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mp" ContentType="image/png"/>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639" r:id="rId3"/>
    <p:sldId id="356" r:id="rId4"/>
    <p:sldId id="361" r:id="rId5"/>
    <p:sldId id="390" r:id="rId6"/>
    <p:sldId id="374" r:id="rId7"/>
    <p:sldId id="381" r:id="rId8"/>
    <p:sldId id="383" r:id="rId9"/>
    <p:sldId id="386" r:id="rId10"/>
    <p:sldId id="375" r:id="rId11"/>
    <p:sldId id="379" r:id="rId12"/>
    <p:sldId id="391" r:id="rId13"/>
    <p:sldId id="387" r:id="rId14"/>
    <p:sldId id="393" r:id="rId15"/>
    <p:sldId id="389" r:id="rId16"/>
    <p:sldId id="372" r:id="rId17"/>
    <p:sldId id="388" r:id="rId18"/>
    <p:sldId id="350" r:id="rId19"/>
    <p:sldId id="392" r:id="rId20"/>
    <p:sldId id="283" r:id="rId21"/>
    <p:sldId id="362" r:id="rId2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CCFF"/>
    <a:srgbClr val="CC99FF"/>
    <a:srgbClr val="000000"/>
    <a:srgbClr val="66FF33"/>
    <a:srgbClr val="CC99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577" autoAdjust="0"/>
    <p:restoredTop sz="72269" autoAdjust="0"/>
  </p:normalViewPr>
  <p:slideViewPr>
    <p:cSldViewPr snapToGrid="0">
      <p:cViewPr varScale="1">
        <p:scale>
          <a:sx n="69" d="100"/>
          <a:sy n="69" d="100"/>
        </p:scale>
        <p:origin x="1770"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D6F23A-767E-4F67-B8E7-473060D117A6}" type="datetimeFigureOut">
              <a:rPr lang="en-US" smtClean="0"/>
              <a:t>10/6/2019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51D9B6-958F-4022-8446-FFC7E7C9F731}" type="slidenum">
              <a:rPr lang="en-US" smtClean="0"/>
              <a:t>‹#›</a:t>
            </a:fld>
            <a:endParaRPr lang="en-US"/>
          </a:p>
        </p:txBody>
      </p:sp>
    </p:spTree>
    <p:extLst>
      <p:ext uri="{BB962C8B-B14F-4D97-AF65-F5344CB8AC3E}">
        <p14:creationId xmlns:p14="http://schemas.microsoft.com/office/powerpoint/2010/main" val="1698167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absence of light, darkness has no smell.</a:t>
            </a:r>
          </a:p>
        </p:txBody>
      </p:sp>
      <p:sp>
        <p:nvSpPr>
          <p:cNvPr id="4" name="Slide Number Placeholder 3"/>
          <p:cNvSpPr>
            <a:spLocks noGrp="1"/>
          </p:cNvSpPr>
          <p:nvPr>
            <p:ph type="sldNum" sz="quarter" idx="10"/>
          </p:nvPr>
        </p:nvSpPr>
        <p:spPr/>
        <p:txBody>
          <a:bodyPr/>
          <a:lstStyle/>
          <a:p>
            <a:fld id="{9C51D9B6-958F-4022-8446-FFC7E7C9F731}" type="slidenum">
              <a:rPr lang="en-US" smtClean="0"/>
              <a:t>1</a:t>
            </a:fld>
            <a:endParaRPr lang="en-US"/>
          </a:p>
        </p:txBody>
      </p:sp>
    </p:spTree>
    <p:extLst>
      <p:ext uri="{BB962C8B-B14F-4D97-AF65-F5344CB8AC3E}">
        <p14:creationId xmlns:p14="http://schemas.microsoft.com/office/powerpoint/2010/main" val="37780398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October 2019 turned off  Hidden</a:t>
            </a:r>
          </a:p>
          <a:p>
            <a:endParaRPr lang="en-US" dirty="0"/>
          </a:p>
          <a:p>
            <a:r>
              <a:rPr lang="en-US" dirty="0"/>
              <a:t>His life paid the price to engage us all in a personal relationship</a:t>
            </a:r>
            <a:r>
              <a:rPr lang="en-US" baseline="0" dirty="0"/>
              <a:t> with the true One and Only Living Lord God. For those that return, the quality of listening takes action. God is with the soul that humbly falls before Him. He calls and commands we seek His will.</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10</a:t>
            </a:fld>
            <a:endParaRPr lang="en-US"/>
          </a:p>
        </p:txBody>
      </p:sp>
    </p:spTree>
    <p:extLst>
      <p:ext uri="{BB962C8B-B14F-4D97-AF65-F5344CB8AC3E}">
        <p14:creationId xmlns:p14="http://schemas.microsoft.com/office/powerpoint/2010/main" val="41415543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 gifts are delivered in the subtleties of living. It is His will that we find Him on our own as independent sentient creatures. How close we become with Him is directly</a:t>
            </a:r>
            <a:r>
              <a:rPr lang="en-US" baseline="0" dirty="0"/>
              <a:t> related to the effort we put forth.</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11</a:t>
            </a:fld>
            <a:endParaRPr lang="en-US"/>
          </a:p>
        </p:txBody>
      </p:sp>
    </p:spTree>
    <p:extLst>
      <p:ext uri="{BB962C8B-B14F-4D97-AF65-F5344CB8AC3E}">
        <p14:creationId xmlns:p14="http://schemas.microsoft.com/office/powerpoint/2010/main" val="2064291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could we hope not to have knowledge releasing the understanding of His true wisdom?</a:t>
            </a:r>
          </a:p>
        </p:txBody>
      </p:sp>
      <p:sp>
        <p:nvSpPr>
          <p:cNvPr id="4" name="Slide Number Placeholder 3"/>
          <p:cNvSpPr>
            <a:spLocks noGrp="1"/>
          </p:cNvSpPr>
          <p:nvPr>
            <p:ph type="sldNum" sz="quarter" idx="10"/>
          </p:nvPr>
        </p:nvSpPr>
        <p:spPr/>
        <p:txBody>
          <a:bodyPr/>
          <a:lstStyle/>
          <a:p>
            <a:fld id="{9C51D9B6-958F-4022-8446-FFC7E7C9F731}" type="slidenum">
              <a:rPr lang="en-US" smtClean="0"/>
              <a:t>12</a:t>
            </a:fld>
            <a:endParaRPr lang="en-US"/>
          </a:p>
        </p:txBody>
      </p:sp>
    </p:spTree>
    <p:extLst>
      <p:ext uri="{BB962C8B-B14F-4D97-AF65-F5344CB8AC3E}">
        <p14:creationId xmlns:p14="http://schemas.microsoft.com/office/powerpoint/2010/main" val="22688915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those that embrace His ways, an eternal light comes to heart. The fires of eternity cannot be extinguished for in them is no darkness where we will come to dwell in His light. He calls for us to rise</a:t>
            </a:r>
            <a:r>
              <a:rPr lang="en-US" baseline="0" dirty="0"/>
              <a:t> back to Him. He exposes Himself so that we may know how to be in conduct and godliness. Graciousness and to be full of compassion and righteousness is to partake in the fruit of the spirit as well as embrace these qualities as a reward from God.</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13</a:t>
            </a:fld>
            <a:endParaRPr lang="en-US"/>
          </a:p>
        </p:txBody>
      </p:sp>
    </p:spTree>
    <p:extLst>
      <p:ext uri="{BB962C8B-B14F-4D97-AF65-F5344CB8AC3E}">
        <p14:creationId xmlns:p14="http://schemas.microsoft.com/office/powerpoint/2010/main" val="32867531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A single coronal mass ejection (CME) could quickly extinguish life on earth if it were the will of God. One of His creations is that He hangs matter on the edge of nothing. His power to create is immeasurable. Time itself simultaneously reacts in space as it continually separates; quite a magnificent displaying of velocities structure and all due to and of His ingenious enigmatic will. Surely His</a:t>
            </a:r>
            <a:r>
              <a:rPr lang="en-US" sz="1200" b="0" kern="1200" baseline="0" dirty="0">
                <a:solidFill>
                  <a:schemeClr val="tx1"/>
                </a:solidFill>
                <a:effectLst/>
                <a:latin typeface="+mn-lt"/>
                <a:ea typeface="+mn-ea"/>
                <a:cs typeface="+mn-cs"/>
              </a:rPr>
              <a:t> presence extends well past knowledge upholding reality itself. His touch spreads to the edge of eternity.</a:t>
            </a:r>
            <a:endParaRPr lang="en-US" b="0" dirty="0"/>
          </a:p>
        </p:txBody>
      </p:sp>
      <p:sp>
        <p:nvSpPr>
          <p:cNvPr id="4" name="Slide Number Placeholder 3"/>
          <p:cNvSpPr>
            <a:spLocks noGrp="1"/>
          </p:cNvSpPr>
          <p:nvPr>
            <p:ph type="sldNum" sz="quarter" idx="10"/>
          </p:nvPr>
        </p:nvSpPr>
        <p:spPr/>
        <p:txBody>
          <a:bodyPr/>
          <a:lstStyle/>
          <a:p>
            <a:fld id="{9C51D9B6-958F-4022-8446-FFC7E7C9F731}" type="slidenum">
              <a:rPr lang="en-US" smtClean="0"/>
              <a:t>14</a:t>
            </a:fld>
            <a:endParaRPr lang="en-US"/>
          </a:p>
        </p:txBody>
      </p:sp>
    </p:spTree>
    <p:extLst>
      <p:ext uri="{BB962C8B-B14F-4D97-AF65-F5344CB8AC3E}">
        <p14:creationId xmlns:p14="http://schemas.microsoft.com/office/powerpoint/2010/main" val="38076573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October 2019 turned off Hidden</a:t>
            </a:r>
          </a:p>
          <a:p>
            <a:endParaRPr lang="en-US" dirty="0"/>
          </a:p>
          <a:p>
            <a:endParaRPr lang="en-US" dirty="0"/>
          </a:p>
          <a:p>
            <a:r>
              <a:rPr lang="en-US" dirty="0"/>
              <a:t>The key to living is loving.</a:t>
            </a:r>
          </a:p>
        </p:txBody>
      </p:sp>
      <p:sp>
        <p:nvSpPr>
          <p:cNvPr id="4" name="Slide Number Placeholder 3"/>
          <p:cNvSpPr>
            <a:spLocks noGrp="1"/>
          </p:cNvSpPr>
          <p:nvPr>
            <p:ph type="sldNum" sz="quarter" idx="10"/>
          </p:nvPr>
        </p:nvSpPr>
        <p:spPr/>
        <p:txBody>
          <a:bodyPr/>
          <a:lstStyle/>
          <a:p>
            <a:fld id="{9C51D9B6-958F-4022-8446-FFC7E7C9F731}" type="slidenum">
              <a:rPr lang="en-US" smtClean="0"/>
              <a:t>15</a:t>
            </a:fld>
            <a:endParaRPr lang="en-US"/>
          </a:p>
        </p:txBody>
      </p:sp>
    </p:spTree>
    <p:extLst>
      <p:ext uri="{BB962C8B-B14F-4D97-AF65-F5344CB8AC3E}">
        <p14:creationId xmlns:p14="http://schemas.microsoft.com/office/powerpoint/2010/main" val="39438261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October 2019 turned off  Hidden</a:t>
            </a:r>
          </a:p>
          <a:p>
            <a:endParaRPr lang="en-US" dirty="0"/>
          </a:p>
          <a:p>
            <a:endParaRPr lang="en-US" dirty="0"/>
          </a:p>
          <a:p>
            <a:r>
              <a:rPr lang="en-US" dirty="0"/>
              <a:t>A situation is coming for all that transcends time itself. It will be an accounting with that supreme of all fateful awakening occurrences. It will define life over death unveiling all secrets. It will be soberly plain as justice is</a:t>
            </a:r>
            <a:r>
              <a:rPr lang="en-US" baseline="0" dirty="0"/>
              <a:t> true for each soul before Him. May the gravity of this event find one prepared as its finality is eternal.</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16</a:t>
            </a:fld>
            <a:endParaRPr lang="en-US"/>
          </a:p>
        </p:txBody>
      </p:sp>
    </p:spTree>
    <p:extLst>
      <p:ext uri="{BB962C8B-B14F-4D97-AF65-F5344CB8AC3E}">
        <p14:creationId xmlns:p14="http://schemas.microsoft.com/office/powerpoint/2010/main" val="37837825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in His word saints find sanctuary that no weapon can destroy. The message has always been that time</a:t>
            </a:r>
            <a:r>
              <a:rPr lang="en-US" baseline="0" dirty="0"/>
              <a:t> is near, for each of us, one breath close.</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17</a:t>
            </a:fld>
            <a:endParaRPr lang="en-US"/>
          </a:p>
        </p:txBody>
      </p:sp>
    </p:spTree>
    <p:extLst>
      <p:ext uri="{BB962C8B-B14F-4D97-AF65-F5344CB8AC3E}">
        <p14:creationId xmlns:p14="http://schemas.microsoft.com/office/powerpoint/2010/main" val="9873873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be judged by what we seek. In His eternal light justice prevails where all rejoice.</a:t>
            </a:r>
          </a:p>
        </p:txBody>
      </p:sp>
      <p:sp>
        <p:nvSpPr>
          <p:cNvPr id="4" name="Slide Number Placeholder 3"/>
          <p:cNvSpPr>
            <a:spLocks noGrp="1"/>
          </p:cNvSpPr>
          <p:nvPr>
            <p:ph type="sldNum" sz="quarter" idx="10"/>
          </p:nvPr>
        </p:nvSpPr>
        <p:spPr/>
        <p:txBody>
          <a:bodyPr/>
          <a:lstStyle/>
          <a:p>
            <a:fld id="{934C9568-E3D6-45BA-A626-EF0F78B9350D}" type="slidenum">
              <a:rPr lang="en-US" smtClean="0"/>
              <a:t>18</a:t>
            </a:fld>
            <a:endParaRPr lang="en-US"/>
          </a:p>
        </p:txBody>
      </p:sp>
    </p:spTree>
    <p:extLst>
      <p:ext uri="{BB962C8B-B14F-4D97-AF65-F5344CB8AC3E}">
        <p14:creationId xmlns:p14="http://schemas.microsoft.com/office/powerpoint/2010/main" val="4646507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Darkness resides where all has been stripped bare.</a:t>
            </a:r>
          </a:p>
        </p:txBody>
      </p:sp>
      <p:sp>
        <p:nvSpPr>
          <p:cNvPr id="4" name="Slide Number Placeholder 3"/>
          <p:cNvSpPr>
            <a:spLocks noGrp="1"/>
          </p:cNvSpPr>
          <p:nvPr>
            <p:ph type="sldNum" sz="quarter" idx="10"/>
          </p:nvPr>
        </p:nvSpPr>
        <p:spPr/>
        <p:txBody>
          <a:bodyPr/>
          <a:lstStyle/>
          <a:p>
            <a:fld id="{9C51D9B6-958F-4022-8446-FFC7E7C9F731}" type="slidenum">
              <a:rPr lang="en-US" smtClean="0"/>
              <a:t>20</a:t>
            </a:fld>
            <a:endParaRPr lang="en-US"/>
          </a:p>
        </p:txBody>
      </p:sp>
    </p:spTree>
    <p:extLst>
      <p:ext uri="{BB962C8B-B14F-4D97-AF65-F5344CB8AC3E}">
        <p14:creationId xmlns:p14="http://schemas.microsoft.com/office/powerpoint/2010/main" val="2879950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Seeking is a personal quest for that which one desires to obtain.</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4C9568-E3D6-45BA-A626-EF0F78B9350D}"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421362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Eternity never ends.</a:t>
            </a:r>
          </a:p>
        </p:txBody>
      </p:sp>
      <p:sp>
        <p:nvSpPr>
          <p:cNvPr id="4" name="Slide Number Placeholder 3"/>
          <p:cNvSpPr>
            <a:spLocks noGrp="1"/>
          </p:cNvSpPr>
          <p:nvPr>
            <p:ph type="sldNum" sz="quarter" idx="10"/>
          </p:nvPr>
        </p:nvSpPr>
        <p:spPr/>
        <p:txBody>
          <a:bodyPr/>
          <a:lstStyle/>
          <a:p>
            <a:fld id="{934C9568-E3D6-45BA-A626-EF0F78B9350D}" type="slidenum">
              <a:rPr lang="en-US" smtClean="0"/>
              <a:t>21</a:t>
            </a:fld>
            <a:endParaRPr lang="en-US"/>
          </a:p>
        </p:txBody>
      </p:sp>
    </p:spTree>
    <p:extLst>
      <p:ext uri="{BB962C8B-B14F-4D97-AF65-F5344CB8AC3E}">
        <p14:creationId xmlns:p14="http://schemas.microsoft.com/office/powerpoint/2010/main" val="3811412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choose to live on impulse, either buried in a desperate moment or just personifying an outrageous presence, on to the next episode. These types of people care little for others as the plow or rip into both those near and far from them.</a:t>
            </a:r>
          </a:p>
        </p:txBody>
      </p:sp>
      <p:sp>
        <p:nvSpPr>
          <p:cNvPr id="4" name="Slide Number Placeholder 3"/>
          <p:cNvSpPr>
            <a:spLocks noGrp="1"/>
          </p:cNvSpPr>
          <p:nvPr>
            <p:ph type="sldNum" sz="quarter" idx="10"/>
          </p:nvPr>
        </p:nvSpPr>
        <p:spPr/>
        <p:txBody>
          <a:bodyPr/>
          <a:lstStyle/>
          <a:p>
            <a:fld id="{9C51D9B6-958F-4022-8446-FFC7E7C9F731}" type="slidenum">
              <a:rPr lang="en-US" smtClean="0"/>
              <a:t>3</a:t>
            </a:fld>
            <a:endParaRPr lang="en-US"/>
          </a:p>
        </p:txBody>
      </p:sp>
    </p:spTree>
    <p:extLst>
      <p:ext uri="{BB962C8B-B14F-4D97-AF65-F5344CB8AC3E}">
        <p14:creationId xmlns:p14="http://schemas.microsoft.com/office/powerpoint/2010/main" val="3882656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Unnoticed for many is they are dismissing God by ignoring what He has announced for humanity to know. By</a:t>
            </a:r>
            <a:r>
              <a:rPr lang="en-US" baseline="0" dirty="0"/>
              <a:t> not caring to become familiar with His knowledge exposes a character of a self seeking, over a thankful submissive soul regarding that which is larger than all.</a:t>
            </a:r>
            <a:r>
              <a:rPr lang="en-US" dirty="0"/>
              <a:t> </a:t>
            </a:r>
          </a:p>
        </p:txBody>
      </p:sp>
      <p:sp>
        <p:nvSpPr>
          <p:cNvPr id="4" name="Slide Number Placeholder 3"/>
          <p:cNvSpPr>
            <a:spLocks noGrp="1"/>
          </p:cNvSpPr>
          <p:nvPr>
            <p:ph type="sldNum" sz="quarter" idx="10"/>
          </p:nvPr>
        </p:nvSpPr>
        <p:spPr/>
        <p:txBody>
          <a:bodyPr/>
          <a:lstStyle/>
          <a:p>
            <a:fld id="{9C51D9B6-958F-4022-8446-FFC7E7C9F731}" type="slidenum">
              <a:rPr lang="en-US" smtClean="0"/>
              <a:t>4</a:t>
            </a:fld>
            <a:endParaRPr lang="en-US"/>
          </a:p>
        </p:txBody>
      </p:sp>
    </p:spTree>
    <p:extLst>
      <p:ext uri="{BB962C8B-B14F-4D97-AF65-F5344CB8AC3E}">
        <p14:creationId xmlns:p14="http://schemas.microsoft.com/office/powerpoint/2010/main" val="3295900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Spiritual depths have</a:t>
            </a:r>
            <a:r>
              <a:rPr lang="en-US" baseline="0" dirty="0"/>
              <a:t> no equal in the turmoil's of living. Strength of God comes by accepting His grace delivering peace through hope upwelling from mutual love. One has to be sober minded to carry a real relationship with God.</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5</a:t>
            </a:fld>
            <a:endParaRPr lang="en-US"/>
          </a:p>
        </p:txBody>
      </p:sp>
    </p:spTree>
    <p:extLst>
      <p:ext uri="{BB962C8B-B14F-4D97-AF65-F5344CB8AC3E}">
        <p14:creationId xmlns:p14="http://schemas.microsoft.com/office/powerpoint/2010/main" val="11501147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each humble heart can admit to how much one has examined His word concerning His presence among us. Sixty six books, 39 in the Old Testament and</a:t>
            </a:r>
            <a:r>
              <a:rPr lang="en-US" baseline="0" dirty="0"/>
              <a:t> 27 in the New are open for review.</a:t>
            </a:r>
            <a:r>
              <a:rPr lang="en-US" dirty="0"/>
              <a:t> To miss the Lord is to undermine the deepest reasons for living.</a:t>
            </a:r>
          </a:p>
        </p:txBody>
      </p:sp>
      <p:sp>
        <p:nvSpPr>
          <p:cNvPr id="4" name="Slide Number Placeholder 3"/>
          <p:cNvSpPr>
            <a:spLocks noGrp="1"/>
          </p:cNvSpPr>
          <p:nvPr>
            <p:ph type="sldNum" sz="quarter" idx="10"/>
          </p:nvPr>
        </p:nvSpPr>
        <p:spPr/>
        <p:txBody>
          <a:bodyPr/>
          <a:lstStyle/>
          <a:p>
            <a:fld id="{9C51D9B6-958F-4022-8446-FFC7E7C9F731}" type="slidenum">
              <a:rPr lang="en-US" smtClean="0"/>
              <a:t>6</a:t>
            </a:fld>
            <a:endParaRPr lang="en-US"/>
          </a:p>
        </p:txBody>
      </p:sp>
    </p:spTree>
    <p:extLst>
      <p:ext uri="{BB962C8B-B14F-4D97-AF65-F5344CB8AC3E}">
        <p14:creationId xmlns:p14="http://schemas.microsoft.com/office/powerpoint/2010/main" val="21029909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of us are presented with choices enabling the blessing of thankful living or merely rendered to the damnation of cursing in the midst of wishing death in a blind stupor. Our isolated rage tells the tale if it suppresses an openness to love. As witness is God in Heaven and all those who we would encounter during our stay upon this spatial orb called earth.</a:t>
            </a:r>
          </a:p>
        </p:txBody>
      </p:sp>
      <p:sp>
        <p:nvSpPr>
          <p:cNvPr id="4" name="Slide Number Placeholder 3"/>
          <p:cNvSpPr>
            <a:spLocks noGrp="1"/>
          </p:cNvSpPr>
          <p:nvPr>
            <p:ph type="sldNum" sz="quarter" idx="10"/>
          </p:nvPr>
        </p:nvSpPr>
        <p:spPr/>
        <p:txBody>
          <a:bodyPr/>
          <a:lstStyle/>
          <a:p>
            <a:fld id="{9C51D9B6-958F-4022-8446-FFC7E7C9F731}" type="slidenum">
              <a:rPr lang="en-US" smtClean="0"/>
              <a:t>7</a:t>
            </a:fld>
            <a:endParaRPr lang="en-US"/>
          </a:p>
        </p:txBody>
      </p:sp>
    </p:spTree>
    <p:extLst>
      <p:ext uri="{BB962C8B-B14F-4D97-AF65-F5344CB8AC3E}">
        <p14:creationId xmlns:p14="http://schemas.microsoft.com/office/powerpoint/2010/main" val="38768379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Clearly His message contains the path of return to something greater than can be written. By genuinely seeking Him, He unbiasedly promises to lift a heart into knowing. How eager is again</a:t>
            </a:r>
            <a:r>
              <a:rPr lang="en-US" baseline="0" dirty="0"/>
              <a:t> the choice we choose to pursue. One only interested in the next beer and or faceless sex reduces to shallow extremism. True spiritual depth rises past the desire to possess the material. Do you seek the Eternal Lord in your deepest parts or is it something more shallow involving just the passing's of the earth?</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8</a:t>
            </a:fld>
            <a:endParaRPr lang="en-US"/>
          </a:p>
        </p:txBody>
      </p:sp>
    </p:spTree>
    <p:extLst>
      <p:ext uri="{BB962C8B-B14F-4D97-AF65-F5344CB8AC3E}">
        <p14:creationId xmlns:p14="http://schemas.microsoft.com/office/powerpoint/2010/main" val="36028728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evidence is</a:t>
            </a:r>
            <a:r>
              <a:rPr lang="en-US" baseline="0" dirty="0"/>
              <a:t> overabundant in God reaching out for our return. It manifests in all that we perceive. The material is a test to find the heart of what we seek. Is it only for the selfish self or does nobility play notice? </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9</a:t>
            </a:fld>
            <a:endParaRPr lang="en-US"/>
          </a:p>
        </p:txBody>
      </p:sp>
    </p:spTree>
    <p:extLst>
      <p:ext uri="{BB962C8B-B14F-4D97-AF65-F5344CB8AC3E}">
        <p14:creationId xmlns:p14="http://schemas.microsoft.com/office/powerpoint/2010/main" val="42880090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pPr>
                <a:defRPr/>
              </a:pPr>
              <a:t>‹#›</a:t>
            </a:fld>
            <a:endParaRPr lang="en-US" altLang="en-US"/>
          </a:p>
        </p:txBody>
      </p:sp>
    </p:spTree>
    <p:extLst>
      <p:ext uri="{BB962C8B-B14F-4D97-AF65-F5344CB8AC3E}">
        <p14:creationId xmlns:p14="http://schemas.microsoft.com/office/powerpoint/2010/main" val="133184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pPr>
                <a:defRPr/>
              </a:pPr>
              <a:t>‹#›</a:t>
            </a:fld>
            <a:endParaRPr lang="en-US" altLang="en-US"/>
          </a:p>
        </p:txBody>
      </p:sp>
    </p:spTree>
    <p:extLst>
      <p:ext uri="{BB962C8B-B14F-4D97-AF65-F5344CB8AC3E}">
        <p14:creationId xmlns:p14="http://schemas.microsoft.com/office/powerpoint/2010/main" val="310042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pPr>
                <a:defRPr/>
              </a:pPr>
              <a:t>‹#›</a:t>
            </a:fld>
            <a:endParaRPr lang="en-US" altLang="en-US"/>
          </a:p>
        </p:txBody>
      </p:sp>
    </p:spTree>
    <p:extLst>
      <p:ext uri="{BB962C8B-B14F-4D97-AF65-F5344CB8AC3E}">
        <p14:creationId xmlns:p14="http://schemas.microsoft.com/office/powerpoint/2010/main" val="866803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pPr>
                <a:defRPr/>
              </a:pPr>
              <a:t>‹#›</a:t>
            </a:fld>
            <a:endParaRPr lang="en-US" altLang="en-US"/>
          </a:p>
        </p:txBody>
      </p:sp>
    </p:spTree>
    <p:extLst>
      <p:ext uri="{BB962C8B-B14F-4D97-AF65-F5344CB8AC3E}">
        <p14:creationId xmlns:p14="http://schemas.microsoft.com/office/powerpoint/2010/main" val="866735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pPr>
                <a:defRPr/>
              </a:pPr>
              <a:t>‹#›</a:t>
            </a:fld>
            <a:endParaRPr lang="en-US" altLang="en-US"/>
          </a:p>
        </p:txBody>
      </p:sp>
    </p:spTree>
    <p:extLst>
      <p:ext uri="{BB962C8B-B14F-4D97-AF65-F5344CB8AC3E}">
        <p14:creationId xmlns:p14="http://schemas.microsoft.com/office/powerpoint/2010/main" val="34906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pPr>
                <a:defRPr/>
              </a:pPr>
              <a:t>‹#›</a:t>
            </a:fld>
            <a:endParaRPr lang="en-US" altLang="en-US"/>
          </a:p>
        </p:txBody>
      </p:sp>
    </p:spTree>
    <p:extLst>
      <p:ext uri="{BB962C8B-B14F-4D97-AF65-F5344CB8AC3E}">
        <p14:creationId xmlns:p14="http://schemas.microsoft.com/office/powerpoint/2010/main" val="2880765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pPr>
                <a:defRPr/>
              </a:pPr>
              <a:t>‹#›</a:t>
            </a:fld>
            <a:endParaRPr lang="en-US" altLang="en-US"/>
          </a:p>
        </p:txBody>
      </p:sp>
    </p:spTree>
    <p:extLst>
      <p:ext uri="{BB962C8B-B14F-4D97-AF65-F5344CB8AC3E}">
        <p14:creationId xmlns:p14="http://schemas.microsoft.com/office/powerpoint/2010/main" val="128367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pPr>
                <a:defRPr/>
              </a:pPr>
              <a:t>‹#›</a:t>
            </a:fld>
            <a:endParaRPr lang="en-US" altLang="en-US"/>
          </a:p>
        </p:txBody>
      </p:sp>
    </p:spTree>
    <p:extLst>
      <p:ext uri="{BB962C8B-B14F-4D97-AF65-F5344CB8AC3E}">
        <p14:creationId xmlns:p14="http://schemas.microsoft.com/office/powerpoint/2010/main" val="108116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pPr>
                <a:defRPr/>
              </a:pPr>
              <a:t>‹#›</a:t>
            </a:fld>
            <a:endParaRPr lang="en-US" altLang="en-US"/>
          </a:p>
        </p:txBody>
      </p:sp>
    </p:spTree>
    <p:extLst>
      <p:ext uri="{BB962C8B-B14F-4D97-AF65-F5344CB8AC3E}">
        <p14:creationId xmlns:p14="http://schemas.microsoft.com/office/powerpoint/2010/main" val="3071664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pPr>
                <a:defRPr/>
              </a:pPr>
              <a:t>‹#›</a:t>
            </a:fld>
            <a:endParaRPr lang="en-US" altLang="en-US"/>
          </a:p>
        </p:txBody>
      </p:sp>
    </p:spTree>
    <p:extLst>
      <p:ext uri="{BB962C8B-B14F-4D97-AF65-F5344CB8AC3E}">
        <p14:creationId xmlns:p14="http://schemas.microsoft.com/office/powerpoint/2010/main" val="3428190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pPr>
                <a:defRPr/>
              </a:pPr>
              <a:t>‹#›</a:t>
            </a:fld>
            <a:endParaRPr lang="en-US" altLang="en-US"/>
          </a:p>
        </p:txBody>
      </p:sp>
    </p:spTree>
    <p:extLst>
      <p:ext uri="{BB962C8B-B14F-4D97-AF65-F5344CB8AC3E}">
        <p14:creationId xmlns:p14="http://schemas.microsoft.com/office/powerpoint/2010/main" val="1400475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hyperlink" Target="http://www.publicdomainpictures.net/view-image.php?image=170376&amp;picture=glitter-pattern-2" TargetMode="External"/><Relationship Id="rId4" Type="http://schemas.openxmlformats.org/officeDocument/2006/relationships/image" Target="../media/image20.jp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1.png"/><Relationship Id="rId4" Type="http://schemas.openxmlformats.org/officeDocument/2006/relationships/image" Target="../media/image19.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tmp"/><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609600"/>
            <a:ext cx="7772400" cy="5334000"/>
          </a:xfrm>
        </p:spPr>
        <p:txBody>
          <a:bodyPr/>
          <a:lstStyle/>
          <a:p>
            <a:pPr eaLnBrk="1" hangingPunct="1"/>
            <a:endParaRPr lang="en-US" altLang="en-US" dirty="0"/>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9" name="Picture 5" descr="Darkne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5" name="Heart 24"/>
          <p:cNvSpPr/>
          <p:nvPr/>
        </p:nvSpPr>
        <p:spPr bwMode="auto">
          <a:xfrm>
            <a:off x="2438400" y="2895600"/>
            <a:ext cx="685800" cy="685800"/>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FF0000"/>
              </a:solidFill>
              <a:effectLst/>
              <a:latin typeface="Arial" charset="0"/>
            </a:endParaRPr>
          </a:p>
        </p:txBody>
      </p:sp>
      <p:sp>
        <p:nvSpPr>
          <p:cNvPr id="36881" name="Rectangle 17"/>
          <p:cNvSpPr>
            <a:spLocks noChangeArrowheads="1"/>
          </p:cNvSpPr>
          <p:nvPr/>
        </p:nvSpPr>
        <p:spPr bwMode="auto">
          <a:xfrm rot="-3000000">
            <a:off x="320040" y="9144"/>
            <a:ext cx="777240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
            </a:scene3d>
            <a:sp3d extrusionH="57150">
              <a:bevelT w="82550" h="38100" prst="coolSlant"/>
            </a:sp3d>
          </a:bodyP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r>
              <a:rPr lang="en-US" altLang="en-US" b="1" dirty="0">
                <a:solidFill>
                  <a:srgbClr val="FF0000"/>
                </a:solidFill>
                <a:effectLst>
                  <a:glow rad="63500">
                    <a:schemeClr val="tx1"/>
                  </a:glow>
                </a:effectLst>
              </a:rPr>
              <a:t>To Obey</a:t>
            </a:r>
            <a:br>
              <a:rPr lang="en-US" altLang="en-US" b="1" dirty="0">
                <a:solidFill>
                  <a:srgbClr val="FF0000"/>
                </a:solidFill>
                <a:effectLst>
                  <a:glow rad="63500">
                    <a:schemeClr val="tx1"/>
                  </a:glow>
                </a:effectLst>
              </a:rPr>
            </a:br>
            <a:r>
              <a:rPr lang="en-US" altLang="en-US" b="1" dirty="0">
                <a:solidFill>
                  <a:srgbClr val="FF0000"/>
                </a:solidFill>
                <a:effectLst>
                  <a:glow rad="63500">
                    <a:schemeClr val="tx1"/>
                  </a:glow>
                </a:effectLst>
              </a:rPr>
              <a:t>To Heed</a:t>
            </a:r>
            <a:br>
              <a:rPr lang="en-US" altLang="en-US" b="1" dirty="0">
                <a:solidFill>
                  <a:srgbClr val="FF0000"/>
                </a:solidFill>
                <a:effectLst>
                  <a:glow rad="63500">
                    <a:schemeClr val="tx1"/>
                  </a:glow>
                </a:effectLst>
              </a:rPr>
            </a:br>
            <a:r>
              <a:rPr lang="en-US" altLang="en-US" b="1" dirty="0">
                <a:solidFill>
                  <a:srgbClr val="FF0000"/>
                </a:solidFill>
                <a:effectLst>
                  <a:glow rad="63500">
                    <a:schemeClr val="tx1"/>
                  </a:glow>
                </a:effectLst>
              </a:rPr>
              <a:t>Do Justly</a:t>
            </a:r>
            <a:br>
              <a:rPr lang="en-US" altLang="en-US" b="1" dirty="0">
                <a:solidFill>
                  <a:srgbClr val="FF0000"/>
                </a:solidFill>
                <a:effectLst>
                  <a:glow rad="63500">
                    <a:schemeClr val="tx1"/>
                  </a:glow>
                </a:effectLst>
              </a:rPr>
            </a:br>
            <a:r>
              <a:rPr lang="en-US" altLang="en-US" b="1" dirty="0">
                <a:solidFill>
                  <a:srgbClr val="FF0000"/>
                </a:solidFill>
                <a:effectLst>
                  <a:glow rad="63500">
                    <a:schemeClr val="tx1"/>
                  </a:glow>
                </a:effectLst>
              </a:rPr>
              <a:t>Love Mercy</a:t>
            </a:r>
            <a:br>
              <a:rPr lang="en-US" altLang="en-US" b="1" dirty="0">
                <a:solidFill>
                  <a:srgbClr val="FF0000"/>
                </a:solidFill>
                <a:effectLst>
                  <a:glow rad="63500">
                    <a:schemeClr val="tx1"/>
                  </a:glow>
                </a:effectLst>
              </a:rPr>
            </a:br>
            <a:r>
              <a:rPr lang="en-US" altLang="en-US" b="1" dirty="0">
                <a:solidFill>
                  <a:srgbClr val="FF0000"/>
                </a:solidFill>
                <a:effectLst>
                  <a:glow rad="63500">
                    <a:schemeClr val="tx1"/>
                  </a:glow>
                </a:effectLst>
              </a:rPr>
              <a:t>Broken Spirit</a:t>
            </a:r>
            <a:br>
              <a:rPr lang="en-US" altLang="en-US" b="1" dirty="0">
                <a:solidFill>
                  <a:srgbClr val="FF0000"/>
                </a:solidFill>
                <a:effectLst>
                  <a:glow rad="63500">
                    <a:schemeClr val="tx1"/>
                  </a:glow>
                </a:effectLst>
              </a:rPr>
            </a:br>
            <a:r>
              <a:rPr lang="en-US" altLang="en-US" b="1" dirty="0">
                <a:solidFill>
                  <a:srgbClr val="FF0000"/>
                </a:solidFill>
                <a:effectLst>
                  <a:glow rad="63500">
                    <a:schemeClr val="tx1"/>
                  </a:glow>
                </a:effectLst>
              </a:rPr>
              <a:t>Contrite Heart</a:t>
            </a:r>
            <a:br>
              <a:rPr lang="en-US" altLang="en-US" b="1" dirty="0">
                <a:solidFill>
                  <a:srgbClr val="FF0000"/>
                </a:solidFill>
                <a:effectLst>
                  <a:glow rad="63500">
                    <a:schemeClr val="tx1"/>
                  </a:glow>
                </a:effectLst>
              </a:rPr>
            </a:br>
            <a:r>
              <a:rPr lang="en-US" altLang="en-US" b="1" dirty="0">
                <a:solidFill>
                  <a:srgbClr val="FF0000"/>
                </a:solidFill>
                <a:effectLst>
                  <a:glow rad="63500">
                    <a:schemeClr val="tx1"/>
                  </a:glow>
                </a:effectLst>
              </a:rPr>
              <a:t>Righteousness</a:t>
            </a:r>
            <a:br>
              <a:rPr lang="en-US" altLang="en-US" b="1" dirty="0">
                <a:solidFill>
                  <a:srgbClr val="FF0000"/>
                </a:solidFill>
                <a:effectLst>
                  <a:glow rad="63500">
                    <a:schemeClr val="tx1"/>
                  </a:glow>
                </a:effectLst>
              </a:rPr>
            </a:br>
            <a:r>
              <a:rPr lang="en-US" altLang="en-US" b="1" dirty="0">
                <a:solidFill>
                  <a:srgbClr val="FF0000"/>
                </a:solidFill>
                <a:effectLst>
                  <a:glow rad="63500">
                    <a:schemeClr val="tx1"/>
                  </a:glow>
                </a:effectLst>
              </a:rPr>
              <a:t>Knowledge of God</a:t>
            </a:r>
          </a:p>
        </p:txBody>
      </p:sp>
      <p:sp>
        <p:nvSpPr>
          <p:cNvPr id="36871" name="Rectangle 7"/>
          <p:cNvSpPr>
            <a:spLocks noChangeArrowheads="1"/>
          </p:cNvSpPr>
          <p:nvPr/>
        </p:nvSpPr>
        <p:spPr bwMode="auto">
          <a:xfrm>
            <a:off x="-1426464" y="762000"/>
            <a:ext cx="7772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
            </a:scene3d>
            <a:sp3d extrusionH="57150">
              <a:bevelT w="38100" h="38100"/>
            </a:sp3d>
          </a:bodyP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r>
              <a:rPr lang="en-US" altLang="en-US" b="1" dirty="0">
                <a:solidFill>
                  <a:srgbClr val="FF0000"/>
                </a:solidFill>
                <a:effectLst>
                  <a:glow rad="63500">
                    <a:schemeClr val="tx1"/>
                  </a:glow>
                </a:effectLst>
              </a:rPr>
              <a:t>To Obey</a:t>
            </a:r>
          </a:p>
        </p:txBody>
      </p:sp>
      <p:sp>
        <p:nvSpPr>
          <p:cNvPr id="36872" name="Rectangle 8"/>
          <p:cNvSpPr>
            <a:spLocks noChangeArrowheads="1"/>
          </p:cNvSpPr>
          <p:nvPr/>
        </p:nvSpPr>
        <p:spPr bwMode="auto">
          <a:xfrm>
            <a:off x="-896112" y="1344168"/>
            <a:ext cx="7772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
            </a:scene3d>
            <a:sp3d extrusionH="57150">
              <a:bevelT w="38100" h="38100"/>
            </a:sp3d>
          </a:bodyP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r>
              <a:rPr lang="en-US" altLang="en-US" b="1" dirty="0">
                <a:solidFill>
                  <a:srgbClr val="FF0000"/>
                </a:solidFill>
                <a:effectLst>
                  <a:glow rad="63500">
                    <a:schemeClr val="tx1"/>
                  </a:glow>
                </a:effectLst>
              </a:rPr>
              <a:t>To Heed</a:t>
            </a:r>
          </a:p>
        </p:txBody>
      </p:sp>
      <p:sp>
        <p:nvSpPr>
          <p:cNvPr id="36873" name="Rectangle 9"/>
          <p:cNvSpPr>
            <a:spLocks noChangeArrowheads="1"/>
          </p:cNvSpPr>
          <p:nvPr/>
        </p:nvSpPr>
        <p:spPr bwMode="auto">
          <a:xfrm>
            <a:off x="-320040" y="1737360"/>
            <a:ext cx="7620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
            </a:scene3d>
            <a:sp3d extrusionH="57150">
              <a:bevelT w="38100" h="38100"/>
            </a:sp3d>
          </a:bodyP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r>
              <a:rPr lang="en-US" altLang="en-US" b="1" dirty="0">
                <a:solidFill>
                  <a:srgbClr val="FF0000"/>
                </a:solidFill>
                <a:effectLst>
                  <a:glow rad="63500">
                    <a:schemeClr val="tx1"/>
                  </a:glow>
                </a:effectLst>
              </a:rPr>
              <a:t>Do Justly</a:t>
            </a:r>
          </a:p>
        </p:txBody>
      </p:sp>
      <p:sp>
        <p:nvSpPr>
          <p:cNvPr id="36874" name="Rectangle 10"/>
          <p:cNvSpPr>
            <a:spLocks noChangeArrowheads="1"/>
          </p:cNvSpPr>
          <p:nvPr/>
        </p:nvSpPr>
        <p:spPr bwMode="auto">
          <a:xfrm>
            <a:off x="155448" y="2167128"/>
            <a:ext cx="76962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
            </a:scene3d>
            <a:sp3d extrusionH="57150">
              <a:bevelT w="38100" h="38100"/>
            </a:sp3d>
          </a:bodyP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r>
              <a:rPr lang="en-US" altLang="en-US" b="1" dirty="0">
                <a:solidFill>
                  <a:srgbClr val="FF0000"/>
                </a:solidFill>
                <a:effectLst>
                  <a:glow rad="63500">
                    <a:schemeClr val="tx1"/>
                  </a:glow>
                </a:effectLst>
              </a:rPr>
              <a:t>Love Mercy</a:t>
            </a:r>
          </a:p>
        </p:txBody>
      </p:sp>
      <p:sp>
        <p:nvSpPr>
          <p:cNvPr id="36875" name="Rectangle 11"/>
          <p:cNvSpPr>
            <a:spLocks noChangeArrowheads="1"/>
          </p:cNvSpPr>
          <p:nvPr/>
        </p:nvSpPr>
        <p:spPr bwMode="auto">
          <a:xfrm>
            <a:off x="667512" y="2596896"/>
            <a:ext cx="76962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
            </a:scene3d>
            <a:sp3d extrusionH="57150">
              <a:bevelT w="38100" h="38100"/>
            </a:sp3d>
          </a:bodyP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r>
              <a:rPr lang="en-US" altLang="en-US" b="1" dirty="0">
                <a:solidFill>
                  <a:srgbClr val="FF0000"/>
                </a:solidFill>
                <a:effectLst>
                  <a:glow rad="63500">
                    <a:schemeClr val="tx1"/>
                  </a:glow>
                </a:effectLst>
              </a:rPr>
              <a:t>Broken Spirit</a:t>
            </a:r>
          </a:p>
        </p:txBody>
      </p:sp>
      <p:sp>
        <p:nvSpPr>
          <p:cNvPr id="36876" name="Rectangle 12"/>
          <p:cNvSpPr>
            <a:spLocks noChangeArrowheads="1"/>
          </p:cNvSpPr>
          <p:nvPr/>
        </p:nvSpPr>
        <p:spPr bwMode="auto">
          <a:xfrm>
            <a:off x="1188720" y="3026664"/>
            <a:ext cx="76962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
            </a:scene3d>
            <a:sp3d extrusionH="57150">
              <a:bevelT w="38100" h="38100"/>
            </a:sp3d>
          </a:bodyP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r>
              <a:rPr lang="en-US" altLang="en-US" b="1" dirty="0">
                <a:solidFill>
                  <a:srgbClr val="FF0000"/>
                </a:solidFill>
                <a:effectLst>
                  <a:glow rad="63500">
                    <a:schemeClr val="tx1"/>
                  </a:glow>
                </a:effectLst>
              </a:rPr>
              <a:t>Contrite Heart</a:t>
            </a:r>
          </a:p>
        </p:txBody>
      </p:sp>
      <p:sp>
        <p:nvSpPr>
          <p:cNvPr id="36879" name="Rectangle 15"/>
          <p:cNvSpPr>
            <a:spLocks noChangeArrowheads="1"/>
          </p:cNvSpPr>
          <p:nvPr/>
        </p:nvSpPr>
        <p:spPr bwMode="auto">
          <a:xfrm>
            <a:off x="1627632" y="3346704"/>
            <a:ext cx="7848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
            </a:scene3d>
            <a:sp3d extrusionH="57150">
              <a:bevelT w="38100" h="38100"/>
            </a:sp3d>
          </a:bodyP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r>
              <a:rPr lang="en-US" altLang="en-US" b="1" dirty="0">
                <a:solidFill>
                  <a:srgbClr val="FF0000"/>
                </a:solidFill>
                <a:effectLst>
                  <a:glow rad="63500">
                    <a:schemeClr val="tx1"/>
                  </a:glow>
                </a:effectLst>
              </a:rPr>
              <a:t>Righteousness</a:t>
            </a:r>
          </a:p>
        </p:txBody>
      </p:sp>
      <p:sp>
        <p:nvSpPr>
          <p:cNvPr id="36880" name="Rectangle 16"/>
          <p:cNvSpPr>
            <a:spLocks noChangeArrowheads="1"/>
          </p:cNvSpPr>
          <p:nvPr/>
        </p:nvSpPr>
        <p:spPr bwMode="auto">
          <a:xfrm>
            <a:off x="2249424" y="3813048"/>
            <a:ext cx="7620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
            </a:scene3d>
            <a:sp3d extrusionH="57150">
              <a:bevelT w="38100" h="38100"/>
            </a:sp3d>
          </a:bodyP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r>
              <a:rPr lang="en-US" altLang="en-US" b="1" dirty="0">
                <a:solidFill>
                  <a:srgbClr val="FF0000"/>
                </a:solidFill>
                <a:effectLst>
                  <a:glow rad="63500">
                    <a:schemeClr val="tx1"/>
                  </a:glow>
                </a:effectLst>
              </a:rPr>
              <a:t>Knowledge of God</a:t>
            </a:r>
          </a:p>
        </p:txBody>
      </p:sp>
      <p:sp>
        <p:nvSpPr>
          <p:cNvPr id="12" name="Rectangle 2"/>
          <p:cNvSpPr txBox="1">
            <a:spLocks noChangeArrowheads="1"/>
          </p:cNvSpPr>
          <p:nvPr/>
        </p:nvSpPr>
        <p:spPr bwMode="auto">
          <a:xfrm>
            <a:off x="457200" y="274638"/>
            <a:ext cx="8229600" cy="6278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solidFill>
                  <a:schemeClr val="bg1"/>
                </a:solidFill>
                <a:effectLst>
                  <a:glow rad="88900">
                    <a:schemeClr val="tx1"/>
                  </a:glow>
                </a:effectLst>
                <a:latin typeface="Calibri" panose="020F0502020204030204" pitchFamily="34" charset="0"/>
              </a:rPr>
              <a:t>For thus says the High and Lofty One Who inhabits eternity, whose name is Holy: "I dwell in the high and holy place, With him who has a contrite and humble spirit, To revive the spirit of the humble, And to revive the heart of the contrite ones. </a:t>
            </a:r>
            <a:r>
              <a:rPr lang="en-US" altLang="en-US" sz="3200" b="1" i="1" kern="0" dirty="0">
                <a:solidFill>
                  <a:schemeClr val="bg1"/>
                </a:solidFill>
                <a:effectLst>
                  <a:glow rad="88900">
                    <a:schemeClr val="tx1"/>
                  </a:glow>
                </a:effectLst>
                <a:latin typeface="Calibri" panose="020F0502020204030204" pitchFamily="34" charset="0"/>
              </a:rPr>
              <a:t>— Isaiah 57:15 </a:t>
            </a:r>
          </a:p>
        </p:txBody>
      </p:sp>
      <p:sp>
        <p:nvSpPr>
          <p:cNvPr id="13" name="Rectangle 2"/>
          <p:cNvSpPr txBox="1">
            <a:spLocks noChangeArrowheads="1"/>
          </p:cNvSpPr>
          <p:nvPr/>
        </p:nvSpPr>
        <p:spPr bwMode="auto">
          <a:xfrm>
            <a:off x="457200" y="274638"/>
            <a:ext cx="8229600" cy="6278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solidFill>
                  <a:schemeClr val="bg1"/>
                </a:solidFill>
                <a:effectLst>
                  <a:glow rad="88900">
                    <a:schemeClr val="tx1"/>
                  </a:glow>
                </a:effectLst>
                <a:latin typeface="Calibri" panose="020F0502020204030204" pitchFamily="34" charset="0"/>
              </a:rPr>
              <a:t>For thus says the High and Lofty One Who inhabits eternity, whose name is Holy: "I dwell in the high and holy place, </a:t>
            </a:r>
            <a:r>
              <a:rPr lang="en-US" altLang="en-US" b="1" kern="0" dirty="0">
                <a:solidFill>
                  <a:schemeClr val="bg1">
                    <a:lumMod val="50000"/>
                  </a:schemeClr>
                </a:solidFill>
                <a:effectLst>
                  <a:glow rad="88900">
                    <a:schemeClr val="tx1"/>
                  </a:glow>
                </a:effectLst>
                <a:latin typeface="Calibri" panose="020F0502020204030204" pitchFamily="34" charset="0"/>
              </a:rPr>
              <a:t>With him who has a contrite and humble spirit, To revive the spirit of the humble, And to revive the heart of the contrite ones. </a:t>
            </a:r>
            <a:r>
              <a:rPr lang="en-US" altLang="en-US" sz="3200" b="1" i="1" kern="0" dirty="0">
                <a:solidFill>
                  <a:schemeClr val="bg1">
                    <a:lumMod val="50000"/>
                  </a:schemeClr>
                </a:solidFill>
                <a:effectLst>
                  <a:glow rad="88900">
                    <a:schemeClr val="tx1"/>
                  </a:glow>
                </a:effectLst>
                <a:latin typeface="Calibri" panose="020F0502020204030204" pitchFamily="34" charset="0"/>
              </a:rPr>
              <a:t>— Isaiah 57:15 </a:t>
            </a:r>
          </a:p>
        </p:txBody>
      </p:sp>
      <p:sp>
        <p:nvSpPr>
          <p:cNvPr id="26" name="Title 1"/>
          <p:cNvSpPr txBox="1">
            <a:spLocks/>
          </p:cNvSpPr>
          <p:nvPr/>
        </p:nvSpPr>
        <p:spPr>
          <a:xfrm>
            <a:off x="4054062" y="2518965"/>
            <a:ext cx="25908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With him</a:t>
            </a:r>
          </a:p>
        </p:txBody>
      </p:sp>
      <p:sp>
        <p:nvSpPr>
          <p:cNvPr id="14" name="Rectangle 2"/>
          <p:cNvSpPr txBox="1">
            <a:spLocks noChangeArrowheads="1"/>
          </p:cNvSpPr>
          <p:nvPr/>
        </p:nvSpPr>
        <p:spPr bwMode="auto">
          <a:xfrm>
            <a:off x="457200" y="274638"/>
            <a:ext cx="8229600" cy="6278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solidFill>
                  <a:schemeClr val="bg1">
                    <a:lumMod val="50000"/>
                  </a:schemeClr>
                </a:solidFill>
                <a:effectLst>
                  <a:glow rad="88900">
                    <a:schemeClr val="tx1"/>
                  </a:glow>
                </a:effectLst>
                <a:latin typeface="Calibri" panose="020F0502020204030204" pitchFamily="34" charset="0"/>
              </a:rPr>
              <a:t>For thus says the High and Lofty One Who inhabits eternity, whose name is Holy: "I dwell in the high and holy place, </a:t>
            </a:r>
            <a:r>
              <a:rPr lang="en-US" altLang="en-US" b="1" kern="0" dirty="0">
                <a:solidFill>
                  <a:schemeClr val="bg1"/>
                </a:solidFill>
                <a:effectLst>
                  <a:glow rad="88900">
                    <a:schemeClr val="tx1"/>
                  </a:glow>
                </a:effectLst>
                <a:latin typeface="Calibri" panose="020F0502020204030204" pitchFamily="34" charset="0"/>
              </a:rPr>
              <a:t>With him who has a contrite and humble spirit, To revive the spirit of the humble, And to revive the heart of the contrite ones. </a:t>
            </a:r>
            <a:r>
              <a:rPr lang="en-US" altLang="en-US" sz="3200" b="1" i="1" kern="0" dirty="0">
                <a:solidFill>
                  <a:schemeClr val="bg1"/>
                </a:solidFill>
                <a:effectLst>
                  <a:glow rad="88900">
                    <a:schemeClr val="tx1"/>
                  </a:glow>
                </a:effectLst>
                <a:latin typeface="Calibri" panose="020F0502020204030204" pitchFamily="34" charset="0"/>
              </a:rPr>
              <a:t>— Isaiah 57:15 </a:t>
            </a:r>
          </a:p>
        </p:txBody>
      </p:sp>
      <p:sp>
        <p:nvSpPr>
          <p:cNvPr id="15" name="Rectangle 2"/>
          <p:cNvSpPr txBox="1">
            <a:spLocks noChangeArrowheads="1"/>
          </p:cNvSpPr>
          <p:nvPr/>
        </p:nvSpPr>
        <p:spPr bwMode="auto">
          <a:xfrm>
            <a:off x="990600" y="3200400"/>
            <a:ext cx="2286000" cy="107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800" b="1" kern="0" dirty="0">
                <a:solidFill>
                  <a:schemeClr val="bg1"/>
                </a:solidFill>
                <a:effectLst>
                  <a:glow rad="63500">
                    <a:schemeClr val="tx1"/>
                  </a:glow>
                </a:effectLst>
                <a:latin typeface="Calibri" panose="020F0502020204030204" pitchFamily="34" charset="0"/>
              </a:rPr>
              <a:t> </a:t>
            </a:r>
            <a:r>
              <a:rPr lang="en-US" altLang="en-US" sz="4600" b="1" kern="0" dirty="0">
                <a:solidFill>
                  <a:schemeClr val="bg1"/>
                </a:solidFill>
                <a:effectLst>
                  <a:glow rad="63500">
                    <a:schemeClr val="tx1"/>
                  </a:glow>
                </a:effectLst>
                <a:latin typeface="Calibri" panose="020F0502020204030204" pitchFamily="34" charset="0"/>
              </a:rPr>
              <a:t> </a:t>
            </a:r>
            <a:r>
              <a:rPr lang="en-US" altLang="en-US" b="1" kern="0" dirty="0">
                <a:solidFill>
                  <a:schemeClr val="bg1"/>
                </a:solidFill>
                <a:effectLst>
                  <a:glow rad="63500">
                    <a:schemeClr val="tx1"/>
                  </a:glow>
                </a:effectLst>
                <a:latin typeface="Calibri" panose="020F0502020204030204" pitchFamily="34" charset="0"/>
              </a:rPr>
              <a:t>contrite</a:t>
            </a:r>
            <a:endParaRPr lang="en-US" altLang="en-US" sz="4000" b="1" i="1" kern="0" dirty="0">
              <a:solidFill>
                <a:schemeClr val="bg1"/>
              </a:solidFill>
              <a:effectLst>
                <a:glow rad="63500">
                  <a:schemeClr val="tx1"/>
                </a:glow>
              </a:effectLst>
              <a:latin typeface="Calibri" panose="020F0502020204030204" pitchFamily="34" charset="0"/>
            </a:endParaRPr>
          </a:p>
        </p:txBody>
      </p:sp>
      <p:sp>
        <p:nvSpPr>
          <p:cNvPr id="16" name="Rectangle 12"/>
          <p:cNvSpPr>
            <a:spLocks noChangeArrowheads="1"/>
          </p:cNvSpPr>
          <p:nvPr/>
        </p:nvSpPr>
        <p:spPr bwMode="auto">
          <a:xfrm>
            <a:off x="1066800" y="533400"/>
            <a:ext cx="2133600" cy="123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reezing" dir="tl"/>
            </a:scene3d>
            <a:sp3d contourW="25400" prstMaterial="dkEdg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spc="50" dirty="0">
                <a:ln w="11430"/>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rPr>
              <a:t>Sorry</a:t>
            </a:r>
          </a:p>
        </p:txBody>
      </p:sp>
      <p:sp>
        <p:nvSpPr>
          <p:cNvPr id="17" name="Rectangle 12"/>
          <p:cNvSpPr>
            <a:spLocks noChangeArrowheads="1"/>
          </p:cNvSpPr>
          <p:nvPr/>
        </p:nvSpPr>
        <p:spPr bwMode="auto">
          <a:xfrm>
            <a:off x="5791200" y="1619250"/>
            <a:ext cx="3048000" cy="123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reezing" dir="tl"/>
            </a:scene3d>
            <a:sp3d contourW="25400" prstMaterial="dkEdg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spc="50" dirty="0">
                <a:ln w="11430"/>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rPr>
              <a:t>Remorseful</a:t>
            </a:r>
          </a:p>
        </p:txBody>
      </p:sp>
      <p:sp>
        <p:nvSpPr>
          <p:cNvPr id="18" name="Rectangle 12"/>
          <p:cNvSpPr>
            <a:spLocks noChangeArrowheads="1"/>
          </p:cNvSpPr>
          <p:nvPr/>
        </p:nvSpPr>
        <p:spPr bwMode="auto">
          <a:xfrm>
            <a:off x="3429000" y="4242301"/>
            <a:ext cx="2438400" cy="123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reezing" dir="tl"/>
            </a:scene3d>
            <a:sp3d contourW="25400" prstMaterial="dkEdg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spc="50" dirty="0">
                <a:ln w="11430"/>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rPr>
              <a:t>Penitent</a:t>
            </a:r>
          </a:p>
        </p:txBody>
      </p:sp>
      <p:sp>
        <p:nvSpPr>
          <p:cNvPr id="19" name="Rectangle 12"/>
          <p:cNvSpPr>
            <a:spLocks noChangeArrowheads="1"/>
          </p:cNvSpPr>
          <p:nvPr/>
        </p:nvSpPr>
        <p:spPr bwMode="auto">
          <a:xfrm>
            <a:off x="2304567" y="1992713"/>
            <a:ext cx="2819400" cy="123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reezing" dir="tl"/>
            </a:scene3d>
            <a:sp3d contourW="25400" prstMaterial="dkEdg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spc="50" dirty="0">
                <a:ln w="11430"/>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rPr>
              <a:t>Apologetic</a:t>
            </a:r>
          </a:p>
        </p:txBody>
      </p:sp>
      <p:sp>
        <p:nvSpPr>
          <p:cNvPr id="20" name="Rectangle 12"/>
          <p:cNvSpPr>
            <a:spLocks noChangeArrowheads="1"/>
          </p:cNvSpPr>
          <p:nvPr/>
        </p:nvSpPr>
        <p:spPr bwMode="auto">
          <a:xfrm>
            <a:off x="5334000" y="3028950"/>
            <a:ext cx="2516529" cy="123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reezing" dir="tl"/>
            </a:scene3d>
            <a:sp3d contourW="25400" prstMaterial="dkEdg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spc="50" dirty="0">
                <a:ln w="11430"/>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rPr>
              <a:t>Ashamed</a:t>
            </a:r>
          </a:p>
        </p:txBody>
      </p:sp>
      <p:sp>
        <p:nvSpPr>
          <p:cNvPr id="21" name="Rectangle 12"/>
          <p:cNvSpPr>
            <a:spLocks noChangeArrowheads="1"/>
          </p:cNvSpPr>
          <p:nvPr/>
        </p:nvSpPr>
        <p:spPr bwMode="auto">
          <a:xfrm>
            <a:off x="437668" y="5353050"/>
            <a:ext cx="3544264" cy="123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reezing" dir="tl"/>
            </a:scene3d>
            <a:sp3d contourW="25400" prstMaterial="dkEdg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spc="50" dirty="0">
                <a:ln w="11430"/>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rPr>
              <a:t>Feeling guilty</a:t>
            </a:r>
          </a:p>
        </p:txBody>
      </p:sp>
      <p:sp>
        <p:nvSpPr>
          <p:cNvPr id="22" name="Rectangle 12"/>
          <p:cNvSpPr>
            <a:spLocks noChangeArrowheads="1"/>
          </p:cNvSpPr>
          <p:nvPr/>
        </p:nvSpPr>
        <p:spPr bwMode="auto">
          <a:xfrm>
            <a:off x="4114800" y="228600"/>
            <a:ext cx="2667000" cy="123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reezing" dir="tl"/>
            </a:scene3d>
            <a:sp3d contourW="25400" prstMaterial="dkEdg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spc="50" dirty="0">
                <a:ln w="11430"/>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rPr>
              <a:t>Regretful</a:t>
            </a:r>
          </a:p>
        </p:txBody>
      </p:sp>
      <p:sp>
        <p:nvSpPr>
          <p:cNvPr id="23" name="Rectangle 12"/>
          <p:cNvSpPr>
            <a:spLocks noChangeArrowheads="1"/>
          </p:cNvSpPr>
          <p:nvPr/>
        </p:nvSpPr>
        <p:spPr bwMode="auto">
          <a:xfrm>
            <a:off x="6172200" y="5029200"/>
            <a:ext cx="2362200" cy="123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reezing" dir="tl"/>
            </a:scene3d>
            <a:sp3d contourW="25400" prstMaterial="dkEdg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spc="50" dirty="0">
                <a:ln w="11430"/>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rPr>
              <a:t>Humbled</a:t>
            </a:r>
          </a:p>
        </p:txBody>
      </p:sp>
    </p:spTree>
    <p:extLst>
      <p:ext uri="{BB962C8B-B14F-4D97-AF65-F5344CB8AC3E}">
        <p14:creationId xmlns:p14="http://schemas.microsoft.com/office/powerpoint/2010/main" val="2566307370"/>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250" fill="hold"/>
                                        <p:tgtEl>
                                          <p:spTgt spid="12"/>
                                        </p:tgtEl>
                                        <p:attrNameLst>
                                          <p:attrName>ppt_w</p:attrName>
                                        </p:attrNameLst>
                                      </p:cBhvr>
                                      <p:tavLst>
                                        <p:tav tm="0">
                                          <p:val>
                                            <p:fltVal val="0"/>
                                          </p:val>
                                        </p:tav>
                                        <p:tav tm="100000">
                                          <p:val>
                                            <p:strVal val="#ppt_w"/>
                                          </p:val>
                                        </p:tav>
                                      </p:tavLst>
                                    </p:anim>
                                    <p:anim calcmode="lin" valueType="num">
                                      <p:cBhvr>
                                        <p:cTn id="8" dur="1250" fill="hold"/>
                                        <p:tgtEl>
                                          <p:spTgt spid="12"/>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1" nodeType="withEffect">
                                  <p:stCondLst>
                                    <p:cond delay="0"/>
                                  </p:stCondLst>
                                  <p:childTnLst>
                                    <p:animMotion origin="layout" path="M 0 0 L -0.24167 -0.0222 " pathEditMode="relative" ptsTypes="AA">
                                      <p:cBhvr>
                                        <p:cTn id="10" dur="1250" spd="-100000" fill="hold"/>
                                        <p:tgtEl>
                                          <p:spTgt spid="12"/>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xit" presetSubtype="0" fill="hold" grpId="1" nodeType="withEffect">
                                  <p:stCondLst>
                                    <p:cond delay="0"/>
                                  </p:stCondLst>
                                  <p:childTnLst>
                                    <p:animEffect transition="out" filter="fade">
                                      <p:cBhvr>
                                        <p:cTn id="22" dur="500"/>
                                        <p:tgtEl>
                                          <p:spTgt spid="13"/>
                                        </p:tgtEl>
                                      </p:cBhvr>
                                    </p:animEffect>
                                    <p:set>
                                      <p:cBhvr>
                                        <p:cTn id="23" dur="1" fill="hold">
                                          <p:stCondLst>
                                            <p:cond delay="499"/>
                                          </p:stCondLst>
                                        </p:cTn>
                                        <p:tgtEl>
                                          <p:spTgt spid="1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left)">
                                      <p:cBhvr>
                                        <p:cTn id="28" dur="500"/>
                                        <p:tgtEl>
                                          <p:spTgt spid="26"/>
                                        </p:tgtEl>
                                      </p:cBhvr>
                                    </p:animEffect>
                                  </p:childTnLst>
                                </p:cTn>
                              </p:par>
                              <p:par>
                                <p:cTn id="29" presetID="18" presetClass="emph" presetSubtype="0" fill="hold" grpId="1" nodeType="withEffect">
                                  <p:stCondLst>
                                    <p:cond delay="0"/>
                                  </p:stCondLst>
                                  <p:childTnLst>
                                    <p:set>
                                      <p:cBhvr override="childStyle">
                                        <p:cTn id="30" dur="500" fill="hold"/>
                                        <p:tgtEl>
                                          <p:spTgt spid="26"/>
                                        </p:tgtEl>
                                        <p:attrNameLst>
                                          <p:attrName>style.textDecorationUnderline</p:attrName>
                                        </p:attrNameLst>
                                      </p:cBhvr>
                                      <p:to>
                                        <p:strVal val="tru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
                                        <p:tgtEl>
                                          <p:spTgt spid="15"/>
                                        </p:tgtEl>
                                      </p:cBhvr>
                                    </p:animEffect>
                                  </p:childTnLst>
                                </p:cTn>
                              </p:par>
                              <p:par>
                                <p:cTn id="36" presetID="10" presetClass="exit" presetSubtype="0" fill="hold" grpId="1" nodeType="withEffect">
                                  <p:stCondLst>
                                    <p:cond delay="0"/>
                                  </p:stCondLst>
                                  <p:childTnLst>
                                    <p:animEffect transition="out" filter="fade">
                                      <p:cBhvr>
                                        <p:cTn id="37" dur="250"/>
                                        <p:tgtEl>
                                          <p:spTgt spid="14"/>
                                        </p:tgtEl>
                                      </p:cBhvr>
                                    </p:animEffect>
                                    <p:set>
                                      <p:cBhvr>
                                        <p:cTn id="38" dur="1" fill="hold">
                                          <p:stCondLst>
                                            <p:cond delay="249"/>
                                          </p:stCondLst>
                                        </p:cTn>
                                        <p:tgtEl>
                                          <p:spTgt spid="14"/>
                                        </p:tgtEl>
                                        <p:attrNameLst>
                                          <p:attrName>style.visibility</p:attrName>
                                        </p:attrNameLst>
                                      </p:cBhvr>
                                      <p:to>
                                        <p:strVal val="hidden"/>
                                      </p:to>
                                    </p:set>
                                  </p:childTnLst>
                                </p:cTn>
                              </p:par>
                              <p:par>
                                <p:cTn id="39" presetID="10" presetClass="exit" presetSubtype="0" fill="hold" grpId="2" nodeType="withEffect">
                                  <p:stCondLst>
                                    <p:cond delay="0"/>
                                  </p:stCondLst>
                                  <p:childTnLst>
                                    <p:animEffect transition="out" filter="fade">
                                      <p:cBhvr>
                                        <p:cTn id="40" dur="500"/>
                                        <p:tgtEl>
                                          <p:spTgt spid="12"/>
                                        </p:tgtEl>
                                      </p:cBhvr>
                                    </p:animEffect>
                                    <p:set>
                                      <p:cBhvr>
                                        <p:cTn id="41" dur="1" fill="hold">
                                          <p:stCondLst>
                                            <p:cond delay="499"/>
                                          </p:stCondLst>
                                        </p:cTn>
                                        <p:tgtEl>
                                          <p:spTgt spid="12"/>
                                        </p:tgtEl>
                                        <p:attrNameLst>
                                          <p:attrName>style.visibility</p:attrName>
                                        </p:attrNameLst>
                                      </p:cBhvr>
                                      <p:to>
                                        <p:strVal val="hidden"/>
                                      </p:to>
                                    </p:set>
                                  </p:childTnLst>
                                </p:cTn>
                              </p:par>
                              <p:par>
                                <p:cTn id="42" presetID="10" presetClass="exit" presetSubtype="0" fill="hold" grpId="2" nodeType="withEffect">
                                  <p:stCondLst>
                                    <p:cond delay="0"/>
                                  </p:stCondLst>
                                  <p:childTnLst>
                                    <p:animEffect transition="out" filter="fade">
                                      <p:cBhvr>
                                        <p:cTn id="43" dur="200"/>
                                        <p:tgtEl>
                                          <p:spTgt spid="26"/>
                                        </p:tgtEl>
                                      </p:cBhvr>
                                    </p:animEffect>
                                    <p:set>
                                      <p:cBhvr>
                                        <p:cTn id="44" dur="1" fill="hold">
                                          <p:stCondLst>
                                            <p:cond delay="199"/>
                                          </p:stCondLst>
                                        </p:cTn>
                                        <p:tgtEl>
                                          <p:spTgt spid="26"/>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3" presetClass="entr" presetSubtype="16"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1250" fill="hold"/>
                                        <p:tgtEl>
                                          <p:spTgt spid="16"/>
                                        </p:tgtEl>
                                        <p:attrNameLst>
                                          <p:attrName>ppt_w</p:attrName>
                                        </p:attrNameLst>
                                      </p:cBhvr>
                                      <p:tavLst>
                                        <p:tav tm="0">
                                          <p:val>
                                            <p:fltVal val="0"/>
                                          </p:val>
                                        </p:tav>
                                        <p:tav tm="100000">
                                          <p:val>
                                            <p:strVal val="#ppt_w"/>
                                          </p:val>
                                        </p:tav>
                                      </p:tavLst>
                                    </p:anim>
                                    <p:anim calcmode="lin" valueType="num">
                                      <p:cBhvr>
                                        <p:cTn id="50" dur="1250" fill="hold"/>
                                        <p:tgtEl>
                                          <p:spTgt spid="16"/>
                                        </p:tgtEl>
                                        <p:attrNameLst>
                                          <p:attrName>ppt_h</p:attrName>
                                        </p:attrNameLst>
                                      </p:cBhvr>
                                      <p:tavLst>
                                        <p:tav tm="0">
                                          <p:val>
                                            <p:fltVal val="0"/>
                                          </p:val>
                                        </p:tav>
                                        <p:tav tm="100000">
                                          <p:val>
                                            <p:strVal val="#ppt_h"/>
                                          </p:val>
                                        </p:tav>
                                      </p:tavLst>
                                    </p:anim>
                                  </p:childTnLst>
                                </p:cTn>
                              </p:par>
                              <p:par>
                                <p:cTn id="51" presetID="0" presetClass="path" presetSubtype="0" accel="50000" decel="50000" fill="hold" grpId="2" nodeType="withEffect">
                                  <p:stCondLst>
                                    <p:cond delay="0"/>
                                  </p:stCondLst>
                                  <p:childTnLst>
                                    <p:animMotion origin="layout" path="M -3.33333E-6 -9.25069E-8 L 0.01094 0.37512 " pathEditMode="relative" rAng="0" ptsTypes="AA">
                                      <p:cBhvr>
                                        <p:cTn id="52" dur="1250" spd="-100000" fill="hold"/>
                                        <p:tgtEl>
                                          <p:spTgt spid="16"/>
                                        </p:tgtEl>
                                        <p:attrNameLst>
                                          <p:attrName>ppt_x</p:attrName>
                                          <p:attrName>ppt_y</p:attrName>
                                        </p:attrNameLst>
                                      </p:cBhvr>
                                      <p:rCtr x="538" y="18756"/>
                                    </p:animMotion>
                                  </p:childTnLst>
                                </p:cTn>
                              </p:par>
                            </p:childTnLst>
                          </p:cTn>
                        </p:par>
                        <p:par>
                          <p:cTn id="53" fill="hold">
                            <p:stCondLst>
                              <p:cond delay="1250"/>
                            </p:stCondLst>
                            <p:childTnLst>
                              <p:par>
                                <p:cTn id="54" presetID="23" presetClass="entr" presetSubtype="16" fill="hold" grpId="0" nodeType="afterEffect">
                                  <p:stCondLst>
                                    <p:cond delay="0"/>
                                  </p:stCondLst>
                                  <p:childTnLst>
                                    <p:set>
                                      <p:cBhvr>
                                        <p:cTn id="55" dur="1" fill="hold">
                                          <p:stCondLst>
                                            <p:cond delay="0"/>
                                          </p:stCondLst>
                                        </p:cTn>
                                        <p:tgtEl>
                                          <p:spTgt spid="22"/>
                                        </p:tgtEl>
                                        <p:attrNameLst>
                                          <p:attrName>style.visibility</p:attrName>
                                        </p:attrNameLst>
                                      </p:cBhvr>
                                      <p:to>
                                        <p:strVal val="visible"/>
                                      </p:to>
                                    </p:set>
                                    <p:anim calcmode="lin" valueType="num">
                                      <p:cBhvr>
                                        <p:cTn id="56" dur="1250" fill="hold"/>
                                        <p:tgtEl>
                                          <p:spTgt spid="22"/>
                                        </p:tgtEl>
                                        <p:attrNameLst>
                                          <p:attrName>ppt_w</p:attrName>
                                        </p:attrNameLst>
                                      </p:cBhvr>
                                      <p:tavLst>
                                        <p:tav tm="0">
                                          <p:val>
                                            <p:fltVal val="0"/>
                                          </p:val>
                                        </p:tav>
                                        <p:tav tm="100000">
                                          <p:val>
                                            <p:strVal val="#ppt_w"/>
                                          </p:val>
                                        </p:tav>
                                      </p:tavLst>
                                    </p:anim>
                                    <p:anim calcmode="lin" valueType="num">
                                      <p:cBhvr>
                                        <p:cTn id="57" dur="1250" fill="hold"/>
                                        <p:tgtEl>
                                          <p:spTgt spid="22"/>
                                        </p:tgtEl>
                                        <p:attrNameLst>
                                          <p:attrName>ppt_h</p:attrName>
                                        </p:attrNameLst>
                                      </p:cBhvr>
                                      <p:tavLst>
                                        <p:tav tm="0">
                                          <p:val>
                                            <p:fltVal val="0"/>
                                          </p:val>
                                        </p:tav>
                                        <p:tav tm="100000">
                                          <p:val>
                                            <p:strVal val="#ppt_h"/>
                                          </p:val>
                                        </p:tav>
                                      </p:tavLst>
                                    </p:anim>
                                  </p:childTnLst>
                                </p:cTn>
                              </p:par>
                              <p:par>
                                <p:cTn id="58" presetID="0" presetClass="path" presetSubtype="0" accel="50000" decel="50000" fill="hold" grpId="2" nodeType="withEffect">
                                  <p:stCondLst>
                                    <p:cond delay="0"/>
                                  </p:stCondLst>
                                  <p:childTnLst>
                                    <p:animMotion origin="layout" path="M -3.33333E-6 3.23774E-6 L -0.35156 0.42275 " pathEditMode="relative" rAng="0" ptsTypes="AA">
                                      <p:cBhvr>
                                        <p:cTn id="59" dur="1250" spd="-100000" fill="hold"/>
                                        <p:tgtEl>
                                          <p:spTgt spid="22"/>
                                        </p:tgtEl>
                                        <p:attrNameLst>
                                          <p:attrName>ppt_x</p:attrName>
                                          <p:attrName>ppt_y</p:attrName>
                                        </p:attrNameLst>
                                      </p:cBhvr>
                                      <p:rCtr x="-17587" y="21138"/>
                                    </p:animMotion>
                                  </p:childTnLst>
                                </p:cTn>
                              </p:par>
                            </p:childTnLst>
                          </p:cTn>
                        </p:par>
                        <p:par>
                          <p:cTn id="60" fill="hold">
                            <p:stCondLst>
                              <p:cond delay="2500"/>
                            </p:stCondLst>
                            <p:childTnLst>
                              <p:par>
                                <p:cTn id="61" presetID="23" presetClass="entr" presetSubtype="16" fill="hold" grpId="0" nodeType="afterEffect">
                                  <p:stCondLst>
                                    <p:cond delay="0"/>
                                  </p:stCondLst>
                                  <p:childTnLst>
                                    <p:set>
                                      <p:cBhvr>
                                        <p:cTn id="62" dur="1" fill="hold">
                                          <p:stCondLst>
                                            <p:cond delay="0"/>
                                          </p:stCondLst>
                                        </p:cTn>
                                        <p:tgtEl>
                                          <p:spTgt spid="17"/>
                                        </p:tgtEl>
                                        <p:attrNameLst>
                                          <p:attrName>style.visibility</p:attrName>
                                        </p:attrNameLst>
                                      </p:cBhvr>
                                      <p:to>
                                        <p:strVal val="visible"/>
                                      </p:to>
                                    </p:set>
                                    <p:anim calcmode="lin" valueType="num">
                                      <p:cBhvr>
                                        <p:cTn id="63" dur="1250" fill="hold"/>
                                        <p:tgtEl>
                                          <p:spTgt spid="17"/>
                                        </p:tgtEl>
                                        <p:attrNameLst>
                                          <p:attrName>ppt_w</p:attrName>
                                        </p:attrNameLst>
                                      </p:cBhvr>
                                      <p:tavLst>
                                        <p:tav tm="0">
                                          <p:val>
                                            <p:fltVal val="0"/>
                                          </p:val>
                                        </p:tav>
                                        <p:tav tm="100000">
                                          <p:val>
                                            <p:strVal val="#ppt_w"/>
                                          </p:val>
                                        </p:tav>
                                      </p:tavLst>
                                    </p:anim>
                                    <p:anim calcmode="lin" valueType="num">
                                      <p:cBhvr>
                                        <p:cTn id="64" dur="1250" fill="hold"/>
                                        <p:tgtEl>
                                          <p:spTgt spid="17"/>
                                        </p:tgtEl>
                                        <p:attrNameLst>
                                          <p:attrName>ppt_h</p:attrName>
                                        </p:attrNameLst>
                                      </p:cBhvr>
                                      <p:tavLst>
                                        <p:tav tm="0">
                                          <p:val>
                                            <p:fltVal val="0"/>
                                          </p:val>
                                        </p:tav>
                                        <p:tav tm="100000">
                                          <p:val>
                                            <p:strVal val="#ppt_h"/>
                                          </p:val>
                                        </p:tav>
                                      </p:tavLst>
                                    </p:anim>
                                  </p:childTnLst>
                                </p:cTn>
                              </p:par>
                              <p:par>
                                <p:cTn id="65" presetID="0" presetClass="path" presetSubtype="0" accel="50000" decel="50000" fill="hold" grpId="2" nodeType="withEffect">
                                  <p:stCondLst>
                                    <p:cond delay="0"/>
                                  </p:stCondLst>
                                  <p:childTnLst>
                                    <p:animMotion origin="layout" path="M 0 1.11111E-6 L -0.55642 0.21991 " pathEditMode="relative" rAng="0" ptsTypes="AA">
                                      <p:cBhvr>
                                        <p:cTn id="66" dur="1250" spd="-100000" fill="hold"/>
                                        <p:tgtEl>
                                          <p:spTgt spid="17"/>
                                        </p:tgtEl>
                                        <p:attrNameLst>
                                          <p:attrName>ppt_x</p:attrName>
                                          <p:attrName>ppt_y</p:attrName>
                                        </p:attrNameLst>
                                      </p:cBhvr>
                                      <p:rCtr x="-27830" y="10995"/>
                                    </p:animMotion>
                                  </p:childTnLst>
                                </p:cTn>
                              </p:par>
                            </p:childTnLst>
                          </p:cTn>
                        </p:par>
                        <p:par>
                          <p:cTn id="67" fill="hold">
                            <p:stCondLst>
                              <p:cond delay="3750"/>
                            </p:stCondLst>
                            <p:childTnLst>
                              <p:par>
                                <p:cTn id="68" presetID="23" presetClass="entr" presetSubtype="16" fill="hold" grpId="0" nodeType="afterEffect">
                                  <p:stCondLst>
                                    <p:cond delay="0"/>
                                  </p:stCondLst>
                                  <p:childTnLst>
                                    <p:set>
                                      <p:cBhvr>
                                        <p:cTn id="69" dur="1" fill="hold">
                                          <p:stCondLst>
                                            <p:cond delay="0"/>
                                          </p:stCondLst>
                                        </p:cTn>
                                        <p:tgtEl>
                                          <p:spTgt spid="19"/>
                                        </p:tgtEl>
                                        <p:attrNameLst>
                                          <p:attrName>style.visibility</p:attrName>
                                        </p:attrNameLst>
                                      </p:cBhvr>
                                      <p:to>
                                        <p:strVal val="visible"/>
                                      </p:to>
                                    </p:set>
                                    <p:anim calcmode="lin" valueType="num">
                                      <p:cBhvr>
                                        <p:cTn id="70" dur="1250" fill="hold"/>
                                        <p:tgtEl>
                                          <p:spTgt spid="19"/>
                                        </p:tgtEl>
                                        <p:attrNameLst>
                                          <p:attrName>ppt_w</p:attrName>
                                        </p:attrNameLst>
                                      </p:cBhvr>
                                      <p:tavLst>
                                        <p:tav tm="0">
                                          <p:val>
                                            <p:fltVal val="0"/>
                                          </p:val>
                                        </p:tav>
                                        <p:tav tm="100000">
                                          <p:val>
                                            <p:strVal val="#ppt_w"/>
                                          </p:val>
                                        </p:tav>
                                      </p:tavLst>
                                    </p:anim>
                                    <p:anim calcmode="lin" valueType="num">
                                      <p:cBhvr>
                                        <p:cTn id="71" dur="1250" fill="hold"/>
                                        <p:tgtEl>
                                          <p:spTgt spid="19"/>
                                        </p:tgtEl>
                                        <p:attrNameLst>
                                          <p:attrName>ppt_h</p:attrName>
                                        </p:attrNameLst>
                                      </p:cBhvr>
                                      <p:tavLst>
                                        <p:tav tm="0">
                                          <p:val>
                                            <p:fltVal val="0"/>
                                          </p:val>
                                        </p:tav>
                                        <p:tav tm="100000">
                                          <p:val>
                                            <p:strVal val="#ppt_h"/>
                                          </p:val>
                                        </p:tav>
                                      </p:tavLst>
                                    </p:anim>
                                  </p:childTnLst>
                                </p:cTn>
                              </p:par>
                              <p:par>
                                <p:cTn id="72" presetID="0" presetClass="path" presetSubtype="0" accel="50000" decel="50000" fill="hold" grpId="2" nodeType="withEffect">
                                  <p:stCondLst>
                                    <p:cond delay="0"/>
                                  </p:stCondLst>
                                  <p:childTnLst>
                                    <p:animMotion origin="layout" path="M 0 2.96296E-6 L -0.1625 0.16643 " pathEditMode="relative" rAng="0" ptsTypes="AA">
                                      <p:cBhvr>
                                        <p:cTn id="73" dur="1250" spd="-100000" fill="hold"/>
                                        <p:tgtEl>
                                          <p:spTgt spid="19"/>
                                        </p:tgtEl>
                                        <p:attrNameLst>
                                          <p:attrName>ppt_x</p:attrName>
                                          <p:attrName>ppt_y</p:attrName>
                                        </p:attrNameLst>
                                      </p:cBhvr>
                                      <p:rCtr x="-8125" y="8310"/>
                                    </p:animMotion>
                                  </p:childTnLst>
                                </p:cTn>
                              </p:par>
                            </p:childTnLst>
                          </p:cTn>
                        </p:par>
                        <p:par>
                          <p:cTn id="74" fill="hold">
                            <p:stCondLst>
                              <p:cond delay="5000"/>
                            </p:stCondLst>
                            <p:childTnLst>
                              <p:par>
                                <p:cTn id="75" presetID="23" presetClass="entr" presetSubtype="16" fill="hold" grpId="0" nodeType="afterEffect">
                                  <p:stCondLst>
                                    <p:cond delay="0"/>
                                  </p:stCondLst>
                                  <p:childTnLst>
                                    <p:set>
                                      <p:cBhvr>
                                        <p:cTn id="76" dur="1" fill="hold">
                                          <p:stCondLst>
                                            <p:cond delay="0"/>
                                          </p:stCondLst>
                                        </p:cTn>
                                        <p:tgtEl>
                                          <p:spTgt spid="20"/>
                                        </p:tgtEl>
                                        <p:attrNameLst>
                                          <p:attrName>style.visibility</p:attrName>
                                        </p:attrNameLst>
                                      </p:cBhvr>
                                      <p:to>
                                        <p:strVal val="visible"/>
                                      </p:to>
                                    </p:set>
                                    <p:anim calcmode="lin" valueType="num">
                                      <p:cBhvr>
                                        <p:cTn id="77" dur="1250" fill="hold"/>
                                        <p:tgtEl>
                                          <p:spTgt spid="20"/>
                                        </p:tgtEl>
                                        <p:attrNameLst>
                                          <p:attrName>ppt_w</p:attrName>
                                        </p:attrNameLst>
                                      </p:cBhvr>
                                      <p:tavLst>
                                        <p:tav tm="0">
                                          <p:val>
                                            <p:fltVal val="0"/>
                                          </p:val>
                                        </p:tav>
                                        <p:tav tm="100000">
                                          <p:val>
                                            <p:strVal val="#ppt_w"/>
                                          </p:val>
                                        </p:tav>
                                      </p:tavLst>
                                    </p:anim>
                                    <p:anim calcmode="lin" valueType="num">
                                      <p:cBhvr>
                                        <p:cTn id="78" dur="1250" fill="hold"/>
                                        <p:tgtEl>
                                          <p:spTgt spid="20"/>
                                        </p:tgtEl>
                                        <p:attrNameLst>
                                          <p:attrName>ppt_h</p:attrName>
                                        </p:attrNameLst>
                                      </p:cBhvr>
                                      <p:tavLst>
                                        <p:tav tm="0">
                                          <p:val>
                                            <p:fltVal val="0"/>
                                          </p:val>
                                        </p:tav>
                                        <p:tav tm="100000">
                                          <p:val>
                                            <p:strVal val="#ppt_h"/>
                                          </p:val>
                                        </p:tav>
                                      </p:tavLst>
                                    </p:anim>
                                  </p:childTnLst>
                                </p:cTn>
                              </p:par>
                              <p:par>
                                <p:cTn id="79" presetID="0" presetClass="path" presetSubtype="0" accel="50000" decel="50000" fill="hold" grpId="2" nodeType="withEffect">
                                  <p:stCondLst>
                                    <p:cond delay="0"/>
                                  </p:stCondLst>
                                  <p:childTnLst>
                                    <p:animMotion origin="layout" path="M -3.33333E-6 -2.35893E-6 L -0.47777 0.01318 " pathEditMode="relative" rAng="0" ptsTypes="AA">
                                      <p:cBhvr>
                                        <p:cTn id="80" dur="1250" spd="-100000" fill="hold"/>
                                        <p:tgtEl>
                                          <p:spTgt spid="20"/>
                                        </p:tgtEl>
                                        <p:attrNameLst>
                                          <p:attrName>ppt_x</p:attrName>
                                          <p:attrName>ppt_y</p:attrName>
                                        </p:attrNameLst>
                                      </p:cBhvr>
                                      <p:rCtr x="-23889" y="648"/>
                                    </p:animMotion>
                                  </p:childTnLst>
                                </p:cTn>
                              </p:par>
                            </p:childTnLst>
                          </p:cTn>
                        </p:par>
                        <p:par>
                          <p:cTn id="81" fill="hold">
                            <p:stCondLst>
                              <p:cond delay="6250"/>
                            </p:stCondLst>
                            <p:childTnLst>
                              <p:par>
                                <p:cTn id="82" presetID="23" presetClass="entr" presetSubtype="16" fill="hold" grpId="0" nodeType="afterEffect">
                                  <p:stCondLst>
                                    <p:cond delay="0"/>
                                  </p:stCondLst>
                                  <p:childTnLst>
                                    <p:set>
                                      <p:cBhvr>
                                        <p:cTn id="83" dur="1" fill="hold">
                                          <p:stCondLst>
                                            <p:cond delay="0"/>
                                          </p:stCondLst>
                                        </p:cTn>
                                        <p:tgtEl>
                                          <p:spTgt spid="21"/>
                                        </p:tgtEl>
                                        <p:attrNameLst>
                                          <p:attrName>style.visibility</p:attrName>
                                        </p:attrNameLst>
                                      </p:cBhvr>
                                      <p:to>
                                        <p:strVal val="visible"/>
                                      </p:to>
                                    </p:set>
                                    <p:anim calcmode="lin" valueType="num">
                                      <p:cBhvr>
                                        <p:cTn id="84" dur="1250" fill="hold"/>
                                        <p:tgtEl>
                                          <p:spTgt spid="21"/>
                                        </p:tgtEl>
                                        <p:attrNameLst>
                                          <p:attrName>ppt_w</p:attrName>
                                        </p:attrNameLst>
                                      </p:cBhvr>
                                      <p:tavLst>
                                        <p:tav tm="0">
                                          <p:val>
                                            <p:fltVal val="0"/>
                                          </p:val>
                                        </p:tav>
                                        <p:tav tm="100000">
                                          <p:val>
                                            <p:strVal val="#ppt_w"/>
                                          </p:val>
                                        </p:tav>
                                      </p:tavLst>
                                    </p:anim>
                                    <p:anim calcmode="lin" valueType="num">
                                      <p:cBhvr>
                                        <p:cTn id="85" dur="1250" fill="hold"/>
                                        <p:tgtEl>
                                          <p:spTgt spid="21"/>
                                        </p:tgtEl>
                                        <p:attrNameLst>
                                          <p:attrName>ppt_h</p:attrName>
                                        </p:attrNameLst>
                                      </p:cBhvr>
                                      <p:tavLst>
                                        <p:tav tm="0">
                                          <p:val>
                                            <p:fltVal val="0"/>
                                          </p:val>
                                        </p:tav>
                                        <p:tav tm="100000">
                                          <p:val>
                                            <p:strVal val="#ppt_h"/>
                                          </p:val>
                                        </p:tav>
                                      </p:tavLst>
                                    </p:anim>
                                  </p:childTnLst>
                                </p:cTn>
                              </p:par>
                              <p:par>
                                <p:cTn id="86" presetID="0" presetClass="path" presetSubtype="0" accel="50000" decel="50000" fill="hold" grpId="2" nodeType="withEffect">
                                  <p:stCondLst>
                                    <p:cond delay="0"/>
                                  </p:stCondLst>
                                  <p:childTnLst>
                                    <p:animMotion origin="layout" path="M 3.33333E-6 2.24792E-6 L 0.00139 -0.3254 " pathEditMode="relative" rAng="0" ptsTypes="AA">
                                      <p:cBhvr>
                                        <p:cTn id="87" dur="1250" spd="-100000" fill="hold"/>
                                        <p:tgtEl>
                                          <p:spTgt spid="21"/>
                                        </p:tgtEl>
                                        <p:attrNameLst>
                                          <p:attrName>ppt_x</p:attrName>
                                          <p:attrName>ppt_y</p:attrName>
                                        </p:attrNameLst>
                                      </p:cBhvr>
                                      <p:rCtr x="69" y="-16281"/>
                                    </p:animMotion>
                                  </p:childTnLst>
                                </p:cTn>
                              </p:par>
                            </p:childTnLst>
                          </p:cTn>
                        </p:par>
                        <p:par>
                          <p:cTn id="88" fill="hold">
                            <p:stCondLst>
                              <p:cond delay="7500"/>
                            </p:stCondLst>
                            <p:childTnLst>
                              <p:par>
                                <p:cTn id="89" presetID="23" presetClass="entr" presetSubtype="16" fill="hold" grpId="0" nodeType="afterEffect">
                                  <p:stCondLst>
                                    <p:cond delay="0"/>
                                  </p:stCondLst>
                                  <p:childTnLst>
                                    <p:set>
                                      <p:cBhvr>
                                        <p:cTn id="90" dur="1" fill="hold">
                                          <p:stCondLst>
                                            <p:cond delay="0"/>
                                          </p:stCondLst>
                                        </p:cTn>
                                        <p:tgtEl>
                                          <p:spTgt spid="23"/>
                                        </p:tgtEl>
                                        <p:attrNameLst>
                                          <p:attrName>style.visibility</p:attrName>
                                        </p:attrNameLst>
                                      </p:cBhvr>
                                      <p:to>
                                        <p:strVal val="visible"/>
                                      </p:to>
                                    </p:set>
                                    <p:anim calcmode="lin" valueType="num">
                                      <p:cBhvr>
                                        <p:cTn id="91" dur="1250" fill="hold"/>
                                        <p:tgtEl>
                                          <p:spTgt spid="23"/>
                                        </p:tgtEl>
                                        <p:attrNameLst>
                                          <p:attrName>ppt_w</p:attrName>
                                        </p:attrNameLst>
                                      </p:cBhvr>
                                      <p:tavLst>
                                        <p:tav tm="0">
                                          <p:val>
                                            <p:fltVal val="0"/>
                                          </p:val>
                                        </p:tav>
                                        <p:tav tm="100000">
                                          <p:val>
                                            <p:strVal val="#ppt_w"/>
                                          </p:val>
                                        </p:tav>
                                      </p:tavLst>
                                    </p:anim>
                                    <p:anim calcmode="lin" valueType="num">
                                      <p:cBhvr>
                                        <p:cTn id="92" dur="1250" fill="hold"/>
                                        <p:tgtEl>
                                          <p:spTgt spid="23"/>
                                        </p:tgtEl>
                                        <p:attrNameLst>
                                          <p:attrName>ppt_h</p:attrName>
                                        </p:attrNameLst>
                                      </p:cBhvr>
                                      <p:tavLst>
                                        <p:tav tm="0">
                                          <p:val>
                                            <p:fltVal val="0"/>
                                          </p:val>
                                        </p:tav>
                                        <p:tav tm="100000">
                                          <p:val>
                                            <p:strVal val="#ppt_h"/>
                                          </p:val>
                                        </p:tav>
                                      </p:tavLst>
                                    </p:anim>
                                  </p:childTnLst>
                                </p:cTn>
                              </p:par>
                              <p:par>
                                <p:cTn id="93" presetID="0" presetClass="path" presetSubtype="0" accel="50000" decel="50000" fill="hold" grpId="2" nodeType="withEffect">
                                  <p:stCondLst>
                                    <p:cond delay="0"/>
                                  </p:stCondLst>
                                  <p:childTnLst>
                                    <p:animMotion origin="layout" path="M 3.33333E-6 7.86309E-7 L -0.55868 -0.27983 " pathEditMode="relative" rAng="0" ptsTypes="AA">
                                      <p:cBhvr>
                                        <p:cTn id="94" dur="1250" spd="-100000" fill="hold"/>
                                        <p:tgtEl>
                                          <p:spTgt spid="23"/>
                                        </p:tgtEl>
                                        <p:attrNameLst>
                                          <p:attrName>ppt_x</p:attrName>
                                          <p:attrName>ppt_y</p:attrName>
                                        </p:attrNameLst>
                                      </p:cBhvr>
                                      <p:rCtr x="-27934" y="-13992"/>
                                    </p:animMotion>
                                  </p:childTnLst>
                                </p:cTn>
                              </p:par>
                            </p:childTnLst>
                          </p:cTn>
                        </p:par>
                        <p:par>
                          <p:cTn id="95" fill="hold">
                            <p:stCondLst>
                              <p:cond delay="8750"/>
                            </p:stCondLst>
                            <p:childTnLst>
                              <p:par>
                                <p:cTn id="96" presetID="23" presetClass="entr" presetSubtype="16" fill="hold" grpId="0" nodeType="afterEffect">
                                  <p:stCondLst>
                                    <p:cond delay="0"/>
                                  </p:stCondLst>
                                  <p:childTnLst>
                                    <p:set>
                                      <p:cBhvr>
                                        <p:cTn id="97" dur="1" fill="hold">
                                          <p:stCondLst>
                                            <p:cond delay="0"/>
                                          </p:stCondLst>
                                        </p:cTn>
                                        <p:tgtEl>
                                          <p:spTgt spid="18"/>
                                        </p:tgtEl>
                                        <p:attrNameLst>
                                          <p:attrName>style.visibility</p:attrName>
                                        </p:attrNameLst>
                                      </p:cBhvr>
                                      <p:to>
                                        <p:strVal val="visible"/>
                                      </p:to>
                                    </p:set>
                                    <p:anim calcmode="lin" valueType="num">
                                      <p:cBhvr>
                                        <p:cTn id="98" dur="1250" fill="hold"/>
                                        <p:tgtEl>
                                          <p:spTgt spid="18"/>
                                        </p:tgtEl>
                                        <p:attrNameLst>
                                          <p:attrName>ppt_w</p:attrName>
                                        </p:attrNameLst>
                                      </p:cBhvr>
                                      <p:tavLst>
                                        <p:tav tm="0">
                                          <p:val>
                                            <p:fltVal val="0"/>
                                          </p:val>
                                        </p:tav>
                                        <p:tav tm="100000">
                                          <p:val>
                                            <p:strVal val="#ppt_w"/>
                                          </p:val>
                                        </p:tav>
                                      </p:tavLst>
                                    </p:anim>
                                    <p:anim calcmode="lin" valueType="num">
                                      <p:cBhvr>
                                        <p:cTn id="99" dur="1250" fill="hold"/>
                                        <p:tgtEl>
                                          <p:spTgt spid="18"/>
                                        </p:tgtEl>
                                        <p:attrNameLst>
                                          <p:attrName>ppt_h</p:attrName>
                                        </p:attrNameLst>
                                      </p:cBhvr>
                                      <p:tavLst>
                                        <p:tav tm="0">
                                          <p:val>
                                            <p:fltVal val="0"/>
                                          </p:val>
                                        </p:tav>
                                        <p:tav tm="100000">
                                          <p:val>
                                            <p:strVal val="#ppt_h"/>
                                          </p:val>
                                        </p:tav>
                                      </p:tavLst>
                                    </p:anim>
                                  </p:childTnLst>
                                </p:cTn>
                              </p:par>
                              <p:par>
                                <p:cTn id="100" presetID="0" presetClass="path" presetSubtype="0" accel="50000" decel="50000" fill="hold" grpId="2" nodeType="withEffect">
                                  <p:stCondLst>
                                    <p:cond delay="0"/>
                                  </p:stCondLst>
                                  <p:childTnLst>
                                    <p:animMotion origin="layout" path="M -3.33333E-6 -6.10546E-7 L -0.26527 -0.16189 " pathEditMode="relative" rAng="0" ptsTypes="AA">
                                      <p:cBhvr>
                                        <p:cTn id="101" dur="1250" spd="-100000" fill="hold"/>
                                        <p:tgtEl>
                                          <p:spTgt spid="18"/>
                                        </p:tgtEl>
                                        <p:attrNameLst>
                                          <p:attrName>ppt_x</p:attrName>
                                          <p:attrName>ppt_y</p:attrName>
                                        </p:attrNameLst>
                                      </p:cBhvr>
                                      <p:rCtr x="-13264" y="-8094"/>
                                    </p:animMotion>
                                  </p:childTnLst>
                                </p:cTn>
                              </p:par>
                            </p:childTnLst>
                          </p:cTn>
                        </p:par>
                      </p:childTnLst>
                    </p:cTn>
                  </p:par>
                  <p:par>
                    <p:cTn id="102" fill="hold">
                      <p:stCondLst>
                        <p:cond delay="indefinite"/>
                      </p:stCondLst>
                      <p:childTnLst>
                        <p:par>
                          <p:cTn id="103" fill="hold">
                            <p:stCondLst>
                              <p:cond delay="0"/>
                            </p:stCondLst>
                            <p:childTnLst>
                              <p:par>
                                <p:cTn id="104" presetID="23" presetClass="exit" presetSubtype="32" fill="hold" grpId="1" nodeType="clickEffect">
                                  <p:stCondLst>
                                    <p:cond delay="0"/>
                                  </p:stCondLst>
                                  <p:childTnLst>
                                    <p:anim calcmode="lin" valueType="num">
                                      <p:cBhvr>
                                        <p:cTn id="105" dur="1250"/>
                                        <p:tgtEl>
                                          <p:spTgt spid="23"/>
                                        </p:tgtEl>
                                        <p:attrNameLst>
                                          <p:attrName>ppt_w</p:attrName>
                                        </p:attrNameLst>
                                      </p:cBhvr>
                                      <p:tavLst>
                                        <p:tav tm="0">
                                          <p:val>
                                            <p:strVal val="ppt_w"/>
                                          </p:val>
                                        </p:tav>
                                        <p:tav tm="100000">
                                          <p:val>
                                            <p:fltVal val="0"/>
                                          </p:val>
                                        </p:tav>
                                      </p:tavLst>
                                    </p:anim>
                                    <p:anim calcmode="lin" valueType="num">
                                      <p:cBhvr>
                                        <p:cTn id="106" dur="1250"/>
                                        <p:tgtEl>
                                          <p:spTgt spid="23"/>
                                        </p:tgtEl>
                                        <p:attrNameLst>
                                          <p:attrName>ppt_h</p:attrName>
                                        </p:attrNameLst>
                                      </p:cBhvr>
                                      <p:tavLst>
                                        <p:tav tm="0">
                                          <p:val>
                                            <p:strVal val="ppt_h"/>
                                          </p:val>
                                        </p:tav>
                                        <p:tav tm="100000">
                                          <p:val>
                                            <p:fltVal val="0"/>
                                          </p:val>
                                        </p:tav>
                                      </p:tavLst>
                                    </p:anim>
                                    <p:set>
                                      <p:cBhvr>
                                        <p:cTn id="107" dur="1" fill="hold">
                                          <p:stCondLst>
                                            <p:cond delay="1249"/>
                                          </p:stCondLst>
                                        </p:cTn>
                                        <p:tgtEl>
                                          <p:spTgt spid="23"/>
                                        </p:tgtEl>
                                        <p:attrNameLst>
                                          <p:attrName>style.visibility</p:attrName>
                                        </p:attrNameLst>
                                      </p:cBhvr>
                                      <p:to>
                                        <p:strVal val="hidden"/>
                                      </p:to>
                                    </p:set>
                                  </p:childTnLst>
                                </p:cTn>
                              </p:par>
                              <p:par>
                                <p:cTn id="108" presetID="23" presetClass="exit" presetSubtype="32" fill="hold" grpId="1" nodeType="withEffect">
                                  <p:stCondLst>
                                    <p:cond delay="0"/>
                                  </p:stCondLst>
                                  <p:childTnLst>
                                    <p:anim calcmode="lin" valueType="num">
                                      <p:cBhvr>
                                        <p:cTn id="109" dur="1250"/>
                                        <p:tgtEl>
                                          <p:spTgt spid="22"/>
                                        </p:tgtEl>
                                        <p:attrNameLst>
                                          <p:attrName>ppt_w</p:attrName>
                                        </p:attrNameLst>
                                      </p:cBhvr>
                                      <p:tavLst>
                                        <p:tav tm="0">
                                          <p:val>
                                            <p:strVal val="ppt_w"/>
                                          </p:val>
                                        </p:tav>
                                        <p:tav tm="100000">
                                          <p:val>
                                            <p:fltVal val="0"/>
                                          </p:val>
                                        </p:tav>
                                      </p:tavLst>
                                    </p:anim>
                                    <p:anim calcmode="lin" valueType="num">
                                      <p:cBhvr>
                                        <p:cTn id="110" dur="1250"/>
                                        <p:tgtEl>
                                          <p:spTgt spid="22"/>
                                        </p:tgtEl>
                                        <p:attrNameLst>
                                          <p:attrName>ppt_h</p:attrName>
                                        </p:attrNameLst>
                                      </p:cBhvr>
                                      <p:tavLst>
                                        <p:tav tm="0">
                                          <p:val>
                                            <p:strVal val="ppt_h"/>
                                          </p:val>
                                        </p:tav>
                                        <p:tav tm="100000">
                                          <p:val>
                                            <p:fltVal val="0"/>
                                          </p:val>
                                        </p:tav>
                                      </p:tavLst>
                                    </p:anim>
                                    <p:set>
                                      <p:cBhvr>
                                        <p:cTn id="111" dur="1" fill="hold">
                                          <p:stCondLst>
                                            <p:cond delay="1249"/>
                                          </p:stCondLst>
                                        </p:cTn>
                                        <p:tgtEl>
                                          <p:spTgt spid="22"/>
                                        </p:tgtEl>
                                        <p:attrNameLst>
                                          <p:attrName>style.visibility</p:attrName>
                                        </p:attrNameLst>
                                      </p:cBhvr>
                                      <p:to>
                                        <p:strVal val="hidden"/>
                                      </p:to>
                                    </p:set>
                                  </p:childTnLst>
                                </p:cTn>
                              </p:par>
                              <p:par>
                                <p:cTn id="112" presetID="23" presetClass="exit" presetSubtype="32" fill="hold" grpId="1" nodeType="withEffect">
                                  <p:stCondLst>
                                    <p:cond delay="0"/>
                                  </p:stCondLst>
                                  <p:childTnLst>
                                    <p:anim calcmode="lin" valueType="num">
                                      <p:cBhvr>
                                        <p:cTn id="113" dur="1250"/>
                                        <p:tgtEl>
                                          <p:spTgt spid="21"/>
                                        </p:tgtEl>
                                        <p:attrNameLst>
                                          <p:attrName>ppt_w</p:attrName>
                                        </p:attrNameLst>
                                      </p:cBhvr>
                                      <p:tavLst>
                                        <p:tav tm="0">
                                          <p:val>
                                            <p:strVal val="ppt_w"/>
                                          </p:val>
                                        </p:tav>
                                        <p:tav tm="100000">
                                          <p:val>
                                            <p:fltVal val="0"/>
                                          </p:val>
                                        </p:tav>
                                      </p:tavLst>
                                    </p:anim>
                                    <p:anim calcmode="lin" valueType="num">
                                      <p:cBhvr>
                                        <p:cTn id="114" dur="1250"/>
                                        <p:tgtEl>
                                          <p:spTgt spid="21"/>
                                        </p:tgtEl>
                                        <p:attrNameLst>
                                          <p:attrName>ppt_h</p:attrName>
                                        </p:attrNameLst>
                                      </p:cBhvr>
                                      <p:tavLst>
                                        <p:tav tm="0">
                                          <p:val>
                                            <p:strVal val="ppt_h"/>
                                          </p:val>
                                        </p:tav>
                                        <p:tav tm="100000">
                                          <p:val>
                                            <p:fltVal val="0"/>
                                          </p:val>
                                        </p:tav>
                                      </p:tavLst>
                                    </p:anim>
                                    <p:set>
                                      <p:cBhvr>
                                        <p:cTn id="115" dur="1" fill="hold">
                                          <p:stCondLst>
                                            <p:cond delay="1249"/>
                                          </p:stCondLst>
                                        </p:cTn>
                                        <p:tgtEl>
                                          <p:spTgt spid="21"/>
                                        </p:tgtEl>
                                        <p:attrNameLst>
                                          <p:attrName>style.visibility</p:attrName>
                                        </p:attrNameLst>
                                      </p:cBhvr>
                                      <p:to>
                                        <p:strVal val="hidden"/>
                                      </p:to>
                                    </p:set>
                                  </p:childTnLst>
                                </p:cTn>
                              </p:par>
                              <p:par>
                                <p:cTn id="116" presetID="23" presetClass="exit" presetSubtype="32" fill="hold" grpId="1" nodeType="withEffect">
                                  <p:stCondLst>
                                    <p:cond delay="0"/>
                                  </p:stCondLst>
                                  <p:childTnLst>
                                    <p:anim calcmode="lin" valueType="num">
                                      <p:cBhvr>
                                        <p:cTn id="117" dur="1250"/>
                                        <p:tgtEl>
                                          <p:spTgt spid="20"/>
                                        </p:tgtEl>
                                        <p:attrNameLst>
                                          <p:attrName>ppt_w</p:attrName>
                                        </p:attrNameLst>
                                      </p:cBhvr>
                                      <p:tavLst>
                                        <p:tav tm="0">
                                          <p:val>
                                            <p:strVal val="ppt_w"/>
                                          </p:val>
                                        </p:tav>
                                        <p:tav tm="100000">
                                          <p:val>
                                            <p:fltVal val="0"/>
                                          </p:val>
                                        </p:tav>
                                      </p:tavLst>
                                    </p:anim>
                                    <p:anim calcmode="lin" valueType="num">
                                      <p:cBhvr>
                                        <p:cTn id="118" dur="1250"/>
                                        <p:tgtEl>
                                          <p:spTgt spid="20"/>
                                        </p:tgtEl>
                                        <p:attrNameLst>
                                          <p:attrName>ppt_h</p:attrName>
                                        </p:attrNameLst>
                                      </p:cBhvr>
                                      <p:tavLst>
                                        <p:tav tm="0">
                                          <p:val>
                                            <p:strVal val="ppt_h"/>
                                          </p:val>
                                        </p:tav>
                                        <p:tav tm="100000">
                                          <p:val>
                                            <p:fltVal val="0"/>
                                          </p:val>
                                        </p:tav>
                                      </p:tavLst>
                                    </p:anim>
                                    <p:set>
                                      <p:cBhvr>
                                        <p:cTn id="119" dur="1" fill="hold">
                                          <p:stCondLst>
                                            <p:cond delay="1249"/>
                                          </p:stCondLst>
                                        </p:cTn>
                                        <p:tgtEl>
                                          <p:spTgt spid="20"/>
                                        </p:tgtEl>
                                        <p:attrNameLst>
                                          <p:attrName>style.visibility</p:attrName>
                                        </p:attrNameLst>
                                      </p:cBhvr>
                                      <p:to>
                                        <p:strVal val="hidden"/>
                                      </p:to>
                                    </p:set>
                                  </p:childTnLst>
                                </p:cTn>
                              </p:par>
                              <p:par>
                                <p:cTn id="120" presetID="23" presetClass="exit" presetSubtype="32" fill="hold" grpId="1" nodeType="withEffect">
                                  <p:stCondLst>
                                    <p:cond delay="0"/>
                                  </p:stCondLst>
                                  <p:childTnLst>
                                    <p:anim calcmode="lin" valueType="num">
                                      <p:cBhvr>
                                        <p:cTn id="121" dur="1250"/>
                                        <p:tgtEl>
                                          <p:spTgt spid="19"/>
                                        </p:tgtEl>
                                        <p:attrNameLst>
                                          <p:attrName>ppt_w</p:attrName>
                                        </p:attrNameLst>
                                      </p:cBhvr>
                                      <p:tavLst>
                                        <p:tav tm="0">
                                          <p:val>
                                            <p:strVal val="ppt_w"/>
                                          </p:val>
                                        </p:tav>
                                        <p:tav tm="100000">
                                          <p:val>
                                            <p:fltVal val="0"/>
                                          </p:val>
                                        </p:tav>
                                      </p:tavLst>
                                    </p:anim>
                                    <p:anim calcmode="lin" valueType="num">
                                      <p:cBhvr>
                                        <p:cTn id="122" dur="1250"/>
                                        <p:tgtEl>
                                          <p:spTgt spid="19"/>
                                        </p:tgtEl>
                                        <p:attrNameLst>
                                          <p:attrName>ppt_h</p:attrName>
                                        </p:attrNameLst>
                                      </p:cBhvr>
                                      <p:tavLst>
                                        <p:tav tm="0">
                                          <p:val>
                                            <p:strVal val="ppt_h"/>
                                          </p:val>
                                        </p:tav>
                                        <p:tav tm="100000">
                                          <p:val>
                                            <p:fltVal val="0"/>
                                          </p:val>
                                        </p:tav>
                                      </p:tavLst>
                                    </p:anim>
                                    <p:set>
                                      <p:cBhvr>
                                        <p:cTn id="123" dur="1" fill="hold">
                                          <p:stCondLst>
                                            <p:cond delay="1249"/>
                                          </p:stCondLst>
                                        </p:cTn>
                                        <p:tgtEl>
                                          <p:spTgt spid="19"/>
                                        </p:tgtEl>
                                        <p:attrNameLst>
                                          <p:attrName>style.visibility</p:attrName>
                                        </p:attrNameLst>
                                      </p:cBhvr>
                                      <p:to>
                                        <p:strVal val="hidden"/>
                                      </p:to>
                                    </p:set>
                                  </p:childTnLst>
                                </p:cTn>
                              </p:par>
                              <p:par>
                                <p:cTn id="124" presetID="23" presetClass="exit" presetSubtype="32" fill="hold" grpId="1" nodeType="withEffect">
                                  <p:stCondLst>
                                    <p:cond delay="0"/>
                                  </p:stCondLst>
                                  <p:childTnLst>
                                    <p:anim calcmode="lin" valueType="num">
                                      <p:cBhvr>
                                        <p:cTn id="125" dur="1250"/>
                                        <p:tgtEl>
                                          <p:spTgt spid="18"/>
                                        </p:tgtEl>
                                        <p:attrNameLst>
                                          <p:attrName>ppt_w</p:attrName>
                                        </p:attrNameLst>
                                      </p:cBhvr>
                                      <p:tavLst>
                                        <p:tav tm="0">
                                          <p:val>
                                            <p:strVal val="ppt_w"/>
                                          </p:val>
                                        </p:tav>
                                        <p:tav tm="100000">
                                          <p:val>
                                            <p:fltVal val="0"/>
                                          </p:val>
                                        </p:tav>
                                      </p:tavLst>
                                    </p:anim>
                                    <p:anim calcmode="lin" valueType="num">
                                      <p:cBhvr>
                                        <p:cTn id="126" dur="1250"/>
                                        <p:tgtEl>
                                          <p:spTgt spid="18"/>
                                        </p:tgtEl>
                                        <p:attrNameLst>
                                          <p:attrName>ppt_h</p:attrName>
                                        </p:attrNameLst>
                                      </p:cBhvr>
                                      <p:tavLst>
                                        <p:tav tm="0">
                                          <p:val>
                                            <p:strVal val="ppt_h"/>
                                          </p:val>
                                        </p:tav>
                                        <p:tav tm="100000">
                                          <p:val>
                                            <p:fltVal val="0"/>
                                          </p:val>
                                        </p:tav>
                                      </p:tavLst>
                                    </p:anim>
                                    <p:set>
                                      <p:cBhvr>
                                        <p:cTn id="127" dur="1" fill="hold">
                                          <p:stCondLst>
                                            <p:cond delay="1249"/>
                                          </p:stCondLst>
                                        </p:cTn>
                                        <p:tgtEl>
                                          <p:spTgt spid="18"/>
                                        </p:tgtEl>
                                        <p:attrNameLst>
                                          <p:attrName>style.visibility</p:attrName>
                                        </p:attrNameLst>
                                      </p:cBhvr>
                                      <p:to>
                                        <p:strVal val="hidden"/>
                                      </p:to>
                                    </p:set>
                                  </p:childTnLst>
                                </p:cTn>
                              </p:par>
                              <p:par>
                                <p:cTn id="128" presetID="23" presetClass="exit" presetSubtype="32" fill="hold" grpId="1" nodeType="withEffect">
                                  <p:stCondLst>
                                    <p:cond delay="0"/>
                                  </p:stCondLst>
                                  <p:childTnLst>
                                    <p:anim calcmode="lin" valueType="num">
                                      <p:cBhvr>
                                        <p:cTn id="129" dur="1250"/>
                                        <p:tgtEl>
                                          <p:spTgt spid="17"/>
                                        </p:tgtEl>
                                        <p:attrNameLst>
                                          <p:attrName>ppt_w</p:attrName>
                                        </p:attrNameLst>
                                      </p:cBhvr>
                                      <p:tavLst>
                                        <p:tav tm="0">
                                          <p:val>
                                            <p:strVal val="ppt_w"/>
                                          </p:val>
                                        </p:tav>
                                        <p:tav tm="100000">
                                          <p:val>
                                            <p:fltVal val="0"/>
                                          </p:val>
                                        </p:tav>
                                      </p:tavLst>
                                    </p:anim>
                                    <p:anim calcmode="lin" valueType="num">
                                      <p:cBhvr>
                                        <p:cTn id="130" dur="1250"/>
                                        <p:tgtEl>
                                          <p:spTgt spid="17"/>
                                        </p:tgtEl>
                                        <p:attrNameLst>
                                          <p:attrName>ppt_h</p:attrName>
                                        </p:attrNameLst>
                                      </p:cBhvr>
                                      <p:tavLst>
                                        <p:tav tm="0">
                                          <p:val>
                                            <p:strVal val="ppt_h"/>
                                          </p:val>
                                        </p:tav>
                                        <p:tav tm="100000">
                                          <p:val>
                                            <p:fltVal val="0"/>
                                          </p:val>
                                        </p:tav>
                                      </p:tavLst>
                                    </p:anim>
                                    <p:set>
                                      <p:cBhvr>
                                        <p:cTn id="131" dur="1" fill="hold">
                                          <p:stCondLst>
                                            <p:cond delay="1249"/>
                                          </p:stCondLst>
                                        </p:cTn>
                                        <p:tgtEl>
                                          <p:spTgt spid="17"/>
                                        </p:tgtEl>
                                        <p:attrNameLst>
                                          <p:attrName>style.visibility</p:attrName>
                                        </p:attrNameLst>
                                      </p:cBhvr>
                                      <p:to>
                                        <p:strVal val="hidden"/>
                                      </p:to>
                                    </p:set>
                                  </p:childTnLst>
                                </p:cTn>
                              </p:par>
                              <p:par>
                                <p:cTn id="132" presetID="23" presetClass="exit" presetSubtype="32" fill="hold" grpId="1" nodeType="withEffect">
                                  <p:stCondLst>
                                    <p:cond delay="0"/>
                                  </p:stCondLst>
                                  <p:childTnLst>
                                    <p:anim calcmode="lin" valueType="num">
                                      <p:cBhvr>
                                        <p:cTn id="133" dur="1250"/>
                                        <p:tgtEl>
                                          <p:spTgt spid="16"/>
                                        </p:tgtEl>
                                        <p:attrNameLst>
                                          <p:attrName>ppt_w</p:attrName>
                                        </p:attrNameLst>
                                      </p:cBhvr>
                                      <p:tavLst>
                                        <p:tav tm="0">
                                          <p:val>
                                            <p:strVal val="ppt_w"/>
                                          </p:val>
                                        </p:tav>
                                        <p:tav tm="100000">
                                          <p:val>
                                            <p:fltVal val="0"/>
                                          </p:val>
                                        </p:tav>
                                      </p:tavLst>
                                    </p:anim>
                                    <p:anim calcmode="lin" valueType="num">
                                      <p:cBhvr>
                                        <p:cTn id="134" dur="1250"/>
                                        <p:tgtEl>
                                          <p:spTgt spid="16"/>
                                        </p:tgtEl>
                                        <p:attrNameLst>
                                          <p:attrName>ppt_h</p:attrName>
                                        </p:attrNameLst>
                                      </p:cBhvr>
                                      <p:tavLst>
                                        <p:tav tm="0">
                                          <p:val>
                                            <p:strVal val="ppt_h"/>
                                          </p:val>
                                        </p:tav>
                                        <p:tav tm="100000">
                                          <p:val>
                                            <p:fltVal val="0"/>
                                          </p:val>
                                        </p:tav>
                                      </p:tavLst>
                                    </p:anim>
                                    <p:set>
                                      <p:cBhvr>
                                        <p:cTn id="135" dur="1" fill="hold">
                                          <p:stCondLst>
                                            <p:cond delay="1249"/>
                                          </p:stCondLst>
                                        </p:cTn>
                                        <p:tgtEl>
                                          <p:spTgt spid="16"/>
                                        </p:tgtEl>
                                        <p:attrNameLst>
                                          <p:attrName>style.visibility</p:attrName>
                                        </p:attrNameLst>
                                      </p:cBhvr>
                                      <p:to>
                                        <p:strVal val="hidden"/>
                                      </p:to>
                                    </p:set>
                                  </p:childTnLst>
                                </p:cTn>
                              </p:par>
                              <p:par>
                                <p:cTn id="136" presetID="0" presetClass="path" presetSubtype="0" accel="50000" decel="50000" fill="hold" grpId="3" nodeType="withEffect">
                                  <p:stCondLst>
                                    <p:cond delay="0"/>
                                  </p:stCondLst>
                                  <p:childTnLst>
                                    <p:animMotion origin="layout" path="M -3.33333E-6 4.44444E-6 L 0.01129 0.375 " pathEditMode="relative" rAng="0" ptsTypes="AA">
                                      <p:cBhvr>
                                        <p:cTn id="137" dur="1250" fill="hold"/>
                                        <p:tgtEl>
                                          <p:spTgt spid="16"/>
                                        </p:tgtEl>
                                        <p:attrNameLst>
                                          <p:attrName>ppt_x</p:attrName>
                                          <p:attrName>ppt_y</p:attrName>
                                        </p:attrNameLst>
                                      </p:cBhvr>
                                      <p:rCtr x="556" y="18750"/>
                                    </p:animMotion>
                                  </p:childTnLst>
                                </p:cTn>
                              </p:par>
                              <p:par>
                                <p:cTn id="138" presetID="0" presetClass="path" presetSubtype="0" accel="50000" decel="50000" fill="hold" grpId="3" nodeType="withEffect">
                                  <p:stCondLst>
                                    <p:cond delay="0"/>
                                  </p:stCondLst>
                                  <p:childTnLst>
                                    <p:animMotion origin="layout" path="M -3.33333E-6 -1.11111E-6 L -0.35121 0.41898 " pathEditMode="relative" rAng="0" ptsTypes="AA">
                                      <p:cBhvr>
                                        <p:cTn id="139" dur="1250" fill="hold"/>
                                        <p:tgtEl>
                                          <p:spTgt spid="22"/>
                                        </p:tgtEl>
                                        <p:attrNameLst>
                                          <p:attrName>ppt_x</p:attrName>
                                          <p:attrName>ppt_y</p:attrName>
                                        </p:attrNameLst>
                                      </p:cBhvr>
                                      <p:rCtr x="-17569" y="20949"/>
                                    </p:animMotion>
                                  </p:childTnLst>
                                </p:cTn>
                              </p:par>
                              <p:par>
                                <p:cTn id="140" presetID="0" presetClass="path" presetSubtype="0" accel="50000" decel="50000" fill="hold" grpId="3" nodeType="withEffect">
                                  <p:stCondLst>
                                    <p:cond delay="0"/>
                                  </p:stCondLst>
                                  <p:childTnLst>
                                    <p:animMotion origin="layout" path="M 0 1.11111E-6 L -0.55521 0.21574 " pathEditMode="relative" rAng="0" ptsTypes="AA">
                                      <p:cBhvr>
                                        <p:cTn id="141" dur="1250" fill="hold"/>
                                        <p:tgtEl>
                                          <p:spTgt spid="17"/>
                                        </p:tgtEl>
                                        <p:attrNameLst>
                                          <p:attrName>ppt_x</p:attrName>
                                          <p:attrName>ppt_y</p:attrName>
                                        </p:attrNameLst>
                                      </p:cBhvr>
                                      <p:rCtr x="-27760" y="10787"/>
                                    </p:animMotion>
                                  </p:childTnLst>
                                </p:cTn>
                              </p:par>
                              <p:par>
                                <p:cTn id="142" presetID="0" presetClass="path" presetSubtype="0" accel="50000" decel="50000" fill="hold" grpId="3" nodeType="withEffect">
                                  <p:stCondLst>
                                    <p:cond delay="0"/>
                                  </p:stCondLst>
                                  <p:childTnLst>
                                    <p:animMotion origin="layout" path="M 0 2.96296E-6 L -0.16163 0.1618 " pathEditMode="relative" rAng="0" ptsTypes="AA">
                                      <p:cBhvr>
                                        <p:cTn id="143" dur="1250" fill="hold"/>
                                        <p:tgtEl>
                                          <p:spTgt spid="19"/>
                                        </p:tgtEl>
                                        <p:attrNameLst>
                                          <p:attrName>ppt_x</p:attrName>
                                          <p:attrName>ppt_y</p:attrName>
                                        </p:attrNameLst>
                                      </p:cBhvr>
                                      <p:rCtr x="-8090" y="8079"/>
                                    </p:animMotion>
                                  </p:childTnLst>
                                </p:cTn>
                              </p:par>
                              <p:par>
                                <p:cTn id="144" presetID="0" presetClass="path" presetSubtype="0" accel="50000" decel="50000" fill="hold" grpId="3" nodeType="withEffect">
                                  <p:stCondLst>
                                    <p:cond delay="0"/>
                                  </p:stCondLst>
                                  <p:childTnLst>
                                    <p:animMotion origin="layout" path="M -3.33333E-6 -4.44444E-6 L -0.47673 0.01112 " pathEditMode="relative" rAng="0" ptsTypes="AA">
                                      <p:cBhvr>
                                        <p:cTn id="145" dur="1250" fill="hold"/>
                                        <p:tgtEl>
                                          <p:spTgt spid="20"/>
                                        </p:tgtEl>
                                        <p:attrNameLst>
                                          <p:attrName>ppt_x</p:attrName>
                                          <p:attrName>ppt_y</p:attrName>
                                        </p:attrNameLst>
                                      </p:cBhvr>
                                      <p:rCtr x="-23837" y="556"/>
                                    </p:animMotion>
                                  </p:childTnLst>
                                </p:cTn>
                              </p:par>
                              <p:par>
                                <p:cTn id="146" presetID="0" presetClass="path" presetSubtype="0" accel="50000" decel="50000" fill="hold" grpId="3" nodeType="withEffect">
                                  <p:stCondLst>
                                    <p:cond delay="0"/>
                                  </p:stCondLst>
                                  <p:childTnLst>
                                    <p:animMotion origin="layout" path="M 3.33333E-6 -3.33333E-6 L 0.00243 -0.32754 " pathEditMode="relative" rAng="0" ptsTypes="AA">
                                      <p:cBhvr>
                                        <p:cTn id="147" dur="1250" fill="hold"/>
                                        <p:tgtEl>
                                          <p:spTgt spid="21"/>
                                        </p:tgtEl>
                                        <p:attrNameLst>
                                          <p:attrName>ppt_x</p:attrName>
                                          <p:attrName>ppt_y</p:attrName>
                                        </p:attrNameLst>
                                      </p:cBhvr>
                                      <p:rCtr x="122" y="-16389"/>
                                    </p:animMotion>
                                  </p:childTnLst>
                                </p:cTn>
                              </p:par>
                              <p:par>
                                <p:cTn id="148" presetID="0" presetClass="path" presetSubtype="0" accel="50000" decel="50000" fill="hold" grpId="3" nodeType="withEffect">
                                  <p:stCondLst>
                                    <p:cond delay="0"/>
                                  </p:stCondLst>
                                  <p:childTnLst>
                                    <p:animMotion origin="layout" path="M 3.33333E-6 -1.11111E-6 L -0.56025 -0.28055 " pathEditMode="relative" rAng="0" ptsTypes="AA">
                                      <p:cBhvr>
                                        <p:cTn id="149" dur="1250" fill="hold"/>
                                        <p:tgtEl>
                                          <p:spTgt spid="23"/>
                                        </p:tgtEl>
                                        <p:attrNameLst>
                                          <p:attrName>ppt_x</p:attrName>
                                          <p:attrName>ppt_y</p:attrName>
                                        </p:attrNameLst>
                                      </p:cBhvr>
                                      <p:rCtr x="-28021" y="-14028"/>
                                    </p:animMotion>
                                  </p:childTnLst>
                                </p:cTn>
                              </p:par>
                              <p:par>
                                <p:cTn id="150" presetID="0" presetClass="path" presetSubtype="0" accel="50000" decel="50000" fill="hold" grpId="3" nodeType="withEffect">
                                  <p:stCondLst>
                                    <p:cond delay="0"/>
                                  </p:stCondLst>
                                  <p:childTnLst>
                                    <p:animMotion origin="layout" path="M -3.33333E-6 3.7037E-6 L -0.26458 -0.16574 " pathEditMode="relative" rAng="0" ptsTypes="AA">
                                      <p:cBhvr>
                                        <p:cTn id="151" dur="1250" fill="hold"/>
                                        <p:tgtEl>
                                          <p:spTgt spid="18"/>
                                        </p:tgtEl>
                                        <p:attrNameLst>
                                          <p:attrName>ppt_x</p:attrName>
                                          <p:attrName>ppt_y</p:attrName>
                                        </p:attrNameLst>
                                      </p:cBhvr>
                                      <p:rCtr x="-13229" y="-8287"/>
                                    </p:animMotion>
                                  </p:childTnLst>
                                </p:cTn>
                              </p:par>
                            </p:childTnLst>
                          </p:cTn>
                        </p:par>
                      </p:childTnLst>
                    </p:cTn>
                  </p:par>
                  <p:par>
                    <p:cTn id="152" fill="hold">
                      <p:stCondLst>
                        <p:cond delay="indefinite"/>
                      </p:stCondLst>
                      <p:childTnLst>
                        <p:par>
                          <p:cTn id="153" fill="hold">
                            <p:stCondLst>
                              <p:cond delay="0"/>
                            </p:stCondLst>
                            <p:childTnLst>
                              <p:par>
                                <p:cTn id="154" presetID="23" presetClass="exit" presetSubtype="32" fill="hold" grpId="1" nodeType="clickEffect">
                                  <p:stCondLst>
                                    <p:cond delay="0"/>
                                  </p:stCondLst>
                                  <p:childTnLst>
                                    <p:anim calcmode="lin" valueType="num">
                                      <p:cBhvr>
                                        <p:cTn id="155" dur="1250"/>
                                        <p:tgtEl>
                                          <p:spTgt spid="15"/>
                                        </p:tgtEl>
                                        <p:attrNameLst>
                                          <p:attrName>ppt_w</p:attrName>
                                        </p:attrNameLst>
                                      </p:cBhvr>
                                      <p:tavLst>
                                        <p:tav tm="0">
                                          <p:val>
                                            <p:strVal val="ppt_w"/>
                                          </p:val>
                                        </p:tav>
                                        <p:tav tm="100000">
                                          <p:val>
                                            <p:fltVal val="0"/>
                                          </p:val>
                                        </p:tav>
                                      </p:tavLst>
                                    </p:anim>
                                    <p:anim calcmode="lin" valueType="num">
                                      <p:cBhvr>
                                        <p:cTn id="156" dur="1250"/>
                                        <p:tgtEl>
                                          <p:spTgt spid="15"/>
                                        </p:tgtEl>
                                        <p:attrNameLst>
                                          <p:attrName>ppt_h</p:attrName>
                                        </p:attrNameLst>
                                      </p:cBhvr>
                                      <p:tavLst>
                                        <p:tav tm="0">
                                          <p:val>
                                            <p:strVal val="ppt_h"/>
                                          </p:val>
                                        </p:tav>
                                        <p:tav tm="100000">
                                          <p:val>
                                            <p:fltVal val="0"/>
                                          </p:val>
                                        </p:tav>
                                      </p:tavLst>
                                    </p:anim>
                                    <p:set>
                                      <p:cBhvr>
                                        <p:cTn id="157" dur="1" fill="hold">
                                          <p:stCondLst>
                                            <p:cond delay="1249"/>
                                          </p:stCondLst>
                                        </p:cTn>
                                        <p:tgtEl>
                                          <p:spTgt spid="15"/>
                                        </p:tgtEl>
                                        <p:attrNameLst>
                                          <p:attrName>style.visibility</p:attrName>
                                        </p:attrNameLst>
                                      </p:cBhvr>
                                      <p:to>
                                        <p:strVal val="hidden"/>
                                      </p:to>
                                    </p:set>
                                  </p:childTnLst>
                                </p:cTn>
                              </p:par>
                              <p:par>
                                <p:cTn id="158" presetID="0" presetClass="path" presetSubtype="0" accel="50000" decel="50000" fill="hold" grpId="2" nodeType="withEffect">
                                  <p:stCondLst>
                                    <p:cond delay="0"/>
                                  </p:stCondLst>
                                  <p:childTnLst>
                                    <p:animMotion origin="layout" path="M -3.33333E-6 1.11111E-6 L 0.06216 -0.09051 " pathEditMode="relative" rAng="0" ptsTypes="AA">
                                      <p:cBhvr>
                                        <p:cTn id="159" dur="1250" fill="hold"/>
                                        <p:tgtEl>
                                          <p:spTgt spid="15"/>
                                        </p:tgtEl>
                                        <p:attrNameLst>
                                          <p:attrName>ppt_x</p:attrName>
                                          <p:attrName>ppt_y</p:attrName>
                                        </p:attrNameLst>
                                      </p:cBhvr>
                                      <p:rCtr x="3108" y="-4537"/>
                                    </p:animMotion>
                                  </p:childTnLst>
                                </p:cTn>
                              </p:par>
                              <p:par>
                                <p:cTn id="160" presetID="23" presetClass="entr" presetSubtype="16" fill="hold" grpId="0" nodeType="withEffect">
                                  <p:stCondLst>
                                    <p:cond delay="0"/>
                                  </p:stCondLst>
                                  <p:childTnLst>
                                    <p:set>
                                      <p:cBhvr>
                                        <p:cTn id="161" dur="1" fill="hold">
                                          <p:stCondLst>
                                            <p:cond delay="0"/>
                                          </p:stCondLst>
                                        </p:cTn>
                                        <p:tgtEl>
                                          <p:spTgt spid="25"/>
                                        </p:tgtEl>
                                        <p:attrNameLst>
                                          <p:attrName>style.visibility</p:attrName>
                                        </p:attrNameLst>
                                      </p:cBhvr>
                                      <p:to>
                                        <p:strVal val="visible"/>
                                      </p:to>
                                    </p:set>
                                    <p:anim calcmode="lin" valueType="num">
                                      <p:cBhvr>
                                        <p:cTn id="162" dur="1000" fill="hold"/>
                                        <p:tgtEl>
                                          <p:spTgt spid="25"/>
                                        </p:tgtEl>
                                        <p:attrNameLst>
                                          <p:attrName>ppt_w</p:attrName>
                                        </p:attrNameLst>
                                      </p:cBhvr>
                                      <p:tavLst>
                                        <p:tav tm="0">
                                          <p:val>
                                            <p:fltVal val="0"/>
                                          </p:val>
                                        </p:tav>
                                        <p:tav tm="100000">
                                          <p:val>
                                            <p:strVal val="#ppt_w"/>
                                          </p:val>
                                        </p:tav>
                                      </p:tavLst>
                                    </p:anim>
                                    <p:anim calcmode="lin" valueType="num">
                                      <p:cBhvr>
                                        <p:cTn id="163" dur="1000" fill="hold"/>
                                        <p:tgtEl>
                                          <p:spTgt spid="25"/>
                                        </p:tgtEl>
                                        <p:attrNameLst>
                                          <p:attrName>ppt_h</p:attrName>
                                        </p:attrNameLst>
                                      </p:cBhvr>
                                      <p:tavLst>
                                        <p:tav tm="0">
                                          <p:val>
                                            <p:fltVal val="0"/>
                                          </p:val>
                                        </p:tav>
                                        <p:tav tm="100000">
                                          <p:val>
                                            <p:strVal val="#ppt_h"/>
                                          </p:val>
                                        </p:tav>
                                      </p:tavLst>
                                    </p:anim>
                                  </p:childTnLst>
                                </p:cTn>
                              </p:par>
                              <p:par>
                                <p:cTn id="164" presetID="23" presetClass="exit" presetSubtype="16" fill="hold" grpId="1" nodeType="withEffect">
                                  <p:stCondLst>
                                    <p:cond delay="750"/>
                                  </p:stCondLst>
                                  <p:childTnLst>
                                    <p:anim calcmode="lin" valueType="num">
                                      <p:cBhvr>
                                        <p:cTn id="165" dur="1000"/>
                                        <p:tgtEl>
                                          <p:spTgt spid="25"/>
                                        </p:tgtEl>
                                        <p:attrNameLst>
                                          <p:attrName>ppt_w</p:attrName>
                                        </p:attrNameLst>
                                      </p:cBhvr>
                                      <p:tavLst>
                                        <p:tav tm="0">
                                          <p:val>
                                            <p:strVal val="ppt_w"/>
                                          </p:val>
                                        </p:tav>
                                        <p:tav tm="100000">
                                          <p:val>
                                            <p:strVal val="4*ppt_w"/>
                                          </p:val>
                                        </p:tav>
                                      </p:tavLst>
                                    </p:anim>
                                    <p:anim calcmode="lin" valueType="num">
                                      <p:cBhvr>
                                        <p:cTn id="166" dur="1000"/>
                                        <p:tgtEl>
                                          <p:spTgt spid="25"/>
                                        </p:tgtEl>
                                        <p:attrNameLst>
                                          <p:attrName>ppt_h</p:attrName>
                                        </p:attrNameLst>
                                      </p:cBhvr>
                                      <p:tavLst>
                                        <p:tav tm="0">
                                          <p:val>
                                            <p:strVal val="ppt_h"/>
                                          </p:val>
                                        </p:tav>
                                        <p:tav tm="100000">
                                          <p:val>
                                            <p:strVal val="4*ppt_h"/>
                                          </p:val>
                                        </p:tav>
                                      </p:tavLst>
                                    </p:anim>
                                    <p:set>
                                      <p:cBhvr>
                                        <p:cTn id="167" dur="1" fill="hold">
                                          <p:stCondLst>
                                            <p:cond delay="999"/>
                                          </p:stCondLst>
                                        </p:cTn>
                                        <p:tgtEl>
                                          <p:spTgt spid="25"/>
                                        </p:tgtEl>
                                        <p:attrNameLst>
                                          <p:attrName>style.visibility</p:attrName>
                                        </p:attrNameLst>
                                      </p:cBhvr>
                                      <p:to>
                                        <p:strVal val="hidden"/>
                                      </p:to>
                                    </p:set>
                                  </p:childTnLst>
                                </p:cTn>
                              </p:par>
                              <p:par>
                                <p:cTn id="168" presetID="10" presetClass="exit" presetSubtype="0" fill="hold" grpId="2" nodeType="withEffect">
                                  <p:stCondLst>
                                    <p:cond delay="750"/>
                                  </p:stCondLst>
                                  <p:childTnLst>
                                    <p:animEffect transition="out" filter="fade">
                                      <p:cBhvr>
                                        <p:cTn id="169" dur="1000"/>
                                        <p:tgtEl>
                                          <p:spTgt spid="25"/>
                                        </p:tgtEl>
                                      </p:cBhvr>
                                    </p:animEffect>
                                    <p:set>
                                      <p:cBhvr>
                                        <p:cTn id="170" dur="1" fill="hold">
                                          <p:stCondLst>
                                            <p:cond delay="999"/>
                                          </p:stCondLst>
                                        </p:cTn>
                                        <p:tgtEl>
                                          <p:spTgt spid="25"/>
                                        </p:tgtEl>
                                        <p:attrNameLst>
                                          <p:attrName>style.visibility</p:attrName>
                                        </p:attrNameLst>
                                      </p:cBhvr>
                                      <p:to>
                                        <p:strVal val="hidden"/>
                                      </p:to>
                                    </p:set>
                                  </p:childTnLst>
                                </p:cTn>
                              </p:par>
                            </p:childTnLst>
                          </p:cTn>
                        </p:par>
                      </p:childTnLst>
                    </p:cTn>
                  </p:par>
                  <p:par>
                    <p:cTn id="171" fill="hold">
                      <p:stCondLst>
                        <p:cond delay="indefinite"/>
                      </p:stCondLst>
                      <p:childTnLst>
                        <p:par>
                          <p:cTn id="172" fill="hold">
                            <p:stCondLst>
                              <p:cond delay="0"/>
                            </p:stCondLst>
                            <p:childTnLst>
                              <p:par>
                                <p:cTn id="173" presetID="51" presetClass="entr" presetSubtype="0" fill="hold" grpId="1" nodeType="clickEffect">
                                  <p:stCondLst>
                                    <p:cond delay="0"/>
                                  </p:stCondLst>
                                  <p:childTnLst>
                                    <p:set>
                                      <p:cBhvr>
                                        <p:cTn id="174" dur="1" fill="hold">
                                          <p:stCondLst>
                                            <p:cond delay="0"/>
                                          </p:stCondLst>
                                        </p:cTn>
                                        <p:tgtEl>
                                          <p:spTgt spid="36871"/>
                                        </p:tgtEl>
                                        <p:attrNameLst>
                                          <p:attrName>style.visibility</p:attrName>
                                        </p:attrNameLst>
                                      </p:cBhvr>
                                      <p:to>
                                        <p:strVal val="visible"/>
                                      </p:to>
                                    </p:set>
                                    <p:animEffect transition="in" filter="fade">
                                      <p:cBhvr>
                                        <p:cTn id="175" dur="770" decel="100000"/>
                                        <p:tgtEl>
                                          <p:spTgt spid="36871"/>
                                        </p:tgtEl>
                                      </p:cBhvr>
                                    </p:animEffect>
                                    <p:animScale>
                                      <p:cBhvr>
                                        <p:cTn id="176" dur="770" decel="100000"/>
                                        <p:tgtEl>
                                          <p:spTgt spid="36871"/>
                                        </p:tgtEl>
                                      </p:cBhvr>
                                      <p:from x="10000" y="10000"/>
                                      <p:to x="200000" y="450000"/>
                                    </p:animScale>
                                    <p:animScale>
                                      <p:cBhvr>
                                        <p:cTn id="177" dur="1230" accel="100000" fill="hold">
                                          <p:stCondLst>
                                            <p:cond delay="770"/>
                                          </p:stCondLst>
                                        </p:cTn>
                                        <p:tgtEl>
                                          <p:spTgt spid="36871"/>
                                        </p:tgtEl>
                                      </p:cBhvr>
                                      <p:from x="200000" y="450000"/>
                                      <p:to x="100000" y="100000"/>
                                    </p:animScale>
                                    <p:set>
                                      <p:cBhvr>
                                        <p:cTn id="178" dur="770" fill="hold"/>
                                        <p:tgtEl>
                                          <p:spTgt spid="36871"/>
                                        </p:tgtEl>
                                        <p:attrNameLst>
                                          <p:attrName>ppt_x</p:attrName>
                                        </p:attrNameLst>
                                      </p:cBhvr>
                                      <p:to>
                                        <p:strVal val="(0.5)"/>
                                      </p:to>
                                    </p:set>
                                    <p:anim from="(0.5)" to="(#ppt_x)" calcmode="lin" valueType="num">
                                      <p:cBhvr>
                                        <p:cTn id="179" dur="1230" accel="100000" fill="hold">
                                          <p:stCondLst>
                                            <p:cond delay="770"/>
                                          </p:stCondLst>
                                        </p:cTn>
                                        <p:tgtEl>
                                          <p:spTgt spid="36871"/>
                                        </p:tgtEl>
                                        <p:attrNameLst>
                                          <p:attrName>ppt_x</p:attrName>
                                        </p:attrNameLst>
                                      </p:cBhvr>
                                    </p:anim>
                                    <p:set>
                                      <p:cBhvr>
                                        <p:cTn id="180" dur="770" fill="hold"/>
                                        <p:tgtEl>
                                          <p:spTgt spid="36871"/>
                                        </p:tgtEl>
                                        <p:attrNameLst>
                                          <p:attrName>ppt_y</p:attrName>
                                        </p:attrNameLst>
                                      </p:cBhvr>
                                      <p:to>
                                        <p:strVal val="(#ppt_y+0.4)"/>
                                      </p:to>
                                    </p:set>
                                    <p:anim from="(#ppt_y+0.4)" to="(#ppt_y)" calcmode="lin" valueType="num">
                                      <p:cBhvr>
                                        <p:cTn id="181" dur="1230" accel="100000" fill="hold">
                                          <p:stCondLst>
                                            <p:cond delay="770"/>
                                          </p:stCondLst>
                                        </p:cTn>
                                        <p:tgtEl>
                                          <p:spTgt spid="36871"/>
                                        </p:tgtEl>
                                        <p:attrNameLst>
                                          <p:attrName>ppt_y</p:attrName>
                                        </p:attrNameLst>
                                      </p:cBhvr>
                                    </p:anim>
                                  </p:childTnLst>
                                </p:cTn>
                              </p:par>
                              <p:par>
                                <p:cTn id="182" presetID="8" presetClass="emph" presetSubtype="0" fill="hold" grpId="0" nodeType="withEffect">
                                  <p:stCondLst>
                                    <p:cond delay="0"/>
                                  </p:stCondLst>
                                  <p:childTnLst>
                                    <p:animRot by="-3000000">
                                      <p:cBhvr>
                                        <p:cTn id="183" dur="2000" fill="hold"/>
                                        <p:tgtEl>
                                          <p:spTgt spid="36871"/>
                                        </p:tgtEl>
                                        <p:attrNameLst>
                                          <p:attrName>r</p:attrName>
                                        </p:attrNameLst>
                                      </p:cBhvr>
                                    </p:animRot>
                                  </p:childTnLst>
                                </p:cTn>
                              </p:par>
                            </p:childTnLst>
                          </p:cTn>
                        </p:par>
                        <p:par>
                          <p:cTn id="184" fill="hold" nodeType="afterGroup">
                            <p:stCondLst>
                              <p:cond delay="2000"/>
                            </p:stCondLst>
                            <p:childTnLst>
                              <p:par>
                                <p:cTn id="185" presetID="51" presetClass="entr" presetSubtype="0" fill="hold" grpId="1" nodeType="afterEffect">
                                  <p:stCondLst>
                                    <p:cond delay="0"/>
                                  </p:stCondLst>
                                  <p:childTnLst>
                                    <p:set>
                                      <p:cBhvr>
                                        <p:cTn id="186" dur="1" fill="hold">
                                          <p:stCondLst>
                                            <p:cond delay="0"/>
                                          </p:stCondLst>
                                        </p:cTn>
                                        <p:tgtEl>
                                          <p:spTgt spid="36872"/>
                                        </p:tgtEl>
                                        <p:attrNameLst>
                                          <p:attrName>style.visibility</p:attrName>
                                        </p:attrNameLst>
                                      </p:cBhvr>
                                      <p:to>
                                        <p:strVal val="visible"/>
                                      </p:to>
                                    </p:set>
                                    <p:animEffect transition="in" filter="fade">
                                      <p:cBhvr>
                                        <p:cTn id="187" dur="770" decel="100000"/>
                                        <p:tgtEl>
                                          <p:spTgt spid="36872"/>
                                        </p:tgtEl>
                                      </p:cBhvr>
                                    </p:animEffect>
                                    <p:animScale>
                                      <p:cBhvr>
                                        <p:cTn id="188" dur="770" decel="100000"/>
                                        <p:tgtEl>
                                          <p:spTgt spid="36872"/>
                                        </p:tgtEl>
                                      </p:cBhvr>
                                      <p:from x="10000" y="10000"/>
                                      <p:to x="200000" y="450000"/>
                                    </p:animScale>
                                    <p:animScale>
                                      <p:cBhvr>
                                        <p:cTn id="189" dur="1230" accel="100000" fill="hold">
                                          <p:stCondLst>
                                            <p:cond delay="770"/>
                                          </p:stCondLst>
                                        </p:cTn>
                                        <p:tgtEl>
                                          <p:spTgt spid="36872"/>
                                        </p:tgtEl>
                                      </p:cBhvr>
                                      <p:from x="200000" y="450000"/>
                                      <p:to x="100000" y="100000"/>
                                    </p:animScale>
                                    <p:set>
                                      <p:cBhvr>
                                        <p:cTn id="190" dur="770" fill="hold"/>
                                        <p:tgtEl>
                                          <p:spTgt spid="36872"/>
                                        </p:tgtEl>
                                        <p:attrNameLst>
                                          <p:attrName>ppt_x</p:attrName>
                                        </p:attrNameLst>
                                      </p:cBhvr>
                                      <p:to>
                                        <p:strVal val="(0.5)"/>
                                      </p:to>
                                    </p:set>
                                    <p:anim from="(0.5)" to="(#ppt_x)" calcmode="lin" valueType="num">
                                      <p:cBhvr>
                                        <p:cTn id="191" dur="1230" accel="100000" fill="hold">
                                          <p:stCondLst>
                                            <p:cond delay="770"/>
                                          </p:stCondLst>
                                        </p:cTn>
                                        <p:tgtEl>
                                          <p:spTgt spid="36872"/>
                                        </p:tgtEl>
                                        <p:attrNameLst>
                                          <p:attrName>ppt_x</p:attrName>
                                        </p:attrNameLst>
                                      </p:cBhvr>
                                    </p:anim>
                                    <p:set>
                                      <p:cBhvr>
                                        <p:cTn id="192" dur="770" fill="hold"/>
                                        <p:tgtEl>
                                          <p:spTgt spid="36872"/>
                                        </p:tgtEl>
                                        <p:attrNameLst>
                                          <p:attrName>ppt_y</p:attrName>
                                        </p:attrNameLst>
                                      </p:cBhvr>
                                      <p:to>
                                        <p:strVal val="(#ppt_y+0.4)"/>
                                      </p:to>
                                    </p:set>
                                    <p:anim from="(#ppt_y+0.4)" to="(#ppt_y)" calcmode="lin" valueType="num">
                                      <p:cBhvr>
                                        <p:cTn id="193" dur="1230" accel="100000" fill="hold">
                                          <p:stCondLst>
                                            <p:cond delay="770"/>
                                          </p:stCondLst>
                                        </p:cTn>
                                        <p:tgtEl>
                                          <p:spTgt spid="36872"/>
                                        </p:tgtEl>
                                        <p:attrNameLst>
                                          <p:attrName>ppt_y</p:attrName>
                                        </p:attrNameLst>
                                      </p:cBhvr>
                                    </p:anim>
                                  </p:childTnLst>
                                </p:cTn>
                              </p:par>
                              <p:par>
                                <p:cTn id="194" presetID="8" presetClass="emph" presetSubtype="0" fill="hold" grpId="0" nodeType="withEffect">
                                  <p:stCondLst>
                                    <p:cond delay="0"/>
                                  </p:stCondLst>
                                  <p:childTnLst>
                                    <p:animRot by="-3000000">
                                      <p:cBhvr>
                                        <p:cTn id="195" dur="2000" fill="hold"/>
                                        <p:tgtEl>
                                          <p:spTgt spid="36872"/>
                                        </p:tgtEl>
                                        <p:attrNameLst>
                                          <p:attrName>r</p:attrName>
                                        </p:attrNameLst>
                                      </p:cBhvr>
                                    </p:animRot>
                                  </p:childTnLst>
                                </p:cTn>
                              </p:par>
                            </p:childTnLst>
                          </p:cTn>
                        </p:par>
                        <p:par>
                          <p:cTn id="196" fill="hold" nodeType="afterGroup">
                            <p:stCondLst>
                              <p:cond delay="4000"/>
                            </p:stCondLst>
                            <p:childTnLst>
                              <p:par>
                                <p:cTn id="197" presetID="51" presetClass="entr" presetSubtype="0" fill="hold" grpId="1" nodeType="afterEffect">
                                  <p:stCondLst>
                                    <p:cond delay="0"/>
                                  </p:stCondLst>
                                  <p:childTnLst>
                                    <p:set>
                                      <p:cBhvr>
                                        <p:cTn id="198" dur="1" fill="hold">
                                          <p:stCondLst>
                                            <p:cond delay="0"/>
                                          </p:stCondLst>
                                        </p:cTn>
                                        <p:tgtEl>
                                          <p:spTgt spid="36873"/>
                                        </p:tgtEl>
                                        <p:attrNameLst>
                                          <p:attrName>style.visibility</p:attrName>
                                        </p:attrNameLst>
                                      </p:cBhvr>
                                      <p:to>
                                        <p:strVal val="visible"/>
                                      </p:to>
                                    </p:set>
                                    <p:animEffect transition="in" filter="fade">
                                      <p:cBhvr>
                                        <p:cTn id="199" dur="770" decel="100000"/>
                                        <p:tgtEl>
                                          <p:spTgt spid="36873"/>
                                        </p:tgtEl>
                                      </p:cBhvr>
                                    </p:animEffect>
                                    <p:animScale>
                                      <p:cBhvr>
                                        <p:cTn id="200" dur="770" decel="100000"/>
                                        <p:tgtEl>
                                          <p:spTgt spid="36873"/>
                                        </p:tgtEl>
                                      </p:cBhvr>
                                      <p:from x="10000" y="10000"/>
                                      <p:to x="200000" y="450000"/>
                                    </p:animScale>
                                    <p:animScale>
                                      <p:cBhvr>
                                        <p:cTn id="201" dur="1230" accel="100000" fill="hold">
                                          <p:stCondLst>
                                            <p:cond delay="770"/>
                                          </p:stCondLst>
                                        </p:cTn>
                                        <p:tgtEl>
                                          <p:spTgt spid="36873"/>
                                        </p:tgtEl>
                                      </p:cBhvr>
                                      <p:from x="200000" y="450000"/>
                                      <p:to x="100000" y="100000"/>
                                    </p:animScale>
                                    <p:set>
                                      <p:cBhvr>
                                        <p:cTn id="202" dur="770" fill="hold"/>
                                        <p:tgtEl>
                                          <p:spTgt spid="36873"/>
                                        </p:tgtEl>
                                        <p:attrNameLst>
                                          <p:attrName>ppt_x</p:attrName>
                                        </p:attrNameLst>
                                      </p:cBhvr>
                                      <p:to>
                                        <p:strVal val="(0.5)"/>
                                      </p:to>
                                    </p:set>
                                    <p:anim from="(0.5)" to="(#ppt_x)" calcmode="lin" valueType="num">
                                      <p:cBhvr>
                                        <p:cTn id="203" dur="1230" accel="100000" fill="hold">
                                          <p:stCondLst>
                                            <p:cond delay="770"/>
                                          </p:stCondLst>
                                        </p:cTn>
                                        <p:tgtEl>
                                          <p:spTgt spid="36873"/>
                                        </p:tgtEl>
                                        <p:attrNameLst>
                                          <p:attrName>ppt_x</p:attrName>
                                        </p:attrNameLst>
                                      </p:cBhvr>
                                    </p:anim>
                                    <p:set>
                                      <p:cBhvr>
                                        <p:cTn id="204" dur="770" fill="hold"/>
                                        <p:tgtEl>
                                          <p:spTgt spid="36873"/>
                                        </p:tgtEl>
                                        <p:attrNameLst>
                                          <p:attrName>ppt_y</p:attrName>
                                        </p:attrNameLst>
                                      </p:cBhvr>
                                      <p:to>
                                        <p:strVal val="(#ppt_y+0.4)"/>
                                      </p:to>
                                    </p:set>
                                    <p:anim from="(#ppt_y+0.4)" to="(#ppt_y)" calcmode="lin" valueType="num">
                                      <p:cBhvr>
                                        <p:cTn id="205" dur="1230" accel="100000" fill="hold">
                                          <p:stCondLst>
                                            <p:cond delay="770"/>
                                          </p:stCondLst>
                                        </p:cTn>
                                        <p:tgtEl>
                                          <p:spTgt spid="36873"/>
                                        </p:tgtEl>
                                        <p:attrNameLst>
                                          <p:attrName>ppt_y</p:attrName>
                                        </p:attrNameLst>
                                      </p:cBhvr>
                                    </p:anim>
                                  </p:childTnLst>
                                </p:cTn>
                              </p:par>
                              <p:par>
                                <p:cTn id="206" presetID="8" presetClass="emph" presetSubtype="0" fill="hold" grpId="0" nodeType="withEffect">
                                  <p:stCondLst>
                                    <p:cond delay="0"/>
                                  </p:stCondLst>
                                  <p:childTnLst>
                                    <p:animRot by="-3000000">
                                      <p:cBhvr>
                                        <p:cTn id="207" dur="2000" fill="hold"/>
                                        <p:tgtEl>
                                          <p:spTgt spid="36873"/>
                                        </p:tgtEl>
                                        <p:attrNameLst>
                                          <p:attrName>r</p:attrName>
                                        </p:attrNameLst>
                                      </p:cBhvr>
                                    </p:animRot>
                                  </p:childTnLst>
                                </p:cTn>
                              </p:par>
                            </p:childTnLst>
                          </p:cTn>
                        </p:par>
                        <p:par>
                          <p:cTn id="208" fill="hold" nodeType="afterGroup">
                            <p:stCondLst>
                              <p:cond delay="6000"/>
                            </p:stCondLst>
                            <p:childTnLst>
                              <p:par>
                                <p:cTn id="209" presetID="51" presetClass="entr" presetSubtype="0" fill="hold" grpId="1" nodeType="afterEffect">
                                  <p:stCondLst>
                                    <p:cond delay="0"/>
                                  </p:stCondLst>
                                  <p:childTnLst>
                                    <p:set>
                                      <p:cBhvr>
                                        <p:cTn id="210" dur="1" fill="hold">
                                          <p:stCondLst>
                                            <p:cond delay="0"/>
                                          </p:stCondLst>
                                        </p:cTn>
                                        <p:tgtEl>
                                          <p:spTgt spid="36874"/>
                                        </p:tgtEl>
                                        <p:attrNameLst>
                                          <p:attrName>style.visibility</p:attrName>
                                        </p:attrNameLst>
                                      </p:cBhvr>
                                      <p:to>
                                        <p:strVal val="visible"/>
                                      </p:to>
                                    </p:set>
                                    <p:animEffect transition="in" filter="fade">
                                      <p:cBhvr>
                                        <p:cTn id="211" dur="770" decel="100000"/>
                                        <p:tgtEl>
                                          <p:spTgt spid="36874"/>
                                        </p:tgtEl>
                                      </p:cBhvr>
                                    </p:animEffect>
                                    <p:animScale>
                                      <p:cBhvr>
                                        <p:cTn id="212" dur="770" decel="100000"/>
                                        <p:tgtEl>
                                          <p:spTgt spid="36874"/>
                                        </p:tgtEl>
                                      </p:cBhvr>
                                      <p:from x="10000" y="10000"/>
                                      <p:to x="200000" y="450000"/>
                                    </p:animScale>
                                    <p:animScale>
                                      <p:cBhvr>
                                        <p:cTn id="213" dur="1230" accel="100000" fill="hold">
                                          <p:stCondLst>
                                            <p:cond delay="770"/>
                                          </p:stCondLst>
                                        </p:cTn>
                                        <p:tgtEl>
                                          <p:spTgt spid="36874"/>
                                        </p:tgtEl>
                                      </p:cBhvr>
                                      <p:from x="200000" y="450000"/>
                                      <p:to x="100000" y="100000"/>
                                    </p:animScale>
                                    <p:set>
                                      <p:cBhvr>
                                        <p:cTn id="214" dur="770" fill="hold"/>
                                        <p:tgtEl>
                                          <p:spTgt spid="36874"/>
                                        </p:tgtEl>
                                        <p:attrNameLst>
                                          <p:attrName>ppt_x</p:attrName>
                                        </p:attrNameLst>
                                      </p:cBhvr>
                                      <p:to>
                                        <p:strVal val="(0.5)"/>
                                      </p:to>
                                    </p:set>
                                    <p:anim from="(0.5)" to="(#ppt_x)" calcmode="lin" valueType="num">
                                      <p:cBhvr>
                                        <p:cTn id="215" dur="1230" accel="100000" fill="hold">
                                          <p:stCondLst>
                                            <p:cond delay="770"/>
                                          </p:stCondLst>
                                        </p:cTn>
                                        <p:tgtEl>
                                          <p:spTgt spid="36874"/>
                                        </p:tgtEl>
                                        <p:attrNameLst>
                                          <p:attrName>ppt_x</p:attrName>
                                        </p:attrNameLst>
                                      </p:cBhvr>
                                    </p:anim>
                                    <p:set>
                                      <p:cBhvr>
                                        <p:cTn id="216" dur="770" fill="hold"/>
                                        <p:tgtEl>
                                          <p:spTgt spid="36874"/>
                                        </p:tgtEl>
                                        <p:attrNameLst>
                                          <p:attrName>ppt_y</p:attrName>
                                        </p:attrNameLst>
                                      </p:cBhvr>
                                      <p:to>
                                        <p:strVal val="(#ppt_y+0.4)"/>
                                      </p:to>
                                    </p:set>
                                    <p:anim from="(#ppt_y+0.4)" to="(#ppt_y)" calcmode="lin" valueType="num">
                                      <p:cBhvr>
                                        <p:cTn id="217" dur="1230" accel="100000" fill="hold">
                                          <p:stCondLst>
                                            <p:cond delay="770"/>
                                          </p:stCondLst>
                                        </p:cTn>
                                        <p:tgtEl>
                                          <p:spTgt spid="36874"/>
                                        </p:tgtEl>
                                        <p:attrNameLst>
                                          <p:attrName>ppt_y</p:attrName>
                                        </p:attrNameLst>
                                      </p:cBhvr>
                                    </p:anim>
                                  </p:childTnLst>
                                </p:cTn>
                              </p:par>
                              <p:par>
                                <p:cTn id="218" presetID="8" presetClass="emph" presetSubtype="0" fill="hold" grpId="0" nodeType="withEffect">
                                  <p:stCondLst>
                                    <p:cond delay="0"/>
                                  </p:stCondLst>
                                  <p:childTnLst>
                                    <p:animRot by="-3000000">
                                      <p:cBhvr>
                                        <p:cTn id="219" dur="2000" fill="hold"/>
                                        <p:tgtEl>
                                          <p:spTgt spid="36874"/>
                                        </p:tgtEl>
                                        <p:attrNameLst>
                                          <p:attrName>r</p:attrName>
                                        </p:attrNameLst>
                                      </p:cBhvr>
                                    </p:animRot>
                                  </p:childTnLst>
                                </p:cTn>
                              </p:par>
                            </p:childTnLst>
                          </p:cTn>
                        </p:par>
                        <p:par>
                          <p:cTn id="220" fill="hold" nodeType="afterGroup">
                            <p:stCondLst>
                              <p:cond delay="8000"/>
                            </p:stCondLst>
                            <p:childTnLst>
                              <p:par>
                                <p:cTn id="221" presetID="51" presetClass="entr" presetSubtype="0" fill="hold" grpId="1" nodeType="afterEffect">
                                  <p:stCondLst>
                                    <p:cond delay="0"/>
                                  </p:stCondLst>
                                  <p:childTnLst>
                                    <p:set>
                                      <p:cBhvr>
                                        <p:cTn id="222" dur="1" fill="hold">
                                          <p:stCondLst>
                                            <p:cond delay="0"/>
                                          </p:stCondLst>
                                        </p:cTn>
                                        <p:tgtEl>
                                          <p:spTgt spid="36875"/>
                                        </p:tgtEl>
                                        <p:attrNameLst>
                                          <p:attrName>style.visibility</p:attrName>
                                        </p:attrNameLst>
                                      </p:cBhvr>
                                      <p:to>
                                        <p:strVal val="visible"/>
                                      </p:to>
                                    </p:set>
                                    <p:animEffect transition="in" filter="fade">
                                      <p:cBhvr>
                                        <p:cTn id="223" dur="770" decel="100000"/>
                                        <p:tgtEl>
                                          <p:spTgt spid="36875"/>
                                        </p:tgtEl>
                                      </p:cBhvr>
                                    </p:animEffect>
                                    <p:animScale>
                                      <p:cBhvr>
                                        <p:cTn id="224" dur="770" decel="100000"/>
                                        <p:tgtEl>
                                          <p:spTgt spid="36875"/>
                                        </p:tgtEl>
                                      </p:cBhvr>
                                      <p:from x="10000" y="10000"/>
                                      <p:to x="200000" y="450000"/>
                                    </p:animScale>
                                    <p:animScale>
                                      <p:cBhvr>
                                        <p:cTn id="225" dur="1230" accel="100000" fill="hold">
                                          <p:stCondLst>
                                            <p:cond delay="770"/>
                                          </p:stCondLst>
                                        </p:cTn>
                                        <p:tgtEl>
                                          <p:spTgt spid="36875"/>
                                        </p:tgtEl>
                                      </p:cBhvr>
                                      <p:from x="200000" y="450000"/>
                                      <p:to x="100000" y="100000"/>
                                    </p:animScale>
                                    <p:set>
                                      <p:cBhvr>
                                        <p:cTn id="226" dur="770" fill="hold"/>
                                        <p:tgtEl>
                                          <p:spTgt spid="36875"/>
                                        </p:tgtEl>
                                        <p:attrNameLst>
                                          <p:attrName>ppt_x</p:attrName>
                                        </p:attrNameLst>
                                      </p:cBhvr>
                                      <p:to>
                                        <p:strVal val="(0.5)"/>
                                      </p:to>
                                    </p:set>
                                    <p:anim from="(0.5)" to="(#ppt_x)" calcmode="lin" valueType="num">
                                      <p:cBhvr>
                                        <p:cTn id="227" dur="1230" accel="100000" fill="hold">
                                          <p:stCondLst>
                                            <p:cond delay="770"/>
                                          </p:stCondLst>
                                        </p:cTn>
                                        <p:tgtEl>
                                          <p:spTgt spid="36875"/>
                                        </p:tgtEl>
                                        <p:attrNameLst>
                                          <p:attrName>ppt_x</p:attrName>
                                        </p:attrNameLst>
                                      </p:cBhvr>
                                    </p:anim>
                                    <p:set>
                                      <p:cBhvr>
                                        <p:cTn id="228" dur="770" fill="hold"/>
                                        <p:tgtEl>
                                          <p:spTgt spid="36875"/>
                                        </p:tgtEl>
                                        <p:attrNameLst>
                                          <p:attrName>ppt_y</p:attrName>
                                        </p:attrNameLst>
                                      </p:cBhvr>
                                      <p:to>
                                        <p:strVal val="(#ppt_y+0.4)"/>
                                      </p:to>
                                    </p:set>
                                    <p:anim from="(#ppt_y+0.4)" to="(#ppt_y)" calcmode="lin" valueType="num">
                                      <p:cBhvr>
                                        <p:cTn id="229" dur="1230" accel="100000" fill="hold">
                                          <p:stCondLst>
                                            <p:cond delay="770"/>
                                          </p:stCondLst>
                                        </p:cTn>
                                        <p:tgtEl>
                                          <p:spTgt spid="36875"/>
                                        </p:tgtEl>
                                        <p:attrNameLst>
                                          <p:attrName>ppt_y</p:attrName>
                                        </p:attrNameLst>
                                      </p:cBhvr>
                                    </p:anim>
                                  </p:childTnLst>
                                </p:cTn>
                              </p:par>
                              <p:par>
                                <p:cTn id="230" presetID="8" presetClass="emph" presetSubtype="0" fill="hold" grpId="0" nodeType="withEffect">
                                  <p:stCondLst>
                                    <p:cond delay="0"/>
                                  </p:stCondLst>
                                  <p:childTnLst>
                                    <p:animRot by="-3000000">
                                      <p:cBhvr>
                                        <p:cTn id="231" dur="2000" fill="hold"/>
                                        <p:tgtEl>
                                          <p:spTgt spid="36875"/>
                                        </p:tgtEl>
                                        <p:attrNameLst>
                                          <p:attrName>r</p:attrName>
                                        </p:attrNameLst>
                                      </p:cBhvr>
                                    </p:animRot>
                                  </p:childTnLst>
                                </p:cTn>
                              </p:par>
                            </p:childTnLst>
                          </p:cTn>
                        </p:par>
                        <p:par>
                          <p:cTn id="232" fill="hold" nodeType="afterGroup">
                            <p:stCondLst>
                              <p:cond delay="10000"/>
                            </p:stCondLst>
                            <p:childTnLst>
                              <p:par>
                                <p:cTn id="233" presetID="51" presetClass="entr" presetSubtype="0" fill="hold" grpId="1" nodeType="afterEffect">
                                  <p:stCondLst>
                                    <p:cond delay="0"/>
                                  </p:stCondLst>
                                  <p:childTnLst>
                                    <p:set>
                                      <p:cBhvr>
                                        <p:cTn id="234" dur="1" fill="hold">
                                          <p:stCondLst>
                                            <p:cond delay="0"/>
                                          </p:stCondLst>
                                        </p:cTn>
                                        <p:tgtEl>
                                          <p:spTgt spid="36876"/>
                                        </p:tgtEl>
                                        <p:attrNameLst>
                                          <p:attrName>style.visibility</p:attrName>
                                        </p:attrNameLst>
                                      </p:cBhvr>
                                      <p:to>
                                        <p:strVal val="visible"/>
                                      </p:to>
                                    </p:set>
                                    <p:animEffect transition="in" filter="fade">
                                      <p:cBhvr>
                                        <p:cTn id="235" dur="770" decel="100000"/>
                                        <p:tgtEl>
                                          <p:spTgt spid="36876"/>
                                        </p:tgtEl>
                                      </p:cBhvr>
                                    </p:animEffect>
                                    <p:animScale>
                                      <p:cBhvr>
                                        <p:cTn id="236" dur="770" decel="100000"/>
                                        <p:tgtEl>
                                          <p:spTgt spid="36876"/>
                                        </p:tgtEl>
                                      </p:cBhvr>
                                      <p:from x="10000" y="10000"/>
                                      <p:to x="200000" y="450000"/>
                                    </p:animScale>
                                    <p:animScale>
                                      <p:cBhvr>
                                        <p:cTn id="237" dur="1230" accel="100000" fill="hold">
                                          <p:stCondLst>
                                            <p:cond delay="770"/>
                                          </p:stCondLst>
                                        </p:cTn>
                                        <p:tgtEl>
                                          <p:spTgt spid="36876"/>
                                        </p:tgtEl>
                                      </p:cBhvr>
                                      <p:from x="200000" y="450000"/>
                                      <p:to x="100000" y="100000"/>
                                    </p:animScale>
                                    <p:set>
                                      <p:cBhvr>
                                        <p:cTn id="238" dur="770" fill="hold"/>
                                        <p:tgtEl>
                                          <p:spTgt spid="36876"/>
                                        </p:tgtEl>
                                        <p:attrNameLst>
                                          <p:attrName>ppt_x</p:attrName>
                                        </p:attrNameLst>
                                      </p:cBhvr>
                                      <p:to>
                                        <p:strVal val="(0.5)"/>
                                      </p:to>
                                    </p:set>
                                    <p:anim from="(0.5)" to="(#ppt_x)" calcmode="lin" valueType="num">
                                      <p:cBhvr>
                                        <p:cTn id="239" dur="1230" accel="100000" fill="hold">
                                          <p:stCondLst>
                                            <p:cond delay="770"/>
                                          </p:stCondLst>
                                        </p:cTn>
                                        <p:tgtEl>
                                          <p:spTgt spid="36876"/>
                                        </p:tgtEl>
                                        <p:attrNameLst>
                                          <p:attrName>ppt_x</p:attrName>
                                        </p:attrNameLst>
                                      </p:cBhvr>
                                    </p:anim>
                                    <p:set>
                                      <p:cBhvr>
                                        <p:cTn id="240" dur="770" fill="hold"/>
                                        <p:tgtEl>
                                          <p:spTgt spid="36876"/>
                                        </p:tgtEl>
                                        <p:attrNameLst>
                                          <p:attrName>ppt_y</p:attrName>
                                        </p:attrNameLst>
                                      </p:cBhvr>
                                      <p:to>
                                        <p:strVal val="(#ppt_y+0.4)"/>
                                      </p:to>
                                    </p:set>
                                    <p:anim from="(#ppt_y+0.4)" to="(#ppt_y)" calcmode="lin" valueType="num">
                                      <p:cBhvr>
                                        <p:cTn id="241" dur="1230" accel="100000" fill="hold">
                                          <p:stCondLst>
                                            <p:cond delay="770"/>
                                          </p:stCondLst>
                                        </p:cTn>
                                        <p:tgtEl>
                                          <p:spTgt spid="36876"/>
                                        </p:tgtEl>
                                        <p:attrNameLst>
                                          <p:attrName>ppt_y</p:attrName>
                                        </p:attrNameLst>
                                      </p:cBhvr>
                                    </p:anim>
                                  </p:childTnLst>
                                </p:cTn>
                              </p:par>
                              <p:par>
                                <p:cTn id="242" presetID="8" presetClass="emph" presetSubtype="0" fill="hold" grpId="0" nodeType="withEffect">
                                  <p:stCondLst>
                                    <p:cond delay="0"/>
                                  </p:stCondLst>
                                  <p:childTnLst>
                                    <p:animRot by="-3000000">
                                      <p:cBhvr>
                                        <p:cTn id="243" dur="2000" fill="hold"/>
                                        <p:tgtEl>
                                          <p:spTgt spid="36876"/>
                                        </p:tgtEl>
                                        <p:attrNameLst>
                                          <p:attrName>r</p:attrName>
                                        </p:attrNameLst>
                                      </p:cBhvr>
                                    </p:animRot>
                                  </p:childTnLst>
                                </p:cTn>
                              </p:par>
                            </p:childTnLst>
                          </p:cTn>
                        </p:par>
                        <p:par>
                          <p:cTn id="244" fill="hold" nodeType="afterGroup">
                            <p:stCondLst>
                              <p:cond delay="12000"/>
                            </p:stCondLst>
                            <p:childTnLst>
                              <p:par>
                                <p:cTn id="245" presetID="51" presetClass="entr" presetSubtype="0" fill="hold" grpId="1" nodeType="afterEffect">
                                  <p:stCondLst>
                                    <p:cond delay="0"/>
                                  </p:stCondLst>
                                  <p:childTnLst>
                                    <p:set>
                                      <p:cBhvr>
                                        <p:cTn id="246" dur="1" fill="hold">
                                          <p:stCondLst>
                                            <p:cond delay="0"/>
                                          </p:stCondLst>
                                        </p:cTn>
                                        <p:tgtEl>
                                          <p:spTgt spid="36879"/>
                                        </p:tgtEl>
                                        <p:attrNameLst>
                                          <p:attrName>style.visibility</p:attrName>
                                        </p:attrNameLst>
                                      </p:cBhvr>
                                      <p:to>
                                        <p:strVal val="visible"/>
                                      </p:to>
                                    </p:set>
                                    <p:animEffect transition="in" filter="fade">
                                      <p:cBhvr>
                                        <p:cTn id="247" dur="770" decel="100000"/>
                                        <p:tgtEl>
                                          <p:spTgt spid="36879"/>
                                        </p:tgtEl>
                                      </p:cBhvr>
                                    </p:animEffect>
                                    <p:animScale>
                                      <p:cBhvr>
                                        <p:cTn id="248" dur="770" decel="100000"/>
                                        <p:tgtEl>
                                          <p:spTgt spid="36879"/>
                                        </p:tgtEl>
                                      </p:cBhvr>
                                      <p:from x="10000" y="10000"/>
                                      <p:to x="200000" y="450000"/>
                                    </p:animScale>
                                    <p:animScale>
                                      <p:cBhvr>
                                        <p:cTn id="249" dur="1230" accel="100000" fill="hold">
                                          <p:stCondLst>
                                            <p:cond delay="770"/>
                                          </p:stCondLst>
                                        </p:cTn>
                                        <p:tgtEl>
                                          <p:spTgt spid="36879"/>
                                        </p:tgtEl>
                                      </p:cBhvr>
                                      <p:from x="200000" y="450000"/>
                                      <p:to x="100000" y="100000"/>
                                    </p:animScale>
                                    <p:set>
                                      <p:cBhvr>
                                        <p:cTn id="250" dur="770" fill="hold"/>
                                        <p:tgtEl>
                                          <p:spTgt spid="36879"/>
                                        </p:tgtEl>
                                        <p:attrNameLst>
                                          <p:attrName>ppt_x</p:attrName>
                                        </p:attrNameLst>
                                      </p:cBhvr>
                                      <p:to>
                                        <p:strVal val="(0.5)"/>
                                      </p:to>
                                    </p:set>
                                    <p:anim from="(0.5)" to="(#ppt_x)" calcmode="lin" valueType="num">
                                      <p:cBhvr>
                                        <p:cTn id="251" dur="1230" accel="100000" fill="hold">
                                          <p:stCondLst>
                                            <p:cond delay="770"/>
                                          </p:stCondLst>
                                        </p:cTn>
                                        <p:tgtEl>
                                          <p:spTgt spid="36879"/>
                                        </p:tgtEl>
                                        <p:attrNameLst>
                                          <p:attrName>ppt_x</p:attrName>
                                        </p:attrNameLst>
                                      </p:cBhvr>
                                    </p:anim>
                                    <p:set>
                                      <p:cBhvr>
                                        <p:cTn id="252" dur="770" fill="hold"/>
                                        <p:tgtEl>
                                          <p:spTgt spid="36879"/>
                                        </p:tgtEl>
                                        <p:attrNameLst>
                                          <p:attrName>ppt_y</p:attrName>
                                        </p:attrNameLst>
                                      </p:cBhvr>
                                      <p:to>
                                        <p:strVal val="(#ppt_y+0.4)"/>
                                      </p:to>
                                    </p:set>
                                    <p:anim from="(#ppt_y+0.4)" to="(#ppt_y)" calcmode="lin" valueType="num">
                                      <p:cBhvr>
                                        <p:cTn id="253" dur="1230" accel="100000" fill="hold">
                                          <p:stCondLst>
                                            <p:cond delay="770"/>
                                          </p:stCondLst>
                                        </p:cTn>
                                        <p:tgtEl>
                                          <p:spTgt spid="36879"/>
                                        </p:tgtEl>
                                        <p:attrNameLst>
                                          <p:attrName>ppt_y</p:attrName>
                                        </p:attrNameLst>
                                      </p:cBhvr>
                                    </p:anim>
                                  </p:childTnLst>
                                </p:cTn>
                              </p:par>
                              <p:par>
                                <p:cTn id="254" presetID="8" presetClass="emph" presetSubtype="0" fill="hold" grpId="0" nodeType="withEffect">
                                  <p:stCondLst>
                                    <p:cond delay="0"/>
                                  </p:stCondLst>
                                  <p:childTnLst>
                                    <p:animRot by="-3000000">
                                      <p:cBhvr>
                                        <p:cTn id="255" dur="2000" fill="hold"/>
                                        <p:tgtEl>
                                          <p:spTgt spid="36879"/>
                                        </p:tgtEl>
                                        <p:attrNameLst>
                                          <p:attrName>r</p:attrName>
                                        </p:attrNameLst>
                                      </p:cBhvr>
                                    </p:animRot>
                                  </p:childTnLst>
                                </p:cTn>
                              </p:par>
                            </p:childTnLst>
                          </p:cTn>
                        </p:par>
                        <p:par>
                          <p:cTn id="256" fill="hold" nodeType="afterGroup">
                            <p:stCondLst>
                              <p:cond delay="14000"/>
                            </p:stCondLst>
                            <p:childTnLst>
                              <p:par>
                                <p:cTn id="257" presetID="51" presetClass="entr" presetSubtype="0" fill="hold" grpId="1" nodeType="afterEffect">
                                  <p:stCondLst>
                                    <p:cond delay="0"/>
                                  </p:stCondLst>
                                  <p:childTnLst>
                                    <p:set>
                                      <p:cBhvr>
                                        <p:cTn id="258" dur="1" fill="hold">
                                          <p:stCondLst>
                                            <p:cond delay="0"/>
                                          </p:stCondLst>
                                        </p:cTn>
                                        <p:tgtEl>
                                          <p:spTgt spid="36880"/>
                                        </p:tgtEl>
                                        <p:attrNameLst>
                                          <p:attrName>style.visibility</p:attrName>
                                        </p:attrNameLst>
                                      </p:cBhvr>
                                      <p:to>
                                        <p:strVal val="visible"/>
                                      </p:to>
                                    </p:set>
                                    <p:animEffect transition="in" filter="fade">
                                      <p:cBhvr>
                                        <p:cTn id="259" dur="770" decel="100000"/>
                                        <p:tgtEl>
                                          <p:spTgt spid="36880"/>
                                        </p:tgtEl>
                                      </p:cBhvr>
                                    </p:animEffect>
                                    <p:animScale>
                                      <p:cBhvr>
                                        <p:cTn id="260" dur="770" decel="100000"/>
                                        <p:tgtEl>
                                          <p:spTgt spid="36880"/>
                                        </p:tgtEl>
                                      </p:cBhvr>
                                      <p:from x="10000" y="10000"/>
                                      <p:to x="200000" y="450000"/>
                                    </p:animScale>
                                    <p:animScale>
                                      <p:cBhvr>
                                        <p:cTn id="261" dur="1230" accel="100000" fill="hold">
                                          <p:stCondLst>
                                            <p:cond delay="770"/>
                                          </p:stCondLst>
                                        </p:cTn>
                                        <p:tgtEl>
                                          <p:spTgt spid="36880"/>
                                        </p:tgtEl>
                                      </p:cBhvr>
                                      <p:from x="200000" y="450000"/>
                                      <p:to x="100000" y="100000"/>
                                    </p:animScale>
                                    <p:set>
                                      <p:cBhvr>
                                        <p:cTn id="262" dur="770" fill="hold"/>
                                        <p:tgtEl>
                                          <p:spTgt spid="36880"/>
                                        </p:tgtEl>
                                        <p:attrNameLst>
                                          <p:attrName>ppt_x</p:attrName>
                                        </p:attrNameLst>
                                      </p:cBhvr>
                                      <p:to>
                                        <p:strVal val="(0.5)"/>
                                      </p:to>
                                    </p:set>
                                    <p:anim from="(0.5)" to="(#ppt_x)" calcmode="lin" valueType="num">
                                      <p:cBhvr>
                                        <p:cTn id="263" dur="1230" accel="100000" fill="hold">
                                          <p:stCondLst>
                                            <p:cond delay="770"/>
                                          </p:stCondLst>
                                        </p:cTn>
                                        <p:tgtEl>
                                          <p:spTgt spid="36880"/>
                                        </p:tgtEl>
                                        <p:attrNameLst>
                                          <p:attrName>ppt_x</p:attrName>
                                        </p:attrNameLst>
                                      </p:cBhvr>
                                    </p:anim>
                                    <p:set>
                                      <p:cBhvr>
                                        <p:cTn id="264" dur="770" fill="hold"/>
                                        <p:tgtEl>
                                          <p:spTgt spid="36880"/>
                                        </p:tgtEl>
                                        <p:attrNameLst>
                                          <p:attrName>ppt_y</p:attrName>
                                        </p:attrNameLst>
                                      </p:cBhvr>
                                      <p:to>
                                        <p:strVal val="(#ppt_y+0.4)"/>
                                      </p:to>
                                    </p:set>
                                    <p:anim from="(#ppt_y+0.4)" to="(#ppt_y)" calcmode="lin" valueType="num">
                                      <p:cBhvr>
                                        <p:cTn id="265" dur="1230" accel="100000" fill="hold">
                                          <p:stCondLst>
                                            <p:cond delay="770"/>
                                          </p:stCondLst>
                                        </p:cTn>
                                        <p:tgtEl>
                                          <p:spTgt spid="36880"/>
                                        </p:tgtEl>
                                        <p:attrNameLst>
                                          <p:attrName>ppt_y</p:attrName>
                                        </p:attrNameLst>
                                      </p:cBhvr>
                                    </p:anim>
                                  </p:childTnLst>
                                </p:cTn>
                              </p:par>
                              <p:par>
                                <p:cTn id="266" presetID="8" presetClass="emph" presetSubtype="0" fill="hold" grpId="0" nodeType="withEffect">
                                  <p:stCondLst>
                                    <p:cond delay="0"/>
                                  </p:stCondLst>
                                  <p:childTnLst>
                                    <p:animRot by="-3000000">
                                      <p:cBhvr>
                                        <p:cTn id="267" dur="2000" fill="hold"/>
                                        <p:tgtEl>
                                          <p:spTgt spid="36880"/>
                                        </p:tgtEl>
                                        <p:attrNameLst>
                                          <p:attrName>r</p:attrName>
                                        </p:attrNameLst>
                                      </p:cBhvr>
                                    </p:animRot>
                                  </p:childTnLst>
                                </p:cTn>
                              </p:par>
                            </p:childTnLst>
                          </p:cTn>
                        </p:par>
                      </p:childTnLst>
                    </p:cTn>
                  </p:par>
                  <p:par>
                    <p:cTn id="268" fill="hold">
                      <p:stCondLst>
                        <p:cond delay="indefinite"/>
                      </p:stCondLst>
                      <p:childTnLst>
                        <p:par>
                          <p:cTn id="269" fill="hold">
                            <p:stCondLst>
                              <p:cond delay="0"/>
                            </p:stCondLst>
                            <p:childTnLst>
                              <p:par>
                                <p:cTn id="270" presetID="1" presetClass="exit" presetSubtype="0" fill="hold" grpId="2" nodeType="clickEffect">
                                  <p:stCondLst>
                                    <p:cond delay="0"/>
                                  </p:stCondLst>
                                  <p:childTnLst>
                                    <p:set>
                                      <p:cBhvr>
                                        <p:cTn id="271" dur="1" fill="hold">
                                          <p:stCondLst>
                                            <p:cond delay="0"/>
                                          </p:stCondLst>
                                        </p:cTn>
                                        <p:tgtEl>
                                          <p:spTgt spid="36871"/>
                                        </p:tgtEl>
                                        <p:attrNameLst>
                                          <p:attrName>style.visibility</p:attrName>
                                        </p:attrNameLst>
                                      </p:cBhvr>
                                      <p:to>
                                        <p:strVal val="hidden"/>
                                      </p:to>
                                    </p:set>
                                  </p:childTnLst>
                                </p:cTn>
                              </p:par>
                              <p:par>
                                <p:cTn id="272" presetID="1" presetClass="exit" presetSubtype="0" fill="hold" grpId="2" nodeType="withEffect">
                                  <p:stCondLst>
                                    <p:cond delay="0"/>
                                  </p:stCondLst>
                                  <p:childTnLst>
                                    <p:set>
                                      <p:cBhvr>
                                        <p:cTn id="273" dur="1" fill="hold">
                                          <p:stCondLst>
                                            <p:cond delay="0"/>
                                          </p:stCondLst>
                                        </p:cTn>
                                        <p:tgtEl>
                                          <p:spTgt spid="36872"/>
                                        </p:tgtEl>
                                        <p:attrNameLst>
                                          <p:attrName>style.visibility</p:attrName>
                                        </p:attrNameLst>
                                      </p:cBhvr>
                                      <p:to>
                                        <p:strVal val="hidden"/>
                                      </p:to>
                                    </p:set>
                                  </p:childTnLst>
                                </p:cTn>
                              </p:par>
                              <p:par>
                                <p:cTn id="274" presetID="1" presetClass="exit" presetSubtype="0" fill="hold" grpId="2" nodeType="withEffect">
                                  <p:stCondLst>
                                    <p:cond delay="0"/>
                                  </p:stCondLst>
                                  <p:childTnLst>
                                    <p:set>
                                      <p:cBhvr>
                                        <p:cTn id="275" dur="1" fill="hold">
                                          <p:stCondLst>
                                            <p:cond delay="0"/>
                                          </p:stCondLst>
                                        </p:cTn>
                                        <p:tgtEl>
                                          <p:spTgt spid="36873"/>
                                        </p:tgtEl>
                                        <p:attrNameLst>
                                          <p:attrName>style.visibility</p:attrName>
                                        </p:attrNameLst>
                                      </p:cBhvr>
                                      <p:to>
                                        <p:strVal val="hidden"/>
                                      </p:to>
                                    </p:set>
                                  </p:childTnLst>
                                </p:cTn>
                              </p:par>
                              <p:par>
                                <p:cTn id="276" presetID="1" presetClass="exit" presetSubtype="0" fill="hold" grpId="2" nodeType="withEffect">
                                  <p:stCondLst>
                                    <p:cond delay="0"/>
                                  </p:stCondLst>
                                  <p:childTnLst>
                                    <p:set>
                                      <p:cBhvr>
                                        <p:cTn id="277" dur="1" fill="hold">
                                          <p:stCondLst>
                                            <p:cond delay="0"/>
                                          </p:stCondLst>
                                        </p:cTn>
                                        <p:tgtEl>
                                          <p:spTgt spid="36874"/>
                                        </p:tgtEl>
                                        <p:attrNameLst>
                                          <p:attrName>style.visibility</p:attrName>
                                        </p:attrNameLst>
                                      </p:cBhvr>
                                      <p:to>
                                        <p:strVal val="hidden"/>
                                      </p:to>
                                    </p:set>
                                  </p:childTnLst>
                                </p:cTn>
                              </p:par>
                              <p:par>
                                <p:cTn id="278" presetID="1" presetClass="exit" presetSubtype="0" fill="hold" grpId="2" nodeType="withEffect">
                                  <p:stCondLst>
                                    <p:cond delay="0"/>
                                  </p:stCondLst>
                                  <p:childTnLst>
                                    <p:set>
                                      <p:cBhvr>
                                        <p:cTn id="279" dur="1" fill="hold">
                                          <p:stCondLst>
                                            <p:cond delay="0"/>
                                          </p:stCondLst>
                                        </p:cTn>
                                        <p:tgtEl>
                                          <p:spTgt spid="36875"/>
                                        </p:tgtEl>
                                        <p:attrNameLst>
                                          <p:attrName>style.visibility</p:attrName>
                                        </p:attrNameLst>
                                      </p:cBhvr>
                                      <p:to>
                                        <p:strVal val="hidden"/>
                                      </p:to>
                                    </p:set>
                                  </p:childTnLst>
                                </p:cTn>
                              </p:par>
                              <p:par>
                                <p:cTn id="280" presetID="1" presetClass="exit" presetSubtype="0" fill="hold" grpId="2" nodeType="withEffect">
                                  <p:stCondLst>
                                    <p:cond delay="0"/>
                                  </p:stCondLst>
                                  <p:childTnLst>
                                    <p:set>
                                      <p:cBhvr>
                                        <p:cTn id="281" dur="1" fill="hold">
                                          <p:stCondLst>
                                            <p:cond delay="0"/>
                                          </p:stCondLst>
                                        </p:cTn>
                                        <p:tgtEl>
                                          <p:spTgt spid="36876"/>
                                        </p:tgtEl>
                                        <p:attrNameLst>
                                          <p:attrName>style.visibility</p:attrName>
                                        </p:attrNameLst>
                                      </p:cBhvr>
                                      <p:to>
                                        <p:strVal val="hidden"/>
                                      </p:to>
                                    </p:set>
                                  </p:childTnLst>
                                </p:cTn>
                              </p:par>
                              <p:par>
                                <p:cTn id="282" presetID="1" presetClass="exit" presetSubtype="0" fill="hold" grpId="2" nodeType="withEffect">
                                  <p:stCondLst>
                                    <p:cond delay="0"/>
                                  </p:stCondLst>
                                  <p:childTnLst>
                                    <p:set>
                                      <p:cBhvr>
                                        <p:cTn id="283" dur="1" fill="hold">
                                          <p:stCondLst>
                                            <p:cond delay="0"/>
                                          </p:stCondLst>
                                        </p:cTn>
                                        <p:tgtEl>
                                          <p:spTgt spid="36879"/>
                                        </p:tgtEl>
                                        <p:attrNameLst>
                                          <p:attrName>style.visibility</p:attrName>
                                        </p:attrNameLst>
                                      </p:cBhvr>
                                      <p:to>
                                        <p:strVal val="hidden"/>
                                      </p:to>
                                    </p:set>
                                  </p:childTnLst>
                                </p:cTn>
                              </p:par>
                              <p:par>
                                <p:cTn id="284" presetID="1" presetClass="exit" presetSubtype="0" fill="hold" grpId="2" nodeType="withEffect">
                                  <p:stCondLst>
                                    <p:cond delay="0"/>
                                  </p:stCondLst>
                                  <p:childTnLst>
                                    <p:set>
                                      <p:cBhvr>
                                        <p:cTn id="285" dur="1" fill="hold">
                                          <p:stCondLst>
                                            <p:cond delay="0"/>
                                          </p:stCondLst>
                                        </p:cTn>
                                        <p:tgtEl>
                                          <p:spTgt spid="36880"/>
                                        </p:tgtEl>
                                        <p:attrNameLst>
                                          <p:attrName>style.visibility</p:attrName>
                                        </p:attrNameLst>
                                      </p:cBhvr>
                                      <p:to>
                                        <p:strVal val="hidden"/>
                                      </p:to>
                                    </p:set>
                                  </p:childTnLst>
                                </p:cTn>
                              </p:par>
                              <p:par>
                                <p:cTn id="286" presetID="1" presetClass="entr" presetSubtype="0" fill="hold" grpId="0" nodeType="withEffect">
                                  <p:stCondLst>
                                    <p:cond delay="0"/>
                                  </p:stCondLst>
                                  <p:childTnLst>
                                    <p:set>
                                      <p:cBhvr>
                                        <p:cTn id="287" dur="1" fill="hold">
                                          <p:stCondLst>
                                            <p:cond delay="0"/>
                                          </p:stCondLst>
                                        </p:cTn>
                                        <p:tgtEl>
                                          <p:spTgt spid="36881"/>
                                        </p:tgtEl>
                                        <p:attrNameLst>
                                          <p:attrName>style.visibility</p:attrName>
                                        </p:attrNameLst>
                                      </p:cBhvr>
                                      <p:to>
                                        <p:strVal val="visible"/>
                                      </p:to>
                                    </p:set>
                                  </p:childTnLst>
                                </p:cTn>
                              </p:par>
                              <p:par>
                                <p:cTn id="288" presetID="8" presetClass="emph" presetSubtype="0" fill="hold" grpId="2" nodeType="withEffect">
                                  <p:stCondLst>
                                    <p:cond delay="0"/>
                                  </p:stCondLst>
                                  <p:childTnLst>
                                    <p:animRot by="3000000">
                                      <p:cBhvr>
                                        <p:cTn id="289" dur="1250" fill="hold"/>
                                        <p:tgtEl>
                                          <p:spTgt spid="36881"/>
                                        </p:tgtEl>
                                        <p:attrNameLst>
                                          <p:attrName>r</p:attrName>
                                        </p:attrNameLst>
                                      </p:cBhvr>
                                    </p:animRot>
                                  </p:childTnLst>
                                </p:cTn>
                              </p:par>
                              <p:par>
                                <p:cTn id="290" presetID="0" presetClass="path" presetSubtype="0" accel="50000" decel="50000" fill="hold" grpId="3" nodeType="withEffect">
                                  <p:stCondLst>
                                    <p:cond delay="0"/>
                                  </p:stCondLst>
                                  <p:childTnLst>
                                    <p:animMotion origin="layout" path="M 5.55556E-7 0 C 0.00104 0.00602 0.00556 0.02454 0.0059 0.03588 C 0.00625 0.04722 0.00434 0.0581 0.00174 0.06759 C -0.00087 0.07708 -0.00764 0.0875 -0.01007 0.09282 " pathEditMode="relative" rAng="0" ptsTypes="aaaa">
                                      <p:cBhvr>
                                        <p:cTn id="291" dur="1250" fill="hold"/>
                                        <p:tgtEl>
                                          <p:spTgt spid="36881"/>
                                        </p:tgtEl>
                                        <p:attrNameLst>
                                          <p:attrName>ppt_x</p:attrName>
                                          <p:attrName>ppt_y</p:attrName>
                                        </p:attrNameLst>
                                      </p:cBhvr>
                                      <p:rCtr x="-191" y="4630"/>
                                    </p:animMotion>
                                  </p:childTnLst>
                                </p:cTn>
                              </p:par>
                            </p:childTnLst>
                          </p:cTn>
                        </p:par>
                      </p:childTnLst>
                    </p:cTn>
                  </p:par>
                  <p:par>
                    <p:cTn id="292" fill="hold">
                      <p:stCondLst>
                        <p:cond delay="indefinite"/>
                      </p:stCondLst>
                      <p:childTnLst>
                        <p:par>
                          <p:cTn id="293" fill="hold">
                            <p:stCondLst>
                              <p:cond delay="0"/>
                            </p:stCondLst>
                            <p:childTnLst>
                              <p:par>
                                <p:cTn id="294" presetID="0" presetClass="exit" presetSubtype="0" fill="hold" grpId="1" nodeType="clickEffect">
                                  <p:stCondLst>
                                    <p:cond delay="0"/>
                                  </p:stCondLst>
                                  <p:childTnLst>
                                    <p:set>
                                      <p:cBhvr>
                                        <p:cTn id="295" dur="1" fill="hold">
                                          <p:stCondLst>
                                            <p:cond delay="999"/>
                                          </p:stCondLst>
                                        </p:cTn>
                                        <p:tgtEl>
                                          <p:spTgt spid="36881"/>
                                        </p:tgtEl>
                                        <p:attrNameLst>
                                          <p:attrName>style.visibility</p:attrName>
                                        </p:attrNameLst>
                                      </p:cBhvr>
                                      <p:to>
                                        <p:strVal val="hidden"/>
                                      </p:to>
                                    </p:set>
                                    <p:animEffect transition="out" filter="dissolve">
                                      <p:cBhvr>
                                        <p:cTn id="296" dur="1000">
                                          <p:stCondLst>
                                            <p:cond delay="0"/>
                                          </p:stCondLst>
                                        </p:cTn>
                                        <p:tgtEl>
                                          <p:spTgt spid="36881"/>
                                        </p:tgtEl>
                                      </p:cBhvr>
                                    </p:animEffect>
                                    <p:anim to="" calcmode="lin" valueType="num">
                                      <p:cBhvr>
                                        <p:cTn id="297" dur="1000" fill="hold">
                                          <p:stCondLst>
                                            <p:cond delay="0"/>
                                          </p:stCondLst>
                                        </p:cTn>
                                        <p:tgtEl>
                                          <p:spTgt spid="36881"/>
                                        </p:tgtEl>
                                        <p:attrNameLst>
                                          <p:attrName>ppt_w</p:attrName>
                                        </p:attrNameLst>
                                      </p:cBhvr>
                                      <p:tavLst>
                                        <p:tav tm="0">
                                          <p:val>
                                            <p:strVal val="#ppt_w"/>
                                          </p:val>
                                        </p:tav>
                                        <p:tav tm="100000">
                                          <p:val>
                                            <p:strVal val="#ppt_w*4"/>
                                          </p:val>
                                        </p:tav>
                                      </p:tavLst>
                                    </p:anim>
                                    <p:anim to="" calcmode="lin" valueType="num">
                                      <p:cBhvr>
                                        <p:cTn id="298" dur="1000" fill="hold">
                                          <p:stCondLst>
                                            <p:cond delay="0"/>
                                          </p:stCondLst>
                                        </p:cTn>
                                        <p:tgtEl>
                                          <p:spTgt spid="36881"/>
                                        </p:tgtEl>
                                        <p:attrNameLst>
                                          <p:attrName>ppt_h</p:attrName>
                                        </p:attrNameLst>
                                      </p:cBhvr>
                                      <p:tavLst>
                                        <p:tav tm="0">
                                          <p:val>
                                            <p:strVal val="#ppt_h"/>
                                          </p:val>
                                        </p:tav>
                                        <p:tav tm="100000">
                                          <p:val>
                                            <p:strVal val="#ppt_h*4"/>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5" grpId="1" animBg="1"/>
      <p:bldP spid="25" grpId="2" animBg="1"/>
      <p:bldP spid="36881" grpId="0"/>
      <p:bldP spid="36881" grpId="1"/>
      <p:bldP spid="36881" grpId="2"/>
      <p:bldP spid="36881" grpId="3"/>
      <p:bldP spid="36871" grpId="0"/>
      <p:bldP spid="36871" grpId="1"/>
      <p:bldP spid="36871" grpId="2"/>
      <p:bldP spid="36872" grpId="0"/>
      <p:bldP spid="36872" grpId="1"/>
      <p:bldP spid="36872" grpId="2"/>
      <p:bldP spid="36873" grpId="0"/>
      <p:bldP spid="36873" grpId="1"/>
      <p:bldP spid="36873" grpId="2"/>
      <p:bldP spid="36874" grpId="0"/>
      <p:bldP spid="36874" grpId="1"/>
      <p:bldP spid="36874" grpId="2"/>
      <p:bldP spid="36875" grpId="0"/>
      <p:bldP spid="36875" grpId="1"/>
      <p:bldP spid="36875" grpId="2"/>
      <p:bldP spid="36876" grpId="0"/>
      <p:bldP spid="36876" grpId="1"/>
      <p:bldP spid="36876" grpId="2"/>
      <p:bldP spid="36879" grpId="0"/>
      <p:bldP spid="36879" grpId="1"/>
      <p:bldP spid="36879" grpId="2"/>
      <p:bldP spid="36880" grpId="0"/>
      <p:bldP spid="36880" grpId="1"/>
      <p:bldP spid="36880" grpId="2"/>
      <p:bldP spid="12" grpId="0"/>
      <p:bldP spid="12" grpId="1"/>
      <p:bldP spid="12" grpId="2"/>
      <p:bldP spid="13" grpId="0"/>
      <p:bldP spid="13" grpId="1"/>
      <p:bldP spid="26" grpId="0"/>
      <p:bldP spid="26" grpId="1"/>
      <p:bldP spid="26" grpId="2"/>
      <p:bldP spid="14" grpId="0"/>
      <p:bldP spid="14" grpId="1"/>
      <p:bldP spid="15" grpId="0"/>
      <p:bldP spid="15" grpId="1"/>
      <p:bldP spid="15" grpId="2"/>
      <p:bldP spid="16" grpId="0"/>
      <p:bldP spid="16" grpId="1"/>
      <p:bldP spid="16" grpId="2"/>
      <p:bldP spid="16" grpId="3"/>
      <p:bldP spid="17" grpId="0"/>
      <p:bldP spid="17" grpId="1"/>
      <p:bldP spid="17" grpId="2"/>
      <p:bldP spid="17" grpId="3"/>
      <p:bldP spid="18" grpId="0"/>
      <p:bldP spid="18" grpId="1"/>
      <p:bldP spid="18" grpId="2"/>
      <p:bldP spid="18" grpId="3"/>
      <p:bldP spid="19" grpId="0"/>
      <p:bldP spid="19" grpId="1"/>
      <p:bldP spid="19" grpId="2"/>
      <p:bldP spid="19" grpId="3"/>
      <p:bldP spid="20" grpId="0"/>
      <p:bldP spid="20" grpId="1"/>
      <p:bldP spid="20" grpId="2"/>
      <p:bldP spid="20" grpId="3"/>
      <p:bldP spid="21" grpId="0"/>
      <p:bldP spid="21" grpId="1"/>
      <p:bldP spid="21" grpId="2"/>
      <p:bldP spid="21" grpId="3"/>
      <p:bldP spid="22" grpId="0"/>
      <p:bldP spid="22" grpId="1"/>
      <p:bldP spid="22" grpId="2"/>
      <p:bldP spid="22" grpId="3"/>
      <p:bldP spid="23" grpId="0"/>
      <p:bldP spid="23" grpId="1"/>
      <p:bldP spid="23" grpId="2"/>
      <p:bldP spid="23" grpId="3"/>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699" name="Picture 3" descr="job26-earth-from-outer-space"/>
          <p:cNvPicPr>
            <a:picLocks noChangeAspect="1" noChangeArrowheads="1"/>
          </p:cNvPicPr>
          <p:nvPr/>
        </p:nvPicPr>
        <p:blipFill rotWithShape="1">
          <a:blip r:embed="rId3">
            <a:extLst>
              <a:ext uri="{28A0092B-C50C-407E-A947-70E740481C1C}">
                <a14:useLocalDpi xmlns:a14="http://schemas.microsoft.com/office/drawing/2010/main" val="0"/>
              </a:ext>
            </a:extLst>
          </a:blip>
          <a:srcRect l="7586" r="9656"/>
          <a:stretch/>
        </p:blipFill>
        <p:spPr bwMode="auto">
          <a:xfrm>
            <a:off x="0" y="-47625"/>
            <a:ext cx="9143999" cy="690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8" name="Rectangle 4"/>
          <p:cNvSpPr>
            <a:spLocks noChangeArrowheads="1"/>
          </p:cNvSpPr>
          <p:nvPr/>
        </p:nvSpPr>
        <p:spPr bwMode="auto">
          <a:xfrm>
            <a:off x="152400" y="228600"/>
            <a:ext cx="8915400"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4000" b="1" dirty="0">
                <a:solidFill>
                  <a:schemeClr val="tx2"/>
                </a:solidFill>
                <a:effectLst/>
              </a:rPr>
              <a:t>For this reason we also, since the day we heard it, do not cease to pray for you, and to ask that you may be filled with the knowledge   of His will in all wisdom and spiritual understanding; that you may walk worthy of the Lord, fully pleasing Him, being fruitful in every good work and increasing in the</a:t>
            </a:r>
            <a:r>
              <a:rPr lang="en-US" altLang="en-US" sz="4000" dirty="0">
                <a:solidFill>
                  <a:schemeClr val="tx2"/>
                </a:solidFill>
                <a:effectLst/>
              </a:rPr>
              <a:t> </a:t>
            </a:r>
            <a:r>
              <a:rPr lang="en-US" altLang="en-US" sz="4000" b="1" dirty="0">
                <a:solidFill>
                  <a:schemeClr val="tx2"/>
                </a:solidFill>
                <a:effectLst/>
              </a:rPr>
              <a:t>knowledge of God; </a:t>
            </a:r>
            <a:r>
              <a:rPr lang="en-US" altLang="en-US" sz="2800" b="1" i="1" dirty="0">
                <a:solidFill>
                  <a:schemeClr val="tx2"/>
                </a:solidFill>
                <a:effectLst/>
              </a:rPr>
              <a:t>– Colossians 1:9-10</a:t>
            </a:r>
          </a:p>
        </p:txBody>
      </p:sp>
      <p:sp>
        <p:nvSpPr>
          <p:cNvPr id="108549" name="Rectangle 5"/>
          <p:cNvSpPr>
            <a:spLocks noChangeArrowheads="1"/>
          </p:cNvSpPr>
          <p:nvPr/>
        </p:nvSpPr>
        <p:spPr bwMode="auto">
          <a:xfrm>
            <a:off x="76200" y="228600"/>
            <a:ext cx="8915400"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4000" b="1" dirty="0">
                <a:solidFill>
                  <a:schemeClr val="bg1"/>
                </a:solidFill>
                <a:effectLst>
                  <a:glow rad="63500">
                    <a:schemeClr val="tx1"/>
                  </a:glow>
                </a:effectLst>
              </a:rPr>
              <a:t>For this reason we also, since the day we heard it, do not cease to pray for you, and to ask that you may be filled with the knowledge   of His will in all wisdom and spiritual understanding; that you may walk worthy of the Lord, fully pleasing Him, being fruitful in every good work and increasing in the</a:t>
            </a:r>
            <a:r>
              <a:rPr lang="en-US" altLang="en-US" sz="4000" dirty="0">
                <a:solidFill>
                  <a:schemeClr val="bg1"/>
                </a:solidFill>
                <a:effectLst>
                  <a:glow rad="63500">
                    <a:schemeClr val="tx1"/>
                  </a:glow>
                </a:effectLst>
              </a:rPr>
              <a:t> </a:t>
            </a:r>
            <a:r>
              <a:rPr lang="en-US" altLang="en-US" sz="4000" b="1" dirty="0">
                <a:solidFill>
                  <a:schemeClr val="bg1"/>
                </a:solidFill>
                <a:effectLst>
                  <a:glow rad="63500">
                    <a:schemeClr val="tx1"/>
                  </a:glow>
                </a:effectLst>
              </a:rPr>
              <a:t>knowledge of God; </a:t>
            </a:r>
            <a:r>
              <a:rPr lang="en-US" altLang="en-US" sz="2800" b="1" i="1" dirty="0">
                <a:solidFill>
                  <a:schemeClr val="bg1"/>
                </a:solidFill>
                <a:effectLst>
                  <a:glow rad="63500">
                    <a:schemeClr val="tx1"/>
                  </a:glow>
                </a:effectLst>
                <a:latin typeface="Calibri" panose="020F0502020204030204" pitchFamily="34" charset="0"/>
              </a:rPr>
              <a:t>—</a:t>
            </a:r>
            <a:r>
              <a:rPr lang="en-US" altLang="en-US" sz="2800" b="1" i="1" dirty="0">
                <a:solidFill>
                  <a:schemeClr val="bg1"/>
                </a:solidFill>
                <a:effectLst>
                  <a:glow rad="63500">
                    <a:schemeClr val="tx1"/>
                  </a:glow>
                </a:effectLst>
              </a:rPr>
              <a:t> Colossians 1:9-10</a:t>
            </a:r>
          </a:p>
        </p:txBody>
      </p:sp>
      <p:sp>
        <p:nvSpPr>
          <p:cNvPr id="108550" name="Rectangle 6"/>
          <p:cNvSpPr>
            <a:spLocks noChangeArrowheads="1"/>
          </p:cNvSpPr>
          <p:nvPr/>
        </p:nvSpPr>
        <p:spPr bwMode="auto">
          <a:xfrm>
            <a:off x="76200" y="228600"/>
            <a:ext cx="8915400"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4000" b="1" dirty="0">
                <a:solidFill>
                  <a:srgbClr val="5F5F5F"/>
                </a:solidFill>
                <a:effectLst>
                  <a:glow rad="63500">
                    <a:schemeClr val="tx1"/>
                  </a:glow>
                </a:effectLst>
              </a:rPr>
              <a:t>For this reason we also, since the day we heard it, do not cease to pray for you, and to ask</a:t>
            </a:r>
            <a:r>
              <a:rPr lang="en-US" altLang="en-US" sz="4000" b="1" dirty="0">
                <a:solidFill>
                  <a:schemeClr val="bg1"/>
                </a:solidFill>
                <a:effectLst>
                  <a:glow rad="63500">
                    <a:schemeClr val="tx1"/>
                  </a:glow>
                </a:effectLst>
              </a:rPr>
              <a:t> that you may be filled with the knowledge   of His will in all wisdom and spiritual understanding</a:t>
            </a:r>
            <a:r>
              <a:rPr lang="en-US" altLang="en-US" sz="4000" b="1" dirty="0">
                <a:solidFill>
                  <a:srgbClr val="5F5F5F"/>
                </a:solidFill>
                <a:effectLst>
                  <a:glow rad="63500">
                    <a:schemeClr val="tx1"/>
                  </a:glow>
                </a:effectLst>
              </a:rPr>
              <a:t>; that you may walk worthy of the Lord, fully pleasing Him, being fruitful in every good work and increasing in the</a:t>
            </a:r>
            <a:r>
              <a:rPr lang="en-US" altLang="en-US" sz="4000" dirty="0">
                <a:solidFill>
                  <a:srgbClr val="5F5F5F"/>
                </a:solidFill>
                <a:effectLst>
                  <a:glow rad="63500">
                    <a:schemeClr val="tx1"/>
                  </a:glow>
                </a:effectLst>
              </a:rPr>
              <a:t> </a:t>
            </a:r>
            <a:r>
              <a:rPr lang="en-US" altLang="en-US" sz="4000" b="1" dirty="0">
                <a:solidFill>
                  <a:srgbClr val="5F5F5F"/>
                </a:solidFill>
                <a:effectLst>
                  <a:glow rad="63500">
                    <a:schemeClr val="tx1"/>
                  </a:glow>
                </a:effectLst>
              </a:rPr>
              <a:t>knowledge of God; </a:t>
            </a:r>
            <a:r>
              <a:rPr lang="en-US" altLang="en-US" sz="2800" b="1" i="1" dirty="0">
                <a:solidFill>
                  <a:srgbClr val="5F5F5F"/>
                </a:solidFill>
                <a:effectLst>
                  <a:glow rad="63500">
                    <a:schemeClr val="tx1"/>
                  </a:glow>
                </a:effectLst>
                <a:latin typeface="Calibri" panose="020F0502020204030204" pitchFamily="34" charset="0"/>
              </a:rPr>
              <a:t>—</a:t>
            </a:r>
            <a:r>
              <a:rPr lang="en-US" altLang="en-US" sz="2800" b="1" i="1" dirty="0">
                <a:solidFill>
                  <a:srgbClr val="5F5F5F"/>
                </a:solidFill>
                <a:effectLst>
                  <a:glow rad="63500">
                    <a:schemeClr val="tx1"/>
                  </a:glow>
                </a:effectLst>
              </a:rPr>
              <a:t> Colossians 1:9-10</a:t>
            </a:r>
          </a:p>
        </p:txBody>
      </p:sp>
      <p:sp>
        <p:nvSpPr>
          <p:cNvPr id="108551" name="Rectangle 7"/>
          <p:cNvSpPr>
            <a:spLocks noChangeArrowheads="1"/>
          </p:cNvSpPr>
          <p:nvPr/>
        </p:nvSpPr>
        <p:spPr bwMode="auto">
          <a:xfrm>
            <a:off x="1219200" y="2590800"/>
            <a:ext cx="2895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
            </a:scene3d>
            <a:sp3d extrusionH="57150" prstMaterial="plastic">
              <a:bevelT w="38100" h="38100"/>
            </a:sp3d>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4000" b="1" dirty="0">
                <a:solidFill>
                  <a:srgbClr val="3366FF"/>
                </a:solidFill>
                <a:effectLst>
                  <a:glow rad="63500">
                    <a:schemeClr val="bg1"/>
                  </a:glow>
                </a:effectLst>
              </a:rPr>
              <a:t>His will</a:t>
            </a:r>
            <a:endParaRPr lang="en-US" altLang="en-US" sz="2800" b="1" i="1" dirty="0">
              <a:solidFill>
                <a:srgbClr val="3366FF"/>
              </a:solidFill>
              <a:effectLst>
                <a:glow rad="63500">
                  <a:schemeClr val="bg1"/>
                </a:glow>
              </a:effectLst>
            </a:endParaRPr>
          </a:p>
        </p:txBody>
      </p:sp>
      <p:sp>
        <p:nvSpPr>
          <p:cNvPr id="108552" name="Rectangle 8"/>
          <p:cNvSpPr>
            <a:spLocks noChangeArrowheads="1"/>
          </p:cNvSpPr>
          <p:nvPr/>
        </p:nvSpPr>
        <p:spPr bwMode="auto">
          <a:xfrm>
            <a:off x="76200" y="228600"/>
            <a:ext cx="8915400"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4000" b="1" dirty="0">
                <a:solidFill>
                  <a:srgbClr val="5F5F5F"/>
                </a:solidFill>
                <a:effectLst>
                  <a:glow rad="63500">
                    <a:schemeClr val="tx1"/>
                  </a:glow>
                </a:effectLst>
              </a:rPr>
              <a:t>For this reason we also, since the day we heard it, do not cease to pray for you, and to ask that you may be filled with the knowledge   of His will in all wisdom and spiritual understanding;</a:t>
            </a:r>
            <a:r>
              <a:rPr lang="en-US" altLang="en-US" sz="4000" b="1" dirty="0">
                <a:solidFill>
                  <a:schemeClr val="bg1"/>
                </a:solidFill>
                <a:effectLst>
                  <a:glow rad="63500">
                    <a:schemeClr val="tx1"/>
                  </a:glow>
                </a:effectLst>
              </a:rPr>
              <a:t> that you may walk worthy of the Lord, fully pleasing Him, being fruitful in every good work and increasing in the</a:t>
            </a:r>
            <a:r>
              <a:rPr lang="en-US" altLang="en-US" sz="4000" dirty="0">
                <a:solidFill>
                  <a:schemeClr val="bg1"/>
                </a:solidFill>
                <a:effectLst>
                  <a:glow rad="63500">
                    <a:schemeClr val="tx1"/>
                  </a:glow>
                </a:effectLst>
              </a:rPr>
              <a:t> </a:t>
            </a:r>
            <a:r>
              <a:rPr lang="en-US" altLang="en-US" sz="4000" b="1" dirty="0">
                <a:solidFill>
                  <a:schemeClr val="bg1"/>
                </a:solidFill>
                <a:effectLst>
                  <a:glow rad="63500">
                    <a:schemeClr val="tx1"/>
                  </a:glow>
                </a:effectLst>
              </a:rPr>
              <a:t>knowledge of God</a:t>
            </a:r>
            <a:r>
              <a:rPr lang="en-US" altLang="en-US" sz="4000" b="1" dirty="0">
                <a:solidFill>
                  <a:srgbClr val="5F5F5F"/>
                </a:solidFill>
                <a:effectLst>
                  <a:glow rad="63500">
                    <a:schemeClr val="tx1"/>
                  </a:glow>
                </a:effectLst>
              </a:rPr>
              <a:t>; </a:t>
            </a:r>
            <a:r>
              <a:rPr lang="en-US" altLang="en-US" sz="2800" b="1" i="1" dirty="0">
                <a:solidFill>
                  <a:srgbClr val="5F5F5F"/>
                </a:solidFill>
                <a:effectLst>
                  <a:glow rad="63500">
                    <a:schemeClr val="tx1"/>
                  </a:glow>
                </a:effectLst>
                <a:latin typeface="Calibri" panose="020F0502020204030204" pitchFamily="34" charset="0"/>
              </a:rPr>
              <a:t>—</a:t>
            </a:r>
            <a:r>
              <a:rPr lang="en-US" altLang="en-US" sz="2800" b="1" i="1" dirty="0">
                <a:solidFill>
                  <a:srgbClr val="5F5F5F"/>
                </a:solidFill>
                <a:effectLst>
                  <a:glow rad="63500">
                    <a:schemeClr val="tx1"/>
                  </a:glow>
                </a:effectLst>
              </a:rPr>
              <a:t> Colossians 1:9-10</a:t>
            </a:r>
          </a:p>
        </p:txBody>
      </p:sp>
      <p:sp>
        <p:nvSpPr>
          <p:cNvPr id="108556" name="Rectangle 12"/>
          <p:cNvSpPr>
            <a:spLocks noChangeArrowheads="1"/>
          </p:cNvSpPr>
          <p:nvPr/>
        </p:nvSpPr>
        <p:spPr bwMode="auto">
          <a:xfrm>
            <a:off x="1752600" y="2667000"/>
            <a:ext cx="8001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4800" b="1">
                <a:solidFill>
                  <a:schemeClr val="bg1"/>
                </a:solidFill>
                <a:effectLst>
                  <a:glow rad="63500">
                    <a:schemeClr val="tx1"/>
                  </a:glow>
                </a:effectLst>
              </a:rPr>
              <a:t>  </a:t>
            </a:r>
            <a:r>
              <a:rPr lang="en-US" altLang="en-US" sz="4000" b="1">
                <a:solidFill>
                  <a:schemeClr val="bg1"/>
                </a:solidFill>
                <a:effectLst>
                  <a:glow rad="63500">
                    <a:schemeClr val="tx1"/>
                  </a:glow>
                </a:effectLst>
              </a:rPr>
              <a:t>wisdom </a:t>
            </a:r>
            <a:endParaRPr lang="en-US" altLang="en-US" b="1" i="1">
              <a:solidFill>
                <a:schemeClr val="bg1"/>
              </a:solidFill>
              <a:effectLst>
                <a:glow rad="63500">
                  <a:schemeClr val="tx1"/>
                </a:glow>
              </a:effectLst>
            </a:endParaRPr>
          </a:p>
        </p:txBody>
      </p:sp>
      <p:sp>
        <p:nvSpPr>
          <p:cNvPr id="108558" name="Rectangle 14"/>
          <p:cNvSpPr>
            <a:spLocks noChangeArrowheads="1"/>
          </p:cNvSpPr>
          <p:nvPr/>
        </p:nvSpPr>
        <p:spPr bwMode="auto">
          <a:xfrm>
            <a:off x="2209800" y="3276600"/>
            <a:ext cx="4191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4400" b="1" dirty="0">
                <a:solidFill>
                  <a:schemeClr val="bg1"/>
                </a:solidFill>
                <a:effectLst>
                  <a:glow rad="63500">
                    <a:schemeClr val="tx1"/>
                  </a:glow>
                </a:effectLst>
              </a:rPr>
              <a:t> </a:t>
            </a:r>
            <a:r>
              <a:rPr lang="en-US" altLang="en-US" sz="4800" b="1" dirty="0">
                <a:solidFill>
                  <a:schemeClr val="bg1"/>
                </a:solidFill>
                <a:effectLst>
                  <a:glow rad="63500">
                    <a:schemeClr val="tx1"/>
                  </a:glow>
                </a:effectLst>
              </a:rPr>
              <a:t> </a:t>
            </a:r>
            <a:r>
              <a:rPr lang="en-US" altLang="en-US" sz="4000" b="1" dirty="0">
                <a:solidFill>
                  <a:schemeClr val="bg1"/>
                </a:solidFill>
                <a:effectLst>
                  <a:glow rad="63500">
                    <a:schemeClr val="tx1"/>
                  </a:glow>
                </a:effectLst>
              </a:rPr>
              <a:t>understanding</a:t>
            </a:r>
            <a:endParaRPr lang="en-US" altLang="en-US" b="1" i="1" dirty="0">
              <a:solidFill>
                <a:schemeClr val="bg1"/>
              </a:solidFill>
              <a:effectLst>
                <a:glow rad="63500">
                  <a:schemeClr val="tx1"/>
                </a:glow>
              </a:effectLst>
            </a:endParaRPr>
          </a:p>
        </p:txBody>
      </p:sp>
      <p:sp>
        <p:nvSpPr>
          <p:cNvPr id="108560" name="Rectangle 16"/>
          <p:cNvSpPr>
            <a:spLocks noChangeArrowheads="1"/>
          </p:cNvSpPr>
          <p:nvPr/>
        </p:nvSpPr>
        <p:spPr bwMode="auto">
          <a:xfrm>
            <a:off x="5334000" y="2057400"/>
            <a:ext cx="33528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4400" b="1" dirty="0">
                <a:solidFill>
                  <a:schemeClr val="bg1"/>
                </a:solidFill>
                <a:effectLst>
                  <a:glow rad="63500">
                    <a:schemeClr val="tx1"/>
                  </a:glow>
                </a:effectLst>
              </a:rPr>
              <a:t> </a:t>
            </a:r>
            <a:r>
              <a:rPr lang="en-US" altLang="en-US" sz="4800" b="1" dirty="0">
                <a:solidFill>
                  <a:schemeClr val="bg1"/>
                </a:solidFill>
                <a:effectLst>
                  <a:glow rad="63500">
                    <a:schemeClr val="tx1"/>
                  </a:glow>
                </a:effectLst>
              </a:rPr>
              <a:t> </a:t>
            </a:r>
            <a:r>
              <a:rPr lang="en-US" altLang="en-US" sz="4000" b="1" dirty="0">
                <a:solidFill>
                  <a:schemeClr val="bg1"/>
                </a:solidFill>
                <a:effectLst>
                  <a:glow rad="63500">
                    <a:schemeClr val="tx1"/>
                  </a:glow>
                </a:effectLst>
              </a:rPr>
              <a:t>knowledge</a:t>
            </a:r>
            <a:endParaRPr lang="en-US" altLang="en-US" b="1" i="1" dirty="0">
              <a:solidFill>
                <a:schemeClr val="bg1"/>
              </a:solidFill>
              <a:effectLst>
                <a:glow rad="63500">
                  <a:schemeClr val="tx1"/>
                </a:glow>
              </a:effectLst>
            </a:endParaRPr>
          </a:p>
        </p:txBody>
      </p:sp>
      <p:sp>
        <p:nvSpPr>
          <p:cNvPr id="108561" name="Rectangle 17"/>
          <p:cNvSpPr>
            <a:spLocks noChangeArrowheads="1"/>
          </p:cNvSpPr>
          <p:nvPr/>
        </p:nvSpPr>
        <p:spPr bwMode="auto">
          <a:xfrm>
            <a:off x="3048000" y="228600"/>
            <a:ext cx="914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4400" b="1" dirty="0">
                <a:solidFill>
                  <a:srgbClr val="5F5F5F"/>
                </a:solidFill>
                <a:effectLst>
                  <a:glow rad="63500">
                    <a:schemeClr val="tx1"/>
                  </a:glow>
                </a:effectLst>
              </a:rPr>
              <a:t> </a:t>
            </a:r>
            <a:r>
              <a:rPr lang="en-US" altLang="en-US" sz="4800" b="1" dirty="0">
                <a:solidFill>
                  <a:srgbClr val="5F5F5F"/>
                </a:solidFill>
                <a:effectLst>
                  <a:glow rad="63500">
                    <a:schemeClr val="tx1"/>
                  </a:glow>
                </a:effectLst>
              </a:rPr>
              <a:t> </a:t>
            </a:r>
            <a:r>
              <a:rPr lang="en-US" altLang="en-US" sz="4000" b="1" dirty="0">
                <a:solidFill>
                  <a:schemeClr val="bg1"/>
                </a:solidFill>
                <a:effectLst>
                  <a:glow rad="63500">
                    <a:schemeClr val="tx1"/>
                  </a:glow>
                </a:effectLst>
              </a:rPr>
              <a:t>o</a:t>
            </a:r>
            <a:endParaRPr lang="en-US" altLang="en-US" b="1" i="1" dirty="0">
              <a:solidFill>
                <a:schemeClr val="bg1"/>
              </a:solidFill>
              <a:effectLst>
                <a:glow rad="63500">
                  <a:schemeClr val="tx1"/>
                </a:glow>
              </a:effectLst>
            </a:endParaRPr>
          </a:p>
        </p:txBody>
      </p:sp>
      <p:sp>
        <p:nvSpPr>
          <p:cNvPr id="108563" name="Rectangle 19"/>
          <p:cNvSpPr>
            <a:spLocks noChangeArrowheads="1"/>
          </p:cNvSpPr>
          <p:nvPr/>
        </p:nvSpPr>
        <p:spPr bwMode="auto">
          <a:xfrm>
            <a:off x="7848600" y="228600"/>
            <a:ext cx="990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200" b="1" dirty="0">
                <a:solidFill>
                  <a:srgbClr val="5F5F5F"/>
                </a:solidFill>
                <a:effectLst>
                  <a:glow rad="63500">
                    <a:schemeClr val="tx1"/>
                  </a:glow>
                </a:effectLst>
              </a:rPr>
              <a:t> </a:t>
            </a:r>
            <a:r>
              <a:rPr lang="en-US" altLang="en-US" sz="4000" b="1" dirty="0">
                <a:solidFill>
                  <a:srgbClr val="5F5F5F"/>
                </a:solidFill>
                <a:effectLst>
                  <a:glow rad="63500">
                    <a:schemeClr val="tx1"/>
                  </a:glow>
                </a:effectLst>
              </a:rPr>
              <a:t> </a:t>
            </a:r>
            <a:r>
              <a:rPr lang="en-US" altLang="en-US" sz="4000" b="1" dirty="0">
                <a:solidFill>
                  <a:schemeClr val="bg1"/>
                </a:solidFill>
                <a:effectLst>
                  <a:glow rad="63500">
                    <a:schemeClr val="tx1"/>
                  </a:glow>
                </a:effectLst>
              </a:rPr>
              <a:t>e</a:t>
            </a:r>
            <a:endParaRPr lang="en-US" altLang="en-US" b="1" i="1" dirty="0">
              <a:solidFill>
                <a:schemeClr val="bg1"/>
              </a:solidFill>
              <a:effectLst>
                <a:glow rad="63500">
                  <a:schemeClr val="tx1"/>
                </a:glow>
              </a:effectLst>
            </a:endParaRPr>
          </a:p>
        </p:txBody>
      </p:sp>
      <p:sp>
        <p:nvSpPr>
          <p:cNvPr id="108562" name="Rectangle 18"/>
          <p:cNvSpPr>
            <a:spLocks noChangeArrowheads="1"/>
          </p:cNvSpPr>
          <p:nvPr/>
        </p:nvSpPr>
        <p:spPr bwMode="auto">
          <a:xfrm>
            <a:off x="152400" y="1447800"/>
            <a:ext cx="990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4000" b="1" dirty="0">
                <a:solidFill>
                  <a:srgbClr val="5F5F5F"/>
                </a:solidFill>
                <a:effectLst>
                  <a:glow rad="63500">
                    <a:schemeClr val="tx1"/>
                  </a:glow>
                </a:effectLst>
              </a:rPr>
              <a:t> </a:t>
            </a:r>
            <a:r>
              <a:rPr lang="en-US" altLang="en-US" b="1" dirty="0">
                <a:solidFill>
                  <a:srgbClr val="5F5F5F"/>
                </a:solidFill>
                <a:effectLst>
                  <a:glow rad="63500">
                    <a:schemeClr val="tx1"/>
                  </a:glow>
                </a:effectLst>
              </a:rPr>
              <a:t> </a:t>
            </a:r>
            <a:r>
              <a:rPr lang="en-US" altLang="en-US" sz="4000" b="1" dirty="0">
                <a:solidFill>
                  <a:schemeClr val="bg1"/>
                </a:solidFill>
                <a:effectLst>
                  <a:glow rad="63500">
                    <a:schemeClr val="tx1"/>
                  </a:glow>
                </a:effectLst>
              </a:rPr>
              <a:t>p</a:t>
            </a:r>
            <a:endParaRPr lang="en-US" altLang="en-US" b="1" i="1" dirty="0">
              <a:solidFill>
                <a:schemeClr val="bg1"/>
              </a:solidFill>
              <a:effectLst>
                <a:glow rad="63500">
                  <a:schemeClr val="tx1"/>
                </a:glow>
              </a:effectLst>
            </a:endParaRPr>
          </a:p>
        </p:txBody>
      </p:sp>
      <p:sp>
        <p:nvSpPr>
          <p:cNvPr id="108553" name="Rectangle 9"/>
          <p:cNvSpPr>
            <a:spLocks noChangeArrowheads="1"/>
          </p:cNvSpPr>
          <p:nvPr/>
        </p:nvSpPr>
        <p:spPr bwMode="auto">
          <a:xfrm>
            <a:off x="990600" y="228600"/>
            <a:ext cx="10287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600" b="1" dirty="0">
                <a:solidFill>
                  <a:schemeClr val="bg1"/>
                </a:solidFill>
                <a:effectLst>
                  <a:glow rad="63500">
                    <a:schemeClr val="tx1"/>
                  </a:glow>
                </a:effectLst>
              </a:rPr>
              <a:t> </a:t>
            </a:r>
            <a:r>
              <a:rPr lang="en-US" altLang="en-US" sz="4400" b="1" dirty="0">
                <a:solidFill>
                  <a:schemeClr val="bg1"/>
                </a:solidFill>
                <a:effectLst>
                  <a:glow rad="63500">
                    <a:schemeClr val="tx1"/>
                  </a:glow>
                </a:effectLst>
              </a:rPr>
              <a:t> </a:t>
            </a:r>
            <a:r>
              <a:rPr lang="en-US" altLang="en-US" b="1" dirty="0">
                <a:solidFill>
                  <a:schemeClr val="bg1"/>
                </a:solidFill>
                <a:effectLst>
                  <a:glow rad="63500">
                    <a:schemeClr val="tx1"/>
                  </a:glow>
                </a:effectLst>
              </a:rPr>
              <a:t> </a:t>
            </a:r>
            <a:r>
              <a:rPr lang="en-US" altLang="en-US" sz="4800" b="1" dirty="0">
                <a:solidFill>
                  <a:schemeClr val="bg1"/>
                </a:solidFill>
                <a:effectLst>
                  <a:glow rad="63500">
                    <a:schemeClr val="tx1"/>
                  </a:glow>
                </a:effectLst>
              </a:rPr>
              <a:t> </a:t>
            </a:r>
            <a:r>
              <a:rPr lang="en-US" altLang="en-US" sz="4000" b="1" dirty="0">
                <a:solidFill>
                  <a:schemeClr val="bg1"/>
                </a:solidFill>
                <a:effectLst>
                  <a:glow rad="63500">
                    <a:schemeClr val="tx1"/>
                  </a:glow>
                </a:effectLst>
              </a:rPr>
              <a:t>h</a:t>
            </a:r>
            <a:endParaRPr lang="en-US" altLang="en-US" b="1" i="1" dirty="0">
              <a:solidFill>
                <a:schemeClr val="bg1"/>
              </a:solidFill>
              <a:effectLst>
                <a:glow rad="63500">
                  <a:schemeClr val="tx1"/>
                </a:glow>
              </a:effectLst>
            </a:endParaRPr>
          </a:p>
        </p:txBody>
      </p:sp>
    </p:spTree>
    <p:extLst>
      <p:ext uri="{BB962C8B-B14F-4D97-AF65-F5344CB8AC3E}">
        <p14:creationId xmlns:p14="http://schemas.microsoft.com/office/powerpoint/2010/main" val="33993923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withEffect">
                                  <p:stCondLst>
                                    <p:cond delay="0"/>
                                  </p:stCondLst>
                                  <p:childTnLst>
                                    <p:set>
                                      <p:cBhvr>
                                        <p:cTn id="6" dur="1" fill="hold">
                                          <p:stCondLst>
                                            <p:cond delay="0"/>
                                          </p:stCondLst>
                                        </p:cTn>
                                        <p:tgtEl>
                                          <p:spTgt spid="108548"/>
                                        </p:tgtEl>
                                        <p:attrNameLst>
                                          <p:attrName>style.visibility</p:attrName>
                                        </p:attrNameLst>
                                      </p:cBhvr>
                                      <p:to>
                                        <p:strVal val="visible"/>
                                      </p:to>
                                    </p:set>
                                    <p:anim calcmode="lin" valueType="num">
                                      <p:cBhvr>
                                        <p:cTn id="7" dur="1000" fill="hold"/>
                                        <p:tgtEl>
                                          <p:spTgt spid="108548"/>
                                        </p:tgtEl>
                                        <p:attrNameLst>
                                          <p:attrName>ppt_w</p:attrName>
                                        </p:attrNameLst>
                                      </p:cBhvr>
                                      <p:tavLst>
                                        <p:tav tm="0">
                                          <p:val>
                                            <p:fltVal val="0"/>
                                          </p:val>
                                        </p:tav>
                                        <p:tav tm="100000">
                                          <p:val>
                                            <p:strVal val="#ppt_w"/>
                                          </p:val>
                                        </p:tav>
                                      </p:tavLst>
                                    </p:anim>
                                    <p:anim calcmode="lin" valueType="num">
                                      <p:cBhvr>
                                        <p:cTn id="8" dur="1000" fill="hold"/>
                                        <p:tgtEl>
                                          <p:spTgt spid="108548"/>
                                        </p:tgtEl>
                                        <p:attrNameLst>
                                          <p:attrName>ppt_h</p:attrName>
                                        </p:attrNameLst>
                                      </p:cBhvr>
                                      <p:tavLst>
                                        <p:tav tm="0">
                                          <p:val>
                                            <p:fltVal val="0"/>
                                          </p:val>
                                        </p:tav>
                                        <p:tav tm="100000">
                                          <p:val>
                                            <p:strVal val="#ppt_h"/>
                                          </p:val>
                                        </p:tav>
                                      </p:tavLst>
                                    </p:anim>
                                    <p:anim calcmode="lin" valueType="num">
                                      <p:cBhvr>
                                        <p:cTn id="9" dur="1000" fill="hold"/>
                                        <p:tgtEl>
                                          <p:spTgt spid="10854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8548"/>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108549"/>
                                        </p:tgtEl>
                                        <p:attrNameLst>
                                          <p:attrName>style.visibility</p:attrName>
                                        </p:attrNameLst>
                                      </p:cBhvr>
                                      <p:to>
                                        <p:strVal val="visible"/>
                                      </p:to>
                                    </p:set>
                                    <p:anim calcmode="lin" valueType="num">
                                      <p:cBhvr>
                                        <p:cTn id="13" dur="1000" fill="hold"/>
                                        <p:tgtEl>
                                          <p:spTgt spid="108549"/>
                                        </p:tgtEl>
                                        <p:attrNameLst>
                                          <p:attrName>ppt_w</p:attrName>
                                        </p:attrNameLst>
                                      </p:cBhvr>
                                      <p:tavLst>
                                        <p:tav tm="0">
                                          <p:val>
                                            <p:fltVal val="0"/>
                                          </p:val>
                                        </p:tav>
                                        <p:tav tm="100000">
                                          <p:val>
                                            <p:strVal val="#ppt_w"/>
                                          </p:val>
                                        </p:tav>
                                      </p:tavLst>
                                    </p:anim>
                                    <p:anim calcmode="lin" valueType="num">
                                      <p:cBhvr>
                                        <p:cTn id="14" dur="1000" fill="hold"/>
                                        <p:tgtEl>
                                          <p:spTgt spid="108549"/>
                                        </p:tgtEl>
                                        <p:attrNameLst>
                                          <p:attrName>ppt_h</p:attrName>
                                        </p:attrNameLst>
                                      </p:cBhvr>
                                      <p:tavLst>
                                        <p:tav tm="0">
                                          <p:val>
                                            <p:fltVal val="0"/>
                                          </p:val>
                                        </p:tav>
                                        <p:tav tm="100000">
                                          <p:val>
                                            <p:strVal val="#ppt_h"/>
                                          </p:val>
                                        </p:tav>
                                      </p:tavLst>
                                    </p:anim>
                                    <p:anim calcmode="lin" valueType="num">
                                      <p:cBhvr>
                                        <p:cTn id="15" dur="1000" fill="hold"/>
                                        <p:tgtEl>
                                          <p:spTgt spid="108549"/>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0854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8550"/>
                                        </p:tgtEl>
                                        <p:attrNameLst>
                                          <p:attrName>style.visibility</p:attrName>
                                        </p:attrNameLst>
                                      </p:cBhvr>
                                      <p:to>
                                        <p:strVal val="visible"/>
                                      </p:to>
                                    </p:set>
                                    <p:animEffect transition="in" filter="fade">
                                      <p:cBhvr>
                                        <p:cTn id="21" dur="750"/>
                                        <p:tgtEl>
                                          <p:spTgt spid="10855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8551"/>
                                        </p:tgtEl>
                                        <p:attrNameLst>
                                          <p:attrName>style.visibility</p:attrName>
                                        </p:attrNameLst>
                                      </p:cBhvr>
                                      <p:to>
                                        <p:strVal val="visible"/>
                                      </p:to>
                                    </p:set>
                                    <p:animEffect transition="in" filter="fade">
                                      <p:cBhvr>
                                        <p:cTn id="26" dur="750"/>
                                        <p:tgtEl>
                                          <p:spTgt spid="108551"/>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8552"/>
                                        </p:tgtEl>
                                        <p:attrNameLst>
                                          <p:attrName>style.visibility</p:attrName>
                                        </p:attrNameLst>
                                      </p:cBhvr>
                                      <p:to>
                                        <p:strVal val="visible"/>
                                      </p:to>
                                    </p:set>
                                    <p:animEffect transition="in" filter="fade">
                                      <p:cBhvr>
                                        <p:cTn id="31" dur="750"/>
                                        <p:tgtEl>
                                          <p:spTgt spid="108552"/>
                                        </p:tgtEl>
                                      </p:cBhvr>
                                    </p:animEffect>
                                  </p:childTnLst>
                                </p:cTn>
                              </p:par>
                            </p:childTnLst>
                          </p:cTn>
                        </p:par>
                        <p:par>
                          <p:cTn id="32" fill="hold" nodeType="afterGroup">
                            <p:stCondLst>
                              <p:cond delay="750"/>
                            </p:stCondLst>
                            <p:childTnLst>
                              <p:par>
                                <p:cTn id="33" presetID="10" presetClass="exit" presetSubtype="0" fill="hold" grpId="1" nodeType="afterEffect">
                                  <p:stCondLst>
                                    <p:cond delay="0"/>
                                  </p:stCondLst>
                                  <p:childTnLst>
                                    <p:animEffect transition="out" filter="fade">
                                      <p:cBhvr>
                                        <p:cTn id="34" dur="750"/>
                                        <p:tgtEl>
                                          <p:spTgt spid="108551"/>
                                        </p:tgtEl>
                                      </p:cBhvr>
                                    </p:animEffect>
                                    <p:set>
                                      <p:cBhvr>
                                        <p:cTn id="35" dur="1" fill="hold">
                                          <p:stCondLst>
                                            <p:cond delay="749"/>
                                          </p:stCondLst>
                                        </p:cTn>
                                        <p:tgtEl>
                                          <p:spTgt spid="108551"/>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750"/>
                                        <p:tgtEl>
                                          <p:spTgt spid="108550"/>
                                        </p:tgtEl>
                                      </p:cBhvr>
                                    </p:animEffect>
                                    <p:set>
                                      <p:cBhvr>
                                        <p:cTn id="38" dur="1" fill="hold">
                                          <p:stCondLst>
                                            <p:cond delay="749"/>
                                          </p:stCondLst>
                                        </p:cTn>
                                        <p:tgtEl>
                                          <p:spTgt spid="108550"/>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xit" presetSubtype="0" fill="hold" grpId="1" nodeType="clickEffect">
                                  <p:stCondLst>
                                    <p:cond delay="0"/>
                                  </p:stCondLst>
                                  <p:childTnLst>
                                    <p:animEffect transition="out" filter="fade">
                                      <p:cBhvr>
                                        <p:cTn id="42" dur="750"/>
                                        <p:tgtEl>
                                          <p:spTgt spid="108552"/>
                                        </p:tgtEl>
                                      </p:cBhvr>
                                    </p:animEffect>
                                    <p:set>
                                      <p:cBhvr>
                                        <p:cTn id="43" dur="1" fill="hold">
                                          <p:stCondLst>
                                            <p:cond delay="749"/>
                                          </p:stCondLst>
                                        </p:cTn>
                                        <p:tgtEl>
                                          <p:spTgt spid="108552"/>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750"/>
                                        <p:tgtEl>
                                          <p:spTgt spid="108548"/>
                                        </p:tgtEl>
                                      </p:cBhvr>
                                    </p:animEffect>
                                    <p:set>
                                      <p:cBhvr>
                                        <p:cTn id="46" dur="1" fill="hold">
                                          <p:stCondLst>
                                            <p:cond delay="749"/>
                                          </p:stCondLst>
                                        </p:cTn>
                                        <p:tgtEl>
                                          <p:spTgt spid="108548"/>
                                        </p:tgtEl>
                                        <p:attrNameLst>
                                          <p:attrName>style.visibility</p:attrName>
                                        </p:attrNameLst>
                                      </p:cBhvr>
                                      <p:to>
                                        <p:strVal val="hidden"/>
                                      </p:to>
                                    </p:set>
                                  </p:childTnLst>
                                </p:cTn>
                              </p:par>
                            </p:childTnLst>
                          </p:cTn>
                        </p:par>
                        <p:par>
                          <p:cTn id="47" fill="hold" nodeType="withGroup">
                            <p:stCondLst>
                              <p:cond delay="750"/>
                            </p:stCondLst>
                            <p:childTnLst>
                              <p:par>
                                <p:cTn id="48" presetID="1" presetClass="entr" presetSubtype="0" fill="hold" grpId="0" nodeType="afterEffect">
                                  <p:stCondLst>
                                    <p:cond delay="0"/>
                                  </p:stCondLst>
                                  <p:childTnLst>
                                    <p:set>
                                      <p:cBhvr>
                                        <p:cTn id="49" dur="1" fill="hold">
                                          <p:stCondLst>
                                            <p:cond delay="0"/>
                                          </p:stCondLst>
                                        </p:cTn>
                                        <p:tgtEl>
                                          <p:spTgt spid="108556"/>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108558"/>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108560"/>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108553"/>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108561"/>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108562"/>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108563"/>
                                        </p:tgtEl>
                                        <p:attrNameLst>
                                          <p:attrName>style.visibility</p:attrName>
                                        </p:attrNameLst>
                                      </p:cBhvr>
                                      <p:to>
                                        <p:strVal val="visible"/>
                                      </p:to>
                                    </p:set>
                                  </p:childTnLst>
                                </p:cTn>
                              </p:par>
                              <p:par>
                                <p:cTn id="62" presetID="10" presetClass="exit" presetSubtype="0" fill="hold" grpId="1" nodeType="withEffect">
                                  <p:stCondLst>
                                    <p:cond delay="0"/>
                                  </p:stCondLst>
                                  <p:childTnLst>
                                    <p:animEffect transition="out" filter="fade">
                                      <p:cBhvr>
                                        <p:cTn id="63" dur="1750"/>
                                        <p:tgtEl>
                                          <p:spTgt spid="108549"/>
                                        </p:tgtEl>
                                      </p:cBhvr>
                                    </p:animEffect>
                                    <p:set>
                                      <p:cBhvr>
                                        <p:cTn id="64" dur="1" fill="hold">
                                          <p:stCondLst>
                                            <p:cond delay="1749"/>
                                          </p:stCondLst>
                                        </p:cTn>
                                        <p:tgtEl>
                                          <p:spTgt spid="108549"/>
                                        </p:tgtEl>
                                        <p:attrNameLst>
                                          <p:attrName>style.visibility</p:attrName>
                                        </p:attrNameLst>
                                      </p:cBhvr>
                                      <p:to>
                                        <p:strVal val="hidden"/>
                                      </p:to>
                                    </p:set>
                                  </p:childTnLst>
                                </p:cTn>
                              </p:par>
                              <p:par>
                                <p:cTn id="65" presetID="0" presetClass="path" presetSubtype="0" accel="50000" decel="50000" fill="hold" grpId="1" nodeType="withEffect">
                                  <p:stCondLst>
                                    <p:cond delay="0"/>
                                  </p:stCondLst>
                                  <p:childTnLst>
                                    <p:animMotion origin="layout" path="M -3.33333E-6 1.11111E-6 L 0.26702 0.00741 " pathEditMode="relative" rAng="0" ptsTypes="AA">
                                      <p:cBhvr>
                                        <p:cTn id="66" dur="2000" fill="hold"/>
                                        <p:tgtEl>
                                          <p:spTgt spid="108553"/>
                                        </p:tgtEl>
                                        <p:attrNameLst>
                                          <p:attrName>ppt_x</p:attrName>
                                          <p:attrName>ppt_y</p:attrName>
                                        </p:attrNameLst>
                                      </p:cBhvr>
                                      <p:rCtr x="13663" y="370"/>
                                    </p:animMotion>
                                  </p:childTnLst>
                                </p:cTn>
                              </p:par>
                              <p:par>
                                <p:cTn id="67" presetID="0" presetClass="path" presetSubtype="0" accel="50000" decel="50000" fill="hold" grpId="1" nodeType="withEffect">
                                  <p:stCondLst>
                                    <p:cond delay="0"/>
                                  </p:stCondLst>
                                  <p:childTnLst>
                                    <p:animMotion origin="layout" path="M -3.33333E-6 1.11111E-6 L 0.0908 0.00833 " pathEditMode="relative" rAng="0" ptsTypes="AA">
                                      <p:cBhvr>
                                        <p:cTn id="68" dur="2000" fill="hold"/>
                                        <p:tgtEl>
                                          <p:spTgt spid="108561"/>
                                        </p:tgtEl>
                                        <p:attrNameLst>
                                          <p:attrName>ppt_x</p:attrName>
                                          <p:attrName>ppt_y</p:attrName>
                                        </p:attrNameLst>
                                      </p:cBhvr>
                                      <p:rCtr x="4531" y="417"/>
                                    </p:animMotion>
                                  </p:childTnLst>
                                </p:cTn>
                              </p:par>
                              <p:par>
                                <p:cTn id="69" presetID="0" presetClass="path" presetSubtype="0" accel="50000" decel="50000" fill="hold" grpId="1" nodeType="withEffect">
                                  <p:stCondLst>
                                    <p:cond delay="0"/>
                                  </p:stCondLst>
                                  <p:childTnLst>
                                    <p:animMotion origin="layout" path="M -3.33333E-6 -2.22222E-6 C 0.03438 -0.02592 0.06875 -0.05162 0.10417 -0.07037 C 0.13959 -0.08912 0.17448 -0.1044 0.2125 -0.11296 C 0.25 -0.12153 0.30122 -0.1206 0.33195 -0.12222 C 0.36268 -0.12384 0.38091 -0.11991 0.39723 -0.12222 C 0.41355 -0.12453 0.42223 -0.12824 0.42969 -0.13634 C 0.43716 -0.14444 0.43907 -0.16319 0.4415 -0.17037 " pathEditMode="relative" rAng="0" ptsTypes="aaaaaaa">
                                      <p:cBhvr>
                                        <p:cTn id="70" dur="2000" fill="hold"/>
                                        <p:tgtEl>
                                          <p:spTgt spid="108562"/>
                                        </p:tgtEl>
                                        <p:attrNameLst>
                                          <p:attrName>ppt_x</p:attrName>
                                          <p:attrName>ppt_y</p:attrName>
                                        </p:attrNameLst>
                                      </p:cBhvr>
                                      <p:rCtr x="22066" y="-8519"/>
                                    </p:animMotion>
                                  </p:childTnLst>
                                </p:cTn>
                              </p:par>
                              <p:par>
                                <p:cTn id="71" presetID="0" presetClass="path" presetSubtype="0" accel="50000" decel="50000" fill="hold" grpId="1" nodeType="withEffect">
                                  <p:stCondLst>
                                    <p:cond delay="0"/>
                                  </p:stCondLst>
                                  <p:childTnLst>
                                    <p:animMotion origin="layout" path="M 0.00035 -4.44444E-6 L -0.36545 0.00787 " pathEditMode="relative" rAng="0" ptsTypes="AA">
                                      <p:cBhvr>
                                        <p:cTn id="72" dur="2000" fill="hold"/>
                                        <p:tgtEl>
                                          <p:spTgt spid="108563"/>
                                        </p:tgtEl>
                                        <p:attrNameLst>
                                          <p:attrName>ppt_x</p:attrName>
                                          <p:attrName>ppt_y</p:attrName>
                                        </p:attrNameLst>
                                      </p:cBhvr>
                                      <p:rCtr x="-18299" y="394"/>
                                    </p:animMotion>
                                  </p:childTnLst>
                                </p:cTn>
                              </p:par>
                              <p:par>
                                <p:cTn id="73" presetID="0" presetClass="path" presetSubtype="0" accel="50000" decel="50000" fill="hold" grpId="1" nodeType="withEffect">
                                  <p:stCondLst>
                                    <p:cond delay="0"/>
                                  </p:stCondLst>
                                  <p:childTnLst>
                                    <p:animMotion origin="layout" path="M 3.33333E-6 -4.44444E-6 C 0.0375 -0.01157 0.07482 -0.02013 0.10555 -0.03148 C 0.13628 -0.04282 0.16527 -0.05463 0.18437 -0.06805 C 0.20347 -0.08148 0.21389 -0.09583 0.21979 -0.1125 C 0.22569 -0.12916 0.22552 -0.15138 0.21979 -0.16828 C 0.21406 -0.18518 0.20625 -0.20208 0.18541 -0.21412 C 0.16458 -0.22615 0.12725 -0.23564 0.09479 -0.2405 C 0.06232 -0.24537 0.02951 -0.24213 -0.00938 -0.24328 C -0.04827 -0.24444 -0.11146 -0.24629 -0.13837 -0.24722 " pathEditMode="relative" rAng="0" ptsTypes="aaaaaaaaa">
                                      <p:cBhvr>
                                        <p:cTn id="74" dur="2000" fill="hold"/>
                                        <p:tgtEl>
                                          <p:spTgt spid="108556"/>
                                        </p:tgtEl>
                                        <p:attrNameLst>
                                          <p:attrName>ppt_x</p:attrName>
                                          <p:attrName>ppt_y</p:attrName>
                                        </p:attrNameLst>
                                      </p:cBhvr>
                                      <p:rCtr x="4358" y="-12361"/>
                                    </p:animMotion>
                                  </p:childTnLst>
                                </p:cTn>
                              </p:par>
                              <p:par>
                                <p:cTn id="75" presetID="0" presetClass="path" presetSubtype="0" accel="50000" decel="50000" fill="hold" grpId="1" nodeType="withEffect">
                                  <p:stCondLst>
                                    <p:cond delay="0"/>
                                  </p:stCondLst>
                                  <p:childTnLst>
                                    <p:animMotion origin="layout" path="M -0.00243 0.00047 C -0.03889 -0.00393 -0.07673 -0.00949 -0.10694 -0.01852 C -0.13732 -0.02754 -0.16458 -0.03703 -0.18437 -0.05416 C -0.20416 -0.07129 -0.21961 -0.09791 -0.22604 -0.12083 C -0.23246 -0.14421 -0.23159 -0.17199 -0.22291 -0.19213 C -0.21423 -0.21227 -0.19548 -0.23148 -0.17395 -0.24213 C -0.15243 -0.25277 -0.12639 -0.25486 -0.09375 -0.25602 C -0.06111 -0.25717 -0.00243 -0.25023 0.02188 -0.24861 " pathEditMode="relative" rAng="0" ptsTypes="AAAAAAAA">
                                      <p:cBhvr>
                                        <p:cTn id="76" dur="2000" fill="hold"/>
                                        <p:tgtEl>
                                          <p:spTgt spid="108558"/>
                                        </p:tgtEl>
                                        <p:attrNameLst>
                                          <p:attrName>ppt_x</p:attrName>
                                          <p:attrName>ppt_y</p:attrName>
                                        </p:attrNameLst>
                                      </p:cBhvr>
                                      <p:rCtr x="-10174" y="-12824"/>
                                    </p:animMotion>
                                  </p:childTnLst>
                                </p:cTn>
                              </p:par>
                              <p:par>
                                <p:cTn id="77" presetID="0" presetClass="path" presetSubtype="0" accel="50000" decel="50000" fill="hold" grpId="1" nodeType="withEffect">
                                  <p:stCondLst>
                                    <p:cond delay="0"/>
                                  </p:stCondLst>
                                  <p:childTnLst>
                                    <p:animMotion origin="layout" path="M 3.33333E-6 4.44444E-6 L -0.27257 0.01828 " pathEditMode="relative" rAng="0" ptsTypes="AA">
                                      <p:cBhvr>
                                        <p:cTn id="78" dur="2000" fill="hold"/>
                                        <p:tgtEl>
                                          <p:spTgt spid="108560"/>
                                        </p:tgtEl>
                                        <p:attrNameLst>
                                          <p:attrName>ppt_x</p:attrName>
                                          <p:attrName>ppt_y</p:attrName>
                                        </p:attrNameLst>
                                      </p:cBhvr>
                                      <p:rCtr x="-13628" y="903"/>
                                    </p:animMotion>
                                  </p:childTnLst>
                                </p:cTn>
                              </p:par>
                              <p:par>
                                <p:cTn id="79" presetID="6" presetClass="emph" presetSubtype="0" fill="hold" nodeType="withEffect">
                                  <p:stCondLst>
                                    <p:cond delay="500"/>
                                  </p:stCondLst>
                                  <p:childTnLst>
                                    <p:animScale>
                                      <p:cBhvr>
                                        <p:cTn id="80" dur="2000" fill="hold"/>
                                        <p:tgtEl>
                                          <p:spTgt spid="29699"/>
                                        </p:tgtEl>
                                      </p:cBhvr>
                                      <p:by x="200000" y="200000"/>
                                    </p:animScale>
                                  </p:childTnLst>
                                </p:cTn>
                              </p:par>
                              <p:par>
                                <p:cTn id="81" presetID="0" presetClass="path" presetSubtype="0" accel="50000" decel="50000" fill="hold" nodeType="withEffect">
                                  <p:stCondLst>
                                    <p:cond delay="500"/>
                                  </p:stCondLst>
                                  <p:childTnLst>
                                    <p:animMotion origin="layout" path="M 0 1.54487E-6 L -0.0151 0.13783 " pathEditMode="relative" rAng="0" ptsTypes="AA">
                                      <p:cBhvr>
                                        <p:cTn id="82" dur="2000" fill="hold"/>
                                        <p:tgtEl>
                                          <p:spTgt spid="29699"/>
                                        </p:tgtEl>
                                        <p:attrNameLst>
                                          <p:attrName>ppt_x</p:attrName>
                                          <p:attrName>ppt_y</p:attrName>
                                        </p:attrNameLst>
                                      </p:cBhvr>
                                      <p:rCtr x="-764" y="689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8" grpId="0"/>
      <p:bldP spid="108548" grpId="1"/>
      <p:bldP spid="108549" grpId="0"/>
      <p:bldP spid="108549" grpId="1"/>
      <p:bldP spid="108550" grpId="0"/>
      <p:bldP spid="108550" grpId="1"/>
      <p:bldP spid="108551" grpId="0"/>
      <p:bldP spid="108551" grpId="1"/>
      <p:bldP spid="108552" grpId="0"/>
      <p:bldP spid="108552" grpId="1"/>
      <p:bldP spid="108556" grpId="0"/>
      <p:bldP spid="108556" grpId="1"/>
      <p:bldP spid="108558" grpId="0"/>
      <p:bldP spid="108558" grpId="1"/>
      <p:bldP spid="108560" grpId="0"/>
      <p:bldP spid="108560" grpId="1"/>
      <p:bldP spid="108561" grpId="0"/>
      <p:bldP spid="108561" grpId="1"/>
      <p:bldP spid="108563" grpId="0"/>
      <p:bldP spid="108563" grpId="1"/>
      <p:bldP spid="108562" grpId="0"/>
      <p:bldP spid="108562" grpId="1"/>
      <p:bldP spid="108553" grpId="0"/>
      <p:bldP spid="108553"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22" name="Picture 3" descr="tree_universe"/>
          <p:cNvPicPr>
            <a:picLocks noChangeAspect="1" noChangeArrowheads="1"/>
          </p:cNvPicPr>
          <p:nvPr/>
        </p:nvPicPr>
        <p:blipFill rotWithShape="1">
          <a:blip r:embed="rId3">
            <a:extLst>
              <a:ext uri="{28A0092B-C50C-407E-A947-70E740481C1C}">
                <a14:useLocalDpi xmlns:a14="http://schemas.microsoft.com/office/drawing/2010/main" val="0"/>
              </a:ext>
            </a:extLst>
          </a:blip>
          <a:srcRect l="8334" r="8333"/>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Title 1"/>
          <p:cNvSpPr txBox="1">
            <a:spLocks/>
          </p:cNvSpPr>
          <p:nvPr/>
        </p:nvSpPr>
        <p:spPr>
          <a:xfrm>
            <a:off x="1307592" y="2964260"/>
            <a:ext cx="11430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in</a:t>
            </a:r>
          </a:p>
        </p:txBody>
      </p:sp>
      <p:sp>
        <p:nvSpPr>
          <p:cNvPr id="46" name="Title 1">
            <a:extLst>
              <a:ext uri="{FF2B5EF4-FFF2-40B4-BE49-F238E27FC236}">
                <a16:creationId xmlns:a16="http://schemas.microsoft.com/office/drawing/2014/main" id="{957FBD19-59AD-42A3-803D-1FD58945B7E4}"/>
              </a:ext>
            </a:extLst>
          </p:cNvPr>
          <p:cNvSpPr txBox="1">
            <a:spLocks/>
          </p:cNvSpPr>
          <p:nvPr/>
        </p:nvSpPr>
        <p:spPr>
          <a:xfrm>
            <a:off x="965851" y="4304874"/>
            <a:ext cx="392464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20" b="1" i="0" u="none" strike="noStrike" kern="1200" cap="none" spc="0" normalizeH="0" baseline="0" noProof="0" dirty="0">
                <a:ln w="3175" cmpd="sng">
                  <a:solidFill>
                    <a:srgbClr val="FFFF00"/>
                  </a:solidFill>
                  <a:prstDash val="solid"/>
                </a:ln>
                <a:solidFill>
                  <a:srgbClr val="66CCFF"/>
                </a:solidFill>
                <a:effectLst>
                  <a:outerShdw blurRad="63500" dir="3600000" algn="tl" rotWithShape="0">
                    <a:srgbClr val="000000">
                      <a:alpha val="70000"/>
                    </a:srgbClr>
                  </a:outerShdw>
                </a:effectLst>
                <a:uLnTx/>
                <a:uFillTx/>
                <a:ea typeface="+mj-ea"/>
                <a:cs typeface="+mj-cs"/>
              </a:rPr>
              <a:t>know the hope</a:t>
            </a:r>
          </a:p>
        </p:txBody>
      </p:sp>
      <p:sp>
        <p:nvSpPr>
          <p:cNvPr id="106500" name="Rectangle 4"/>
          <p:cNvSpPr>
            <a:spLocks noChangeArrowheads="1"/>
          </p:cNvSpPr>
          <p:nvPr/>
        </p:nvSpPr>
        <p:spPr bwMode="auto">
          <a:xfrm>
            <a:off x="685800" y="152400"/>
            <a:ext cx="8001000" cy="66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4000" b="1" dirty="0">
                <a:solidFill>
                  <a:schemeClr val="tx2"/>
                </a:solidFill>
              </a:rPr>
              <a:t>… that the God of our Lord Jesus Christ, the Father of glory, may give to you the spirit of wisdom and revelation in the knowledge of Him, the eyes of your understanding being enlightened; that you may know what is the hope of His calling, what are the riches of the glory of His inheritance in the saints, </a:t>
            </a:r>
            <a:r>
              <a:rPr lang="en-US" altLang="en-US" b="1" i="1" dirty="0">
                <a:effectLst>
                  <a:glow rad="63500">
                    <a:schemeClr val="tx1"/>
                  </a:glow>
                </a:effectLst>
                <a:latin typeface="Calibri" panose="020F0502020204030204" pitchFamily="34" charset="0"/>
              </a:rPr>
              <a:t>—</a:t>
            </a:r>
            <a:r>
              <a:rPr lang="en-US" altLang="en-US" b="1" i="1" dirty="0">
                <a:solidFill>
                  <a:schemeClr val="tx2"/>
                </a:solidFill>
              </a:rPr>
              <a:t> Ephesians 1:17-18</a:t>
            </a:r>
          </a:p>
        </p:txBody>
      </p:sp>
      <p:sp>
        <p:nvSpPr>
          <p:cNvPr id="106501" name="Rectangle 5"/>
          <p:cNvSpPr>
            <a:spLocks noChangeArrowheads="1"/>
          </p:cNvSpPr>
          <p:nvPr/>
        </p:nvSpPr>
        <p:spPr bwMode="auto">
          <a:xfrm>
            <a:off x="609600" y="152400"/>
            <a:ext cx="8001000" cy="66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4000" b="1" dirty="0">
                <a:solidFill>
                  <a:schemeClr val="bg1"/>
                </a:solidFill>
                <a:effectLst>
                  <a:glow rad="63500">
                    <a:schemeClr val="tx1"/>
                  </a:glow>
                </a:effectLst>
              </a:rPr>
              <a:t>… that the God of our Lord Jesus Christ, the Father of glory, may give to you the spirit of wisdom and revelation in the knowledge of Him, the eyes of your understanding being enlightened; that you may know what is the hope of His calling, what are the riches of the glory of His inheritance in the saints, </a:t>
            </a:r>
            <a:r>
              <a:rPr lang="en-US" altLang="en-US" b="1" i="1" dirty="0">
                <a:solidFill>
                  <a:schemeClr val="bg1"/>
                </a:solidFill>
                <a:effectLst>
                  <a:glow rad="63500">
                    <a:schemeClr val="tx1"/>
                  </a:glow>
                </a:effectLst>
                <a:latin typeface="Calibri" panose="020F0502020204030204" pitchFamily="34" charset="0"/>
              </a:rPr>
              <a:t>—</a:t>
            </a:r>
            <a:r>
              <a:rPr lang="en-US" altLang="en-US" b="1" i="1" dirty="0">
                <a:solidFill>
                  <a:schemeClr val="bg1"/>
                </a:solidFill>
                <a:effectLst>
                  <a:glow rad="63500">
                    <a:schemeClr val="tx1"/>
                  </a:glow>
                </a:effectLst>
              </a:rPr>
              <a:t> Ephesians 1:17-18</a:t>
            </a:r>
          </a:p>
        </p:txBody>
      </p:sp>
      <p:sp>
        <p:nvSpPr>
          <p:cNvPr id="106527" name="Rectangle 31"/>
          <p:cNvSpPr>
            <a:spLocks noChangeArrowheads="1"/>
          </p:cNvSpPr>
          <p:nvPr/>
        </p:nvSpPr>
        <p:spPr bwMode="auto">
          <a:xfrm>
            <a:off x="2743200" y="609600"/>
            <a:ext cx="7772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b="1">
                <a:solidFill>
                  <a:schemeClr val="tx2"/>
                </a:solidFill>
              </a:rPr>
              <a:t> </a:t>
            </a:r>
            <a:r>
              <a:rPr lang="en-US" altLang="en-US" sz="5200" b="1">
                <a:solidFill>
                  <a:schemeClr val="tx2"/>
                </a:solidFill>
              </a:rPr>
              <a:t> </a:t>
            </a:r>
            <a:r>
              <a:rPr lang="en-US" altLang="en-US" sz="4000" b="1"/>
              <a:t>Father of</a:t>
            </a:r>
            <a:endParaRPr lang="en-US" altLang="en-US" b="1" i="1"/>
          </a:p>
        </p:txBody>
      </p:sp>
      <p:sp>
        <p:nvSpPr>
          <p:cNvPr id="106502" name="Rectangle 6"/>
          <p:cNvSpPr>
            <a:spLocks noChangeArrowheads="1"/>
          </p:cNvSpPr>
          <p:nvPr/>
        </p:nvSpPr>
        <p:spPr bwMode="auto">
          <a:xfrm>
            <a:off x="2590800" y="609600"/>
            <a:ext cx="8001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b="1" dirty="0">
                <a:solidFill>
                  <a:schemeClr val="tx2"/>
                </a:solidFill>
                <a:effectLst>
                  <a:glow rad="63500">
                    <a:schemeClr val="tx1"/>
                  </a:glow>
                </a:effectLst>
              </a:rPr>
              <a:t> </a:t>
            </a:r>
            <a:r>
              <a:rPr lang="en-US" altLang="en-US" sz="5200" b="1" dirty="0">
                <a:solidFill>
                  <a:schemeClr val="tx2"/>
                </a:solidFill>
                <a:effectLst>
                  <a:glow rad="63500">
                    <a:schemeClr val="tx1"/>
                  </a:glow>
                </a:effectLst>
              </a:rPr>
              <a:t> </a:t>
            </a:r>
            <a:r>
              <a:rPr lang="en-US" altLang="en-US" sz="4000" b="1" dirty="0">
                <a:solidFill>
                  <a:schemeClr val="bg1"/>
                </a:solidFill>
                <a:effectLst>
                  <a:glow rad="63500">
                    <a:schemeClr val="tx1"/>
                  </a:glow>
                </a:effectLst>
              </a:rPr>
              <a:t>Father of</a:t>
            </a:r>
            <a:endParaRPr lang="en-US" altLang="en-US" b="1" i="1" dirty="0">
              <a:solidFill>
                <a:schemeClr val="bg1"/>
              </a:solidFill>
              <a:effectLst>
                <a:glow rad="63500">
                  <a:schemeClr val="tx1"/>
                </a:glow>
              </a:effectLst>
            </a:endParaRPr>
          </a:p>
        </p:txBody>
      </p:sp>
      <p:sp>
        <p:nvSpPr>
          <p:cNvPr id="106528" name="Rectangle 32"/>
          <p:cNvSpPr>
            <a:spLocks noChangeArrowheads="1"/>
          </p:cNvSpPr>
          <p:nvPr/>
        </p:nvSpPr>
        <p:spPr bwMode="auto">
          <a:xfrm>
            <a:off x="-2667000" y="1219200"/>
            <a:ext cx="7924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500" b="1" dirty="0">
                <a:solidFill>
                  <a:schemeClr val="tx2"/>
                </a:solidFill>
              </a:rPr>
              <a:t> </a:t>
            </a:r>
            <a:r>
              <a:rPr lang="en-US" altLang="en-US" sz="4600" b="1" dirty="0">
                <a:solidFill>
                  <a:schemeClr val="tx2"/>
                </a:solidFill>
              </a:rPr>
              <a:t> </a:t>
            </a:r>
            <a:r>
              <a:rPr lang="en-US" altLang="en-US" sz="4000" b="1" dirty="0"/>
              <a:t>glory</a:t>
            </a:r>
          </a:p>
        </p:txBody>
      </p:sp>
      <p:sp>
        <p:nvSpPr>
          <p:cNvPr id="106503" name="Rectangle 7"/>
          <p:cNvSpPr>
            <a:spLocks noChangeArrowheads="1"/>
          </p:cNvSpPr>
          <p:nvPr/>
        </p:nvSpPr>
        <p:spPr bwMode="auto">
          <a:xfrm>
            <a:off x="-2743200" y="1219200"/>
            <a:ext cx="8001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500" b="1" dirty="0">
                <a:solidFill>
                  <a:schemeClr val="tx2"/>
                </a:solidFill>
                <a:effectLst>
                  <a:glow rad="63500">
                    <a:schemeClr val="tx1"/>
                  </a:glow>
                </a:effectLst>
              </a:rPr>
              <a:t> </a:t>
            </a:r>
            <a:r>
              <a:rPr lang="en-US" altLang="en-US" sz="4600" b="1" dirty="0">
                <a:solidFill>
                  <a:schemeClr val="tx2"/>
                </a:solidFill>
                <a:effectLst>
                  <a:glow rad="63500">
                    <a:schemeClr val="tx1"/>
                  </a:glow>
                </a:effectLst>
              </a:rPr>
              <a:t> </a:t>
            </a:r>
            <a:r>
              <a:rPr lang="en-US" altLang="en-US" sz="4000" b="1" dirty="0">
                <a:solidFill>
                  <a:schemeClr val="bg1"/>
                </a:solidFill>
                <a:effectLst>
                  <a:glow rad="63500">
                    <a:schemeClr val="tx1"/>
                  </a:glow>
                </a:effectLst>
              </a:rPr>
              <a:t>glory</a:t>
            </a:r>
          </a:p>
        </p:txBody>
      </p:sp>
      <p:sp>
        <p:nvSpPr>
          <p:cNvPr id="106529" name="Rectangle 33"/>
          <p:cNvSpPr>
            <a:spLocks noChangeArrowheads="1"/>
          </p:cNvSpPr>
          <p:nvPr/>
        </p:nvSpPr>
        <p:spPr bwMode="auto">
          <a:xfrm>
            <a:off x="3810000" y="1219200"/>
            <a:ext cx="7848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b="1">
                <a:solidFill>
                  <a:schemeClr val="tx2"/>
                </a:solidFill>
              </a:rPr>
              <a:t> </a:t>
            </a:r>
            <a:r>
              <a:rPr lang="en-US" altLang="en-US" sz="4400" b="1">
                <a:solidFill>
                  <a:schemeClr val="tx2"/>
                </a:solidFill>
              </a:rPr>
              <a:t> </a:t>
            </a:r>
            <a:r>
              <a:rPr lang="en-US" altLang="en-US" sz="4000" b="1"/>
              <a:t>spirit</a:t>
            </a:r>
            <a:endParaRPr lang="en-US" altLang="en-US" b="1" i="1"/>
          </a:p>
        </p:txBody>
      </p:sp>
      <p:sp>
        <p:nvSpPr>
          <p:cNvPr id="106504" name="Rectangle 8"/>
          <p:cNvSpPr>
            <a:spLocks noChangeArrowheads="1"/>
          </p:cNvSpPr>
          <p:nvPr/>
        </p:nvSpPr>
        <p:spPr bwMode="auto">
          <a:xfrm>
            <a:off x="3733800" y="1219200"/>
            <a:ext cx="7924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b="1">
                <a:solidFill>
                  <a:schemeClr val="tx2"/>
                </a:solidFill>
                <a:effectLst>
                  <a:glow rad="63500">
                    <a:schemeClr val="tx1"/>
                  </a:glow>
                </a:effectLst>
              </a:rPr>
              <a:t> </a:t>
            </a:r>
            <a:r>
              <a:rPr lang="en-US" altLang="en-US" sz="4400" b="1">
                <a:solidFill>
                  <a:schemeClr val="tx2"/>
                </a:solidFill>
                <a:effectLst>
                  <a:glow rad="63500">
                    <a:schemeClr val="tx1"/>
                  </a:glow>
                </a:effectLst>
              </a:rPr>
              <a:t> </a:t>
            </a:r>
            <a:r>
              <a:rPr lang="en-US" altLang="en-US" sz="4000" b="1">
                <a:solidFill>
                  <a:schemeClr val="bg1"/>
                </a:solidFill>
                <a:effectLst>
                  <a:glow rad="63500">
                    <a:schemeClr val="tx1"/>
                  </a:glow>
                </a:effectLst>
              </a:rPr>
              <a:t>spirit</a:t>
            </a:r>
            <a:endParaRPr lang="en-US" altLang="en-US" b="1" i="1">
              <a:solidFill>
                <a:schemeClr val="bg1"/>
              </a:solidFill>
              <a:effectLst>
                <a:glow rad="63500">
                  <a:schemeClr val="tx1"/>
                </a:glow>
              </a:effectLst>
            </a:endParaRPr>
          </a:p>
        </p:txBody>
      </p:sp>
      <p:sp>
        <p:nvSpPr>
          <p:cNvPr id="106530" name="Rectangle 34"/>
          <p:cNvSpPr>
            <a:spLocks noChangeArrowheads="1"/>
          </p:cNvSpPr>
          <p:nvPr/>
        </p:nvSpPr>
        <p:spPr bwMode="auto">
          <a:xfrm>
            <a:off x="-152400" y="1828800"/>
            <a:ext cx="7848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000" b="1">
                <a:solidFill>
                  <a:schemeClr val="tx2"/>
                </a:solidFill>
              </a:rPr>
              <a:t> </a:t>
            </a:r>
            <a:r>
              <a:rPr lang="en-US" altLang="en-US" sz="4400" b="1">
                <a:solidFill>
                  <a:schemeClr val="tx2"/>
                </a:solidFill>
              </a:rPr>
              <a:t> </a:t>
            </a:r>
            <a:r>
              <a:rPr lang="en-US" altLang="en-US" sz="4000" b="1"/>
              <a:t>of wisdom and revelation</a:t>
            </a:r>
            <a:endParaRPr lang="en-US" altLang="en-US" b="1" i="1"/>
          </a:p>
        </p:txBody>
      </p:sp>
      <p:sp>
        <p:nvSpPr>
          <p:cNvPr id="106505" name="Rectangle 9"/>
          <p:cNvSpPr>
            <a:spLocks noChangeArrowheads="1"/>
          </p:cNvSpPr>
          <p:nvPr/>
        </p:nvSpPr>
        <p:spPr bwMode="auto">
          <a:xfrm>
            <a:off x="-228600" y="1828800"/>
            <a:ext cx="7924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000" b="1">
                <a:solidFill>
                  <a:schemeClr val="tx2"/>
                </a:solidFill>
                <a:effectLst>
                  <a:glow rad="63500">
                    <a:schemeClr val="tx1"/>
                  </a:glow>
                </a:effectLst>
              </a:rPr>
              <a:t> </a:t>
            </a:r>
            <a:r>
              <a:rPr lang="en-US" altLang="en-US" sz="4400" b="1">
                <a:solidFill>
                  <a:schemeClr val="tx2"/>
                </a:solidFill>
                <a:effectLst>
                  <a:glow rad="63500">
                    <a:schemeClr val="tx1"/>
                  </a:glow>
                </a:effectLst>
              </a:rPr>
              <a:t> </a:t>
            </a:r>
            <a:r>
              <a:rPr lang="en-US" altLang="en-US" sz="4000" b="1">
                <a:solidFill>
                  <a:schemeClr val="bg1"/>
                </a:solidFill>
                <a:effectLst>
                  <a:glow rad="63500">
                    <a:schemeClr val="tx1"/>
                  </a:glow>
                </a:effectLst>
              </a:rPr>
              <a:t>of wisdom and revelation</a:t>
            </a:r>
            <a:endParaRPr lang="en-US" altLang="en-US" b="1" i="1">
              <a:solidFill>
                <a:schemeClr val="bg1"/>
              </a:solidFill>
              <a:effectLst>
                <a:glow rad="63500">
                  <a:schemeClr val="tx1"/>
                </a:glow>
              </a:effectLst>
            </a:endParaRPr>
          </a:p>
        </p:txBody>
      </p:sp>
      <p:sp>
        <p:nvSpPr>
          <p:cNvPr id="106533" name="Rectangle 37"/>
          <p:cNvSpPr>
            <a:spLocks noChangeArrowheads="1"/>
          </p:cNvSpPr>
          <p:nvPr/>
        </p:nvSpPr>
        <p:spPr bwMode="auto">
          <a:xfrm>
            <a:off x="3657600" y="1828800"/>
            <a:ext cx="7924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4100" b="1">
                <a:solidFill>
                  <a:schemeClr val="tx2"/>
                </a:solidFill>
              </a:rPr>
              <a:t> </a:t>
            </a:r>
            <a:r>
              <a:rPr lang="en-US" altLang="en-US" sz="4400" b="1">
                <a:solidFill>
                  <a:schemeClr val="tx2"/>
                </a:solidFill>
              </a:rPr>
              <a:t> </a:t>
            </a:r>
            <a:r>
              <a:rPr lang="en-US" altLang="en-US" sz="4000" b="1"/>
              <a:t>in the</a:t>
            </a:r>
            <a:endParaRPr lang="en-US" altLang="en-US" b="1" i="1"/>
          </a:p>
        </p:txBody>
      </p:sp>
      <p:sp>
        <p:nvSpPr>
          <p:cNvPr id="106506" name="Rectangle 10"/>
          <p:cNvSpPr>
            <a:spLocks noChangeArrowheads="1"/>
          </p:cNvSpPr>
          <p:nvPr/>
        </p:nvSpPr>
        <p:spPr bwMode="auto">
          <a:xfrm>
            <a:off x="3581400" y="1828800"/>
            <a:ext cx="8001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4100" b="1" dirty="0">
                <a:solidFill>
                  <a:schemeClr val="tx2"/>
                </a:solidFill>
                <a:effectLst>
                  <a:glow rad="63500">
                    <a:schemeClr val="tx1"/>
                  </a:glow>
                </a:effectLst>
              </a:rPr>
              <a:t> </a:t>
            </a:r>
            <a:r>
              <a:rPr lang="en-US" altLang="en-US" sz="4400" b="1" dirty="0">
                <a:solidFill>
                  <a:schemeClr val="tx2"/>
                </a:solidFill>
                <a:effectLst>
                  <a:glow rad="63500">
                    <a:schemeClr val="tx1"/>
                  </a:glow>
                </a:effectLst>
              </a:rPr>
              <a:t> </a:t>
            </a:r>
            <a:r>
              <a:rPr lang="en-US" altLang="en-US" sz="4000" b="1" dirty="0">
                <a:solidFill>
                  <a:schemeClr val="bg1"/>
                </a:solidFill>
                <a:effectLst>
                  <a:glow rad="63500">
                    <a:schemeClr val="tx1"/>
                  </a:glow>
                </a:effectLst>
              </a:rPr>
              <a:t>in the</a:t>
            </a:r>
            <a:endParaRPr lang="en-US" altLang="en-US" b="1" i="1" dirty="0">
              <a:solidFill>
                <a:schemeClr val="bg1"/>
              </a:solidFill>
              <a:effectLst>
                <a:glow rad="63500">
                  <a:schemeClr val="tx1"/>
                </a:glow>
              </a:effectLst>
            </a:endParaRPr>
          </a:p>
        </p:txBody>
      </p:sp>
      <p:sp>
        <p:nvSpPr>
          <p:cNvPr id="106535" name="Rectangle 39"/>
          <p:cNvSpPr>
            <a:spLocks noChangeArrowheads="1"/>
          </p:cNvSpPr>
          <p:nvPr/>
        </p:nvSpPr>
        <p:spPr bwMode="auto">
          <a:xfrm>
            <a:off x="-914400" y="2438400"/>
            <a:ext cx="7924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a:solidFill>
                  <a:schemeClr val="tx2"/>
                </a:solidFill>
              </a:rPr>
              <a:t> </a:t>
            </a:r>
            <a:r>
              <a:rPr lang="en-US" altLang="en-US" sz="4400" b="1">
                <a:solidFill>
                  <a:schemeClr val="tx2"/>
                </a:solidFill>
              </a:rPr>
              <a:t> </a:t>
            </a:r>
            <a:r>
              <a:rPr lang="en-US" altLang="en-US" sz="4000" b="1"/>
              <a:t>knowledge of Him</a:t>
            </a:r>
          </a:p>
        </p:txBody>
      </p:sp>
      <p:sp>
        <p:nvSpPr>
          <p:cNvPr id="106507" name="Rectangle 11"/>
          <p:cNvSpPr>
            <a:spLocks noChangeArrowheads="1"/>
          </p:cNvSpPr>
          <p:nvPr/>
        </p:nvSpPr>
        <p:spPr bwMode="auto">
          <a:xfrm>
            <a:off x="-990600" y="2438400"/>
            <a:ext cx="8001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a:solidFill>
                  <a:schemeClr val="tx2"/>
                </a:solidFill>
                <a:effectLst>
                  <a:glow rad="63500">
                    <a:schemeClr val="tx1"/>
                  </a:glow>
                </a:effectLst>
              </a:rPr>
              <a:t> </a:t>
            </a:r>
            <a:r>
              <a:rPr lang="en-US" altLang="en-US" sz="4400" b="1">
                <a:solidFill>
                  <a:schemeClr val="tx2"/>
                </a:solidFill>
                <a:effectLst>
                  <a:glow rad="63500">
                    <a:schemeClr val="tx1"/>
                  </a:glow>
                </a:effectLst>
              </a:rPr>
              <a:t> </a:t>
            </a:r>
            <a:r>
              <a:rPr lang="en-US" altLang="en-US" sz="4000" b="1">
                <a:solidFill>
                  <a:schemeClr val="bg1"/>
                </a:solidFill>
                <a:effectLst>
                  <a:glow rad="63500">
                    <a:schemeClr val="tx1"/>
                  </a:glow>
                </a:effectLst>
              </a:rPr>
              <a:t>knowledge of Him</a:t>
            </a:r>
          </a:p>
        </p:txBody>
      </p:sp>
      <p:sp>
        <p:nvSpPr>
          <p:cNvPr id="106531" name="Rectangle 35"/>
          <p:cNvSpPr>
            <a:spLocks noChangeArrowheads="1"/>
          </p:cNvSpPr>
          <p:nvPr/>
        </p:nvSpPr>
        <p:spPr bwMode="auto">
          <a:xfrm>
            <a:off x="381000" y="3048000"/>
            <a:ext cx="79248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4800" b="1">
                <a:solidFill>
                  <a:schemeClr val="tx2"/>
                </a:solidFill>
              </a:rPr>
              <a:t> </a:t>
            </a:r>
            <a:r>
              <a:rPr lang="en-US" altLang="en-US" sz="5100" b="1">
                <a:solidFill>
                  <a:schemeClr val="tx2"/>
                </a:solidFill>
              </a:rPr>
              <a:t> </a:t>
            </a:r>
            <a:r>
              <a:rPr lang="en-US" altLang="en-US" sz="4000" b="1"/>
              <a:t>understanding</a:t>
            </a:r>
            <a:endParaRPr lang="en-US" altLang="en-US" b="1" i="1"/>
          </a:p>
        </p:txBody>
      </p:sp>
      <p:sp>
        <p:nvSpPr>
          <p:cNvPr id="106508" name="Rectangle 12"/>
          <p:cNvSpPr>
            <a:spLocks noChangeArrowheads="1"/>
          </p:cNvSpPr>
          <p:nvPr/>
        </p:nvSpPr>
        <p:spPr bwMode="auto">
          <a:xfrm>
            <a:off x="304800" y="3048000"/>
            <a:ext cx="8001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4800" b="1" dirty="0">
                <a:solidFill>
                  <a:schemeClr val="tx2"/>
                </a:solidFill>
                <a:effectLst>
                  <a:glow rad="63500">
                    <a:schemeClr val="tx1"/>
                  </a:glow>
                </a:effectLst>
              </a:rPr>
              <a:t> </a:t>
            </a:r>
            <a:r>
              <a:rPr lang="en-US" altLang="en-US" sz="5100" b="1" dirty="0">
                <a:solidFill>
                  <a:schemeClr val="tx2"/>
                </a:solidFill>
                <a:effectLst>
                  <a:glow rad="63500">
                    <a:schemeClr val="tx1"/>
                  </a:glow>
                </a:effectLst>
              </a:rPr>
              <a:t> </a:t>
            </a:r>
            <a:r>
              <a:rPr lang="en-US" altLang="en-US" sz="4000" b="1" dirty="0">
                <a:solidFill>
                  <a:schemeClr val="bg1"/>
                </a:solidFill>
                <a:effectLst>
                  <a:glow rad="63500">
                    <a:schemeClr val="tx1"/>
                  </a:glow>
                </a:effectLst>
              </a:rPr>
              <a:t>understanding</a:t>
            </a:r>
            <a:endParaRPr lang="en-US" altLang="en-US" b="1" i="1" dirty="0">
              <a:solidFill>
                <a:schemeClr val="bg1"/>
              </a:solidFill>
              <a:effectLst>
                <a:glow rad="63500">
                  <a:schemeClr val="tx1"/>
                </a:glow>
              </a:effectLst>
            </a:endParaRPr>
          </a:p>
        </p:txBody>
      </p:sp>
      <p:sp>
        <p:nvSpPr>
          <p:cNvPr id="106532" name="Rectangle 36"/>
          <p:cNvSpPr>
            <a:spLocks noChangeArrowheads="1"/>
          </p:cNvSpPr>
          <p:nvPr/>
        </p:nvSpPr>
        <p:spPr bwMode="auto">
          <a:xfrm>
            <a:off x="-1905000" y="3733800"/>
            <a:ext cx="79248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400" b="1"/>
              <a:t> </a:t>
            </a:r>
            <a:r>
              <a:rPr lang="en-US" altLang="en-US" sz="4400" b="1"/>
              <a:t> </a:t>
            </a:r>
            <a:r>
              <a:rPr lang="en-US" altLang="en-US" sz="4000" b="1"/>
              <a:t>enlightened</a:t>
            </a:r>
          </a:p>
        </p:txBody>
      </p:sp>
      <p:sp>
        <p:nvSpPr>
          <p:cNvPr id="106509" name="Rectangle 13"/>
          <p:cNvSpPr>
            <a:spLocks noChangeArrowheads="1"/>
          </p:cNvSpPr>
          <p:nvPr/>
        </p:nvSpPr>
        <p:spPr bwMode="auto">
          <a:xfrm>
            <a:off x="-1981200" y="3733800"/>
            <a:ext cx="8001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400" b="1">
                <a:effectLst>
                  <a:glow rad="63500">
                    <a:schemeClr val="tx1"/>
                  </a:glow>
                </a:effectLst>
              </a:rPr>
              <a:t> </a:t>
            </a:r>
            <a:r>
              <a:rPr lang="en-US" altLang="en-US" sz="4400" b="1">
                <a:effectLst>
                  <a:glow rad="63500">
                    <a:schemeClr val="tx1"/>
                  </a:glow>
                </a:effectLst>
              </a:rPr>
              <a:t> </a:t>
            </a:r>
            <a:r>
              <a:rPr lang="en-US" altLang="en-US" sz="4000" b="1">
                <a:solidFill>
                  <a:schemeClr val="bg1"/>
                </a:solidFill>
                <a:effectLst>
                  <a:glow rad="63500">
                    <a:schemeClr val="tx1"/>
                  </a:glow>
                </a:effectLst>
              </a:rPr>
              <a:t>enlightened</a:t>
            </a:r>
          </a:p>
        </p:txBody>
      </p:sp>
      <p:sp>
        <p:nvSpPr>
          <p:cNvPr id="106536" name="Rectangle 40"/>
          <p:cNvSpPr>
            <a:spLocks noChangeArrowheads="1"/>
          </p:cNvSpPr>
          <p:nvPr/>
        </p:nvSpPr>
        <p:spPr bwMode="auto">
          <a:xfrm>
            <a:off x="3810000" y="3733800"/>
            <a:ext cx="79248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300" b="1"/>
              <a:t> </a:t>
            </a:r>
            <a:r>
              <a:rPr lang="en-US" altLang="en-US" sz="4400" b="1"/>
              <a:t> </a:t>
            </a:r>
            <a:r>
              <a:rPr lang="en-US" altLang="en-US" sz="4000" b="1"/>
              <a:t>know</a:t>
            </a:r>
          </a:p>
        </p:txBody>
      </p:sp>
      <p:sp>
        <p:nvSpPr>
          <p:cNvPr id="106510" name="Rectangle 14"/>
          <p:cNvSpPr>
            <a:spLocks noChangeArrowheads="1"/>
          </p:cNvSpPr>
          <p:nvPr/>
        </p:nvSpPr>
        <p:spPr bwMode="auto">
          <a:xfrm>
            <a:off x="3733800" y="3733800"/>
            <a:ext cx="8001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300" b="1">
                <a:effectLst>
                  <a:glow rad="63500">
                    <a:schemeClr val="tx1"/>
                  </a:glow>
                </a:effectLst>
              </a:rPr>
              <a:t> </a:t>
            </a:r>
            <a:r>
              <a:rPr lang="en-US" altLang="en-US" sz="4400" b="1">
                <a:effectLst>
                  <a:glow rad="63500">
                    <a:schemeClr val="tx1"/>
                  </a:glow>
                </a:effectLst>
              </a:rPr>
              <a:t> </a:t>
            </a:r>
            <a:r>
              <a:rPr lang="en-US" altLang="en-US" sz="4000" b="1">
                <a:solidFill>
                  <a:schemeClr val="bg1"/>
                </a:solidFill>
                <a:effectLst>
                  <a:glow rad="63500">
                    <a:schemeClr val="tx1"/>
                  </a:glow>
                </a:effectLst>
              </a:rPr>
              <a:t>know</a:t>
            </a:r>
          </a:p>
        </p:txBody>
      </p:sp>
      <p:sp>
        <p:nvSpPr>
          <p:cNvPr id="106537" name="Rectangle 41"/>
          <p:cNvSpPr>
            <a:spLocks noChangeArrowheads="1"/>
          </p:cNvSpPr>
          <p:nvPr/>
        </p:nvSpPr>
        <p:spPr bwMode="auto">
          <a:xfrm>
            <a:off x="1447800" y="4267200"/>
            <a:ext cx="7848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000" b="1"/>
              <a:t> </a:t>
            </a:r>
            <a:r>
              <a:rPr lang="en-US" altLang="en-US" sz="4400" b="1"/>
              <a:t> </a:t>
            </a:r>
            <a:r>
              <a:rPr lang="en-US" altLang="en-US" sz="4000" b="1"/>
              <a:t>the hope of His calling</a:t>
            </a:r>
          </a:p>
        </p:txBody>
      </p:sp>
      <p:sp>
        <p:nvSpPr>
          <p:cNvPr id="106511" name="Rectangle 15"/>
          <p:cNvSpPr>
            <a:spLocks noChangeArrowheads="1"/>
          </p:cNvSpPr>
          <p:nvPr/>
        </p:nvSpPr>
        <p:spPr bwMode="auto">
          <a:xfrm>
            <a:off x="1371600" y="4267200"/>
            <a:ext cx="7924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000" b="1">
                <a:effectLst>
                  <a:glow rad="63500">
                    <a:schemeClr val="tx1"/>
                  </a:glow>
                </a:effectLst>
              </a:rPr>
              <a:t> </a:t>
            </a:r>
            <a:r>
              <a:rPr lang="en-US" altLang="en-US" sz="4400" b="1">
                <a:effectLst>
                  <a:glow rad="63500">
                    <a:schemeClr val="tx1"/>
                  </a:glow>
                </a:effectLst>
              </a:rPr>
              <a:t> </a:t>
            </a:r>
            <a:r>
              <a:rPr lang="en-US" altLang="en-US" sz="4000" b="1">
                <a:solidFill>
                  <a:schemeClr val="bg1"/>
                </a:solidFill>
                <a:effectLst>
                  <a:glow rad="63500">
                    <a:schemeClr val="tx1"/>
                  </a:glow>
                </a:effectLst>
              </a:rPr>
              <a:t>the hope of His calling</a:t>
            </a:r>
          </a:p>
        </p:txBody>
      </p:sp>
      <p:sp>
        <p:nvSpPr>
          <p:cNvPr id="106538" name="Rectangle 42"/>
          <p:cNvSpPr>
            <a:spLocks noChangeArrowheads="1"/>
          </p:cNvSpPr>
          <p:nvPr/>
        </p:nvSpPr>
        <p:spPr bwMode="auto">
          <a:xfrm>
            <a:off x="3276600" y="4953000"/>
            <a:ext cx="79248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400" b="1"/>
              <a:t> </a:t>
            </a:r>
            <a:r>
              <a:rPr lang="en-US" altLang="en-US" sz="4500" b="1"/>
              <a:t> </a:t>
            </a:r>
            <a:r>
              <a:rPr lang="en-US" altLang="en-US" sz="4000" b="1"/>
              <a:t>the glory</a:t>
            </a:r>
          </a:p>
        </p:txBody>
      </p:sp>
      <p:sp>
        <p:nvSpPr>
          <p:cNvPr id="106512" name="Rectangle 16"/>
          <p:cNvSpPr>
            <a:spLocks noChangeArrowheads="1"/>
          </p:cNvSpPr>
          <p:nvPr/>
        </p:nvSpPr>
        <p:spPr bwMode="auto">
          <a:xfrm>
            <a:off x="3200400" y="4953000"/>
            <a:ext cx="8001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400" b="1">
                <a:effectLst>
                  <a:glow rad="63500">
                    <a:schemeClr val="tx1"/>
                  </a:glow>
                </a:effectLst>
              </a:rPr>
              <a:t> </a:t>
            </a:r>
            <a:r>
              <a:rPr lang="en-US" altLang="en-US" sz="4500" b="1">
                <a:effectLst>
                  <a:glow rad="63500">
                    <a:schemeClr val="tx1"/>
                  </a:glow>
                </a:effectLst>
              </a:rPr>
              <a:t> </a:t>
            </a:r>
            <a:r>
              <a:rPr lang="en-US" altLang="en-US" sz="4000" b="1">
                <a:solidFill>
                  <a:schemeClr val="bg1"/>
                </a:solidFill>
                <a:effectLst>
                  <a:glow rad="63500">
                    <a:schemeClr val="tx1"/>
                  </a:glow>
                </a:effectLst>
              </a:rPr>
              <a:t>the glory</a:t>
            </a:r>
          </a:p>
        </p:txBody>
      </p:sp>
      <p:sp>
        <p:nvSpPr>
          <p:cNvPr id="106539" name="Rectangle 43"/>
          <p:cNvSpPr>
            <a:spLocks noChangeArrowheads="1"/>
          </p:cNvSpPr>
          <p:nvPr/>
        </p:nvSpPr>
        <p:spPr bwMode="auto">
          <a:xfrm>
            <a:off x="-1066800" y="5562600"/>
            <a:ext cx="79248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400" b="1"/>
              <a:t> </a:t>
            </a:r>
            <a:r>
              <a:rPr lang="en-US" altLang="en-US" sz="4600" b="1"/>
              <a:t> </a:t>
            </a:r>
            <a:r>
              <a:rPr lang="en-US" altLang="en-US" sz="4000" b="1"/>
              <a:t>of His inheritance</a:t>
            </a:r>
          </a:p>
        </p:txBody>
      </p:sp>
      <p:sp>
        <p:nvSpPr>
          <p:cNvPr id="106513" name="Rectangle 17"/>
          <p:cNvSpPr>
            <a:spLocks noChangeArrowheads="1"/>
          </p:cNvSpPr>
          <p:nvPr/>
        </p:nvSpPr>
        <p:spPr bwMode="auto">
          <a:xfrm>
            <a:off x="-1143000" y="5562600"/>
            <a:ext cx="8001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400" b="1" dirty="0">
                <a:effectLst>
                  <a:glow rad="63500">
                    <a:schemeClr val="tx1"/>
                  </a:glow>
                </a:effectLst>
              </a:rPr>
              <a:t> </a:t>
            </a:r>
            <a:r>
              <a:rPr lang="en-US" altLang="en-US" sz="4600" b="1" dirty="0">
                <a:effectLst>
                  <a:glow rad="63500">
                    <a:schemeClr val="tx1"/>
                  </a:glow>
                </a:effectLst>
              </a:rPr>
              <a:t> </a:t>
            </a:r>
            <a:r>
              <a:rPr lang="en-US" altLang="en-US" sz="4000" b="1" dirty="0">
                <a:solidFill>
                  <a:schemeClr val="bg1"/>
                </a:solidFill>
                <a:effectLst>
                  <a:glow rad="63500">
                    <a:schemeClr val="tx1"/>
                  </a:glow>
                </a:effectLst>
              </a:rPr>
              <a:t>of His inheritance</a:t>
            </a:r>
          </a:p>
        </p:txBody>
      </p:sp>
      <p:sp>
        <p:nvSpPr>
          <p:cNvPr id="106519" name="Rectangle 23"/>
          <p:cNvSpPr>
            <a:spLocks noChangeArrowheads="1"/>
          </p:cNvSpPr>
          <p:nvPr/>
        </p:nvSpPr>
        <p:spPr bwMode="auto">
          <a:xfrm>
            <a:off x="609600" y="304800"/>
            <a:ext cx="79248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600" b="1">
                <a:solidFill>
                  <a:schemeClr val="bg1"/>
                </a:solidFill>
              </a:rPr>
              <a:t> </a:t>
            </a:r>
            <a:r>
              <a:rPr lang="en-US" altLang="en-US" sz="4400" b="1">
                <a:solidFill>
                  <a:schemeClr val="bg1"/>
                </a:solidFill>
              </a:rPr>
              <a:t> </a:t>
            </a:r>
            <a:r>
              <a:rPr lang="en-US" altLang="en-US" sz="4000" b="1"/>
              <a:t>hope</a:t>
            </a:r>
            <a:endParaRPr lang="en-US" altLang="en-US" b="1" i="1"/>
          </a:p>
        </p:txBody>
      </p:sp>
      <p:sp>
        <p:nvSpPr>
          <p:cNvPr id="106520" name="Rectangle 24"/>
          <p:cNvSpPr>
            <a:spLocks noChangeArrowheads="1"/>
          </p:cNvSpPr>
          <p:nvPr/>
        </p:nvSpPr>
        <p:spPr bwMode="auto">
          <a:xfrm>
            <a:off x="609600" y="990600"/>
            <a:ext cx="79248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a:solidFill>
                  <a:schemeClr val="bg1"/>
                </a:solidFill>
              </a:rPr>
              <a:t> </a:t>
            </a:r>
            <a:r>
              <a:rPr lang="en-US" altLang="en-US" sz="4400" b="1">
                <a:solidFill>
                  <a:schemeClr val="bg1"/>
                </a:solidFill>
              </a:rPr>
              <a:t> </a:t>
            </a:r>
            <a:r>
              <a:rPr lang="en-US" altLang="en-US" sz="4000" b="1"/>
              <a:t>wisdom</a:t>
            </a:r>
            <a:r>
              <a:rPr lang="en-US" altLang="en-US" sz="4000" b="1">
                <a:solidFill>
                  <a:schemeClr val="bg1"/>
                </a:solidFill>
              </a:rPr>
              <a:t> </a:t>
            </a:r>
            <a:endParaRPr lang="en-US" altLang="en-US" b="1" i="1">
              <a:solidFill>
                <a:schemeClr val="bg1"/>
              </a:solidFill>
            </a:endParaRPr>
          </a:p>
        </p:txBody>
      </p:sp>
      <p:sp>
        <p:nvSpPr>
          <p:cNvPr id="106521" name="Rectangle 25"/>
          <p:cNvSpPr>
            <a:spLocks noChangeArrowheads="1"/>
          </p:cNvSpPr>
          <p:nvPr/>
        </p:nvSpPr>
        <p:spPr bwMode="auto">
          <a:xfrm>
            <a:off x="685800" y="1600200"/>
            <a:ext cx="7848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200" b="1">
                <a:solidFill>
                  <a:schemeClr val="bg1"/>
                </a:solidFill>
              </a:rPr>
              <a:t> </a:t>
            </a:r>
            <a:r>
              <a:rPr lang="en-US" altLang="en-US" sz="4400" b="1">
                <a:solidFill>
                  <a:schemeClr val="bg1"/>
                </a:solidFill>
              </a:rPr>
              <a:t> </a:t>
            </a:r>
            <a:r>
              <a:rPr lang="en-US" altLang="en-US" sz="4000" b="1"/>
              <a:t>understanding</a:t>
            </a:r>
            <a:endParaRPr lang="en-US" altLang="en-US" b="1" i="1"/>
          </a:p>
        </p:txBody>
      </p:sp>
      <p:sp>
        <p:nvSpPr>
          <p:cNvPr id="106522" name="Rectangle 26"/>
          <p:cNvSpPr>
            <a:spLocks noChangeArrowheads="1"/>
          </p:cNvSpPr>
          <p:nvPr/>
        </p:nvSpPr>
        <p:spPr bwMode="auto">
          <a:xfrm>
            <a:off x="685800" y="2209800"/>
            <a:ext cx="7848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800" b="1" dirty="0">
                <a:solidFill>
                  <a:schemeClr val="bg1"/>
                </a:solidFill>
              </a:rPr>
              <a:t> </a:t>
            </a:r>
            <a:r>
              <a:rPr lang="en-US" altLang="en-US" sz="4400" b="1" dirty="0">
                <a:solidFill>
                  <a:schemeClr val="bg1"/>
                </a:solidFill>
              </a:rPr>
              <a:t> </a:t>
            </a:r>
            <a:r>
              <a:rPr lang="en-US" altLang="en-US" sz="4000" b="1" dirty="0"/>
              <a:t>knowledge</a:t>
            </a:r>
            <a:endParaRPr lang="en-US" altLang="en-US" b="1" i="1" dirty="0"/>
          </a:p>
        </p:txBody>
      </p:sp>
      <p:sp>
        <p:nvSpPr>
          <p:cNvPr id="106523" name="Rectangle 27"/>
          <p:cNvSpPr>
            <a:spLocks noChangeArrowheads="1"/>
          </p:cNvSpPr>
          <p:nvPr/>
        </p:nvSpPr>
        <p:spPr bwMode="auto">
          <a:xfrm>
            <a:off x="533400" y="304800"/>
            <a:ext cx="8001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600" b="1" dirty="0">
                <a:solidFill>
                  <a:schemeClr val="bg1"/>
                </a:solidFill>
                <a:effectLst>
                  <a:glow rad="63500">
                    <a:schemeClr val="tx1"/>
                  </a:glow>
                </a:effectLst>
              </a:rPr>
              <a:t> </a:t>
            </a:r>
            <a:r>
              <a:rPr lang="en-US" altLang="en-US" sz="4400" b="1" dirty="0">
                <a:solidFill>
                  <a:schemeClr val="bg1"/>
                </a:solidFill>
                <a:effectLst>
                  <a:glow rad="63500">
                    <a:schemeClr val="tx1"/>
                  </a:glow>
                </a:effectLst>
              </a:rPr>
              <a:t> </a:t>
            </a:r>
            <a:r>
              <a:rPr lang="en-US" altLang="en-US" sz="4000" b="1" dirty="0">
                <a:solidFill>
                  <a:schemeClr val="bg1"/>
                </a:solidFill>
                <a:effectLst>
                  <a:glow rad="63500">
                    <a:schemeClr val="tx1"/>
                  </a:glow>
                </a:effectLst>
              </a:rPr>
              <a:t>hope</a:t>
            </a:r>
            <a:endParaRPr lang="en-US" altLang="en-US" b="1" i="1" dirty="0">
              <a:solidFill>
                <a:schemeClr val="bg1"/>
              </a:solidFill>
              <a:effectLst>
                <a:glow rad="63500">
                  <a:schemeClr val="tx1"/>
                </a:glow>
              </a:effectLst>
            </a:endParaRPr>
          </a:p>
        </p:txBody>
      </p:sp>
      <p:sp>
        <p:nvSpPr>
          <p:cNvPr id="106524" name="Rectangle 28"/>
          <p:cNvSpPr>
            <a:spLocks noChangeArrowheads="1"/>
          </p:cNvSpPr>
          <p:nvPr/>
        </p:nvSpPr>
        <p:spPr bwMode="auto">
          <a:xfrm>
            <a:off x="533400" y="990600"/>
            <a:ext cx="8001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a:solidFill>
                  <a:schemeClr val="bg1"/>
                </a:solidFill>
                <a:effectLst>
                  <a:glow rad="63500">
                    <a:schemeClr val="tx1"/>
                  </a:glow>
                </a:effectLst>
              </a:rPr>
              <a:t> </a:t>
            </a:r>
            <a:r>
              <a:rPr lang="en-US" altLang="en-US" sz="4400" b="1">
                <a:solidFill>
                  <a:schemeClr val="bg1"/>
                </a:solidFill>
                <a:effectLst>
                  <a:glow rad="63500">
                    <a:schemeClr val="tx1"/>
                  </a:glow>
                </a:effectLst>
              </a:rPr>
              <a:t> </a:t>
            </a:r>
            <a:r>
              <a:rPr lang="en-US" altLang="en-US" sz="4000" b="1">
                <a:solidFill>
                  <a:schemeClr val="bg1"/>
                </a:solidFill>
                <a:effectLst>
                  <a:glow rad="63500">
                    <a:schemeClr val="tx1"/>
                  </a:glow>
                </a:effectLst>
              </a:rPr>
              <a:t>wisdom </a:t>
            </a:r>
            <a:endParaRPr lang="en-US" altLang="en-US" b="1" i="1">
              <a:solidFill>
                <a:schemeClr val="bg1"/>
              </a:solidFill>
              <a:effectLst>
                <a:glow rad="63500">
                  <a:schemeClr val="tx1"/>
                </a:glow>
              </a:effectLst>
            </a:endParaRPr>
          </a:p>
        </p:txBody>
      </p:sp>
      <p:sp>
        <p:nvSpPr>
          <p:cNvPr id="106525" name="Rectangle 29"/>
          <p:cNvSpPr>
            <a:spLocks noChangeArrowheads="1"/>
          </p:cNvSpPr>
          <p:nvPr/>
        </p:nvSpPr>
        <p:spPr bwMode="auto">
          <a:xfrm>
            <a:off x="609600" y="1600200"/>
            <a:ext cx="79248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200" b="1" dirty="0">
                <a:solidFill>
                  <a:schemeClr val="bg1"/>
                </a:solidFill>
                <a:effectLst>
                  <a:glow rad="63500">
                    <a:schemeClr val="tx1"/>
                  </a:glow>
                </a:effectLst>
              </a:rPr>
              <a:t> </a:t>
            </a:r>
            <a:r>
              <a:rPr lang="en-US" altLang="en-US" sz="4400" b="1" dirty="0">
                <a:solidFill>
                  <a:schemeClr val="bg1"/>
                </a:solidFill>
                <a:effectLst>
                  <a:glow rad="63500">
                    <a:schemeClr val="tx1"/>
                  </a:glow>
                </a:effectLst>
              </a:rPr>
              <a:t> </a:t>
            </a:r>
            <a:r>
              <a:rPr lang="en-US" altLang="en-US" sz="4000" b="1" dirty="0">
                <a:solidFill>
                  <a:schemeClr val="bg1"/>
                </a:solidFill>
                <a:effectLst>
                  <a:glow rad="63500">
                    <a:schemeClr val="tx1"/>
                  </a:glow>
                </a:effectLst>
              </a:rPr>
              <a:t>understanding</a:t>
            </a:r>
            <a:endParaRPr lang="en-US" altLang="en-US" b="1" i="1" dirty="0">
              <a:solidFill>
                <a:schemeClr val="bg1"/>
              </a:solidFill>
              <a:effectLst>
                <a:glow rad="63500">
                  <a:schemeClr val="tx1"/>
                </a:glow>
              </a:effectLst>
            </a:endParaRPr>
          </a:p>
        </p:txBody>
      </p:sp>
      <p:sp>
        <p:nvSpPr>
          <p:cNvPr id="106526" name="Rectangle 30"/>
          <p:cNvSpPr>
            <a:spLocks noChangeArrowheads="1"/>
          </p:cNvSpPr>
          <p:nvPr/>
        </p:nvSpPr>
        <p:spPr bwMode="auto">
          <a:xfrm>
            <a:off x="609600" y="2209800"/>
            <a:ext cx="79248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800" b="1" dirty="0">
                <a:solidFill>
                  <a:schemeClr val="bg1"/>
                </a:solidFill>
                <a:effectLst>
                  <a:glow rad="63500">
                    <a:schemeClr val="tx1"/>
                  </a:glow>
                </a:effectLst>
              </a:rPr>
              <a:t> </a:t>
            </a:r>
            <a:r>
              <a:rPr lang="en-US" altLang="en-US" sz="4400" b="1" dirty="0">
                <a:solidFill>
                  <a:schemeClr val="bg1"/>
                </a:solidFill>
                <a:effectLst>
                  <a:glow rad="63500">
                    <a:schemeClr val="tx1"/>
                  </a:glow>
                </a:effectLst>
              </a:rPr>
              <a:t> </a:t>
            </a:r>
            <a:r>
              <a:rPr lang="en-US" altLang="en-US" sz="4000" b="1" dirty="0">
                <a:solidFill>
                  <a:schemeClr val="bg1"/>
                </a:solidFill>
                <a:effectLst>
                  <a:glow rad="63500">
                    <a:schemeClr val="tx1"/>
                  </a:glow>
                </a:effectLst>
              </a:rPr>
              <a:t>knowledge</a:t>
            </a:r>
            <a:endParaRPr lang="en-US" altLang="en-US" b="1" i="1" dirty="0">
              <a:solidFill>
                <a:schemeClr val="bg1"/>
              </a:solidFill>
              <a:effectLst>
                <a:glow rad="63500">
                  <a:schemeClr val="tx1"/>
                </a:glow>
              </a:effectLst>
            </a:endParaRPr>
          </a:p>
        </p:txBody>
      </p:sp>
      <p:sp>
        <p:nvSpPr>
          <p:cNvPr id="106540" name="Rectangle 44"/>
          <p:cNvSpPr>
            <a:spLocks noChangeArrowheads="1"/>
          </p:cNvSpPr>
          <p:nvPr/>
        </p:nvSpPr>
        <p:spPr bwMode="auto">
          <a:xfrm>
            <a:off x="-304800" y="1905000"/>
            <a:ext cx="79248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4400" b="1" dirty="0">
                <a:solidFill>
                  <a:schemeClr val="bg1"/>
                </a:solidFill>
              </a:rPr>
              <a:t> </a:t>
            </a:r>
            <a:r>
              <a:rPr lang="en-US" altLang="en-US" sz="4800" b="1" dirty="0">
                <a:solidFill>
                  <a:schemeClr val="bg1"/>
                </a:solidFill>
              </a:rPr>
              <a:t> </a:t>
            </a:r>
            <a:r>
              <a:rPr lang="en-US" altLang="en-US" sz="4000" b="1" dirty="0"/>
              <a:t>wisdom</a:t>
            </a:r>
            <a:r>
              <a:rPr lang="en-US" altLang="en-US" sz="4000" b="1" dirty="0">
                <a:solidFill>
                  <a:schemeClr val="bg1"/>
                </a:solidFill>
              </a:rPr>
              <a:t> </a:t>
            </a:r>
            <a:endParaRPr lang="en-US" altLang="en-US" b="1" i="1" dirty="0">
              <a:solidFill>
                <a:schemeClr val="bg1"/>
              </a:solidFill>
            </a:endParaRPr>
          </a:p>
        </p:txBody>
      </p:sp>
      <p:sp>
        <p:nvSpPr>
          <p:cNvPr id="106541" name="Rectangle 45"/>
          <p:cNvSpPr>
            <a:spLocks noChangeArrowheads="1"/>
          </p:cNvSpPr>
          <p:nvPr/>
        </p:nvSpPr>
        <p:spPr bwMode="auto">
          <a:xfrm>
            <a:off x="-381000" y="1905000"/>
            <a:ext cx="8001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4400" b="1" dirty="0">
                <a:solidFill>
                  <a:schemeClr val="bg1"/>
                </a:solidFill>
                <a:effectLst>
                  <a:glow rad="63500">
                    <a:schemeClr val="tx1"/>
                  </a:glow>
                </a:effectLst>
              </a:rPr>
              <a:t> </a:t>
            </a:r>
            <a:r>
              <a:rPr lang="en-US" altLang="en-US" sz="4800" b="1" dirty="0">
                <a:solidFill>
                  <a:schemeClr val="bg1"/>
                </a:solidFill>
                <a:effectLst>
                  <a:glow rad="63500">
                    <a:schemeClr val="tx1"/>
                  </a:glow>
                </a:effectLst>
              </a:rPr>
              <a:t> </a:t>
            </a:r>
            <a:r>
              <a:rPr lang="en-US" altLang="en-US" sz="4000" b="1" dirty="0">
                <a:solidFill>
                  <a:schemeClr val="bg1"/>
                </a:solidFill>
                <a:effectLst>
                  <a:glow rad="63500">
                    <a:schemeClr val="tx1"/>
                  </a:glow>
                </a:effectLst>
              </a:rPr>
              <a:t>wisdom </a:t>
            </a:r>
            <a:endParaRPr lang="en-US" altLang="en-US" b="1" i="1" dirty="0">
              <a:solidFill>
                <a:schemeClr val="bg1"/>
              </a:solidFill>
              <a:effectLst>
                <a:glow rad="63500">
                  <a:schemeClr val="tx1"/>
                </a:glow>
              </a:effectLst>
            </a:endParaRPr>
          </a:p>
        </p:txBody>
      </p:sp>
      <p:sp>
        <p:nvSpPr>
          <p:cNvPr id="106542" name="Rectangle 46"/>
          <p:cNvSpPr>
            <a:spLocks noChangeArrowheads="1"/>
          </p:cNvSpPr>
          <p:nvPr/>
        </p:nvSpPr>
        <p:spPr bwMode="auto">
          <a:xfrm>
            <a:off x="-914400" y="2514600"/>
            <a:ext cx="7848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000" b="1" dirty="0">
                <a:solidFill>
                  <a:schemeClr val="bg1"/>
                </a:solidFill>
              </a:rPr>
              <a:t> </a:t>
            </a:r>
            <a:r>
              <a:rPr lang="en-US" altLang="en-US" sz="4500" b="1" dirty="0">
                <a:solidFill>
                  <a:schemeClr val="bg1"/>
                </a:solidFill>
              </a:rPr>
              <a:t> </a:t>
            </a:r>
            <a:r>
              <a:rPr lang="en-US" altLang="en-US" sz="4000" b="1" dirty="0"/>
              <a:t>understanding</a:t>
            </a:r>
            <a:endParaRPr lang="en-US" altLang="en-US" b="1" i="1" dirty="0"/>
          </a:p>
        </p:txBody>
      </p:sp>
      <p:sp>
        <p:nvSpPr>
          <p:cNvPr id="106543" name="Rectangle 47"/>
          <p:cNvSpPr>
            <a:spLocks noChangeArrowheads="1"/>
          </p:cNvSpPr>
          <p:nvPr/>
        </p:nvSpPr>
        <p:spPr bwMode="auto">
          <a:xfrm>
            <a:off x="-990600" y="2514600"/>
            <a:ext cx="79248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000" b="1" dirty="0">
                <a:solidFill>
                  <a:schemeClr val="bg1"/>
                </a:solidFill>
                <a:effectLst>
                  <a:glow rad="63500">
                    <a:schemeClr val="tx1"/>
                  </a:glow>
                </a:effectLst>
              </a:rPr>
              <a:t> </a:t>
            </a:r>
            <a:r>
              <a:rPr lang="en-US" altLang="en-US" sz="4500" b="1" dirty="0">
                <a:solidFill>
                  <a:schemeClr val="bg1"/>
                </a:solidFill>
                <a:effectLst>
                  <a:glow rad="63500">
                    <a:schemeClr val="tx1"/>
                  </a:glow>
                </a:effectLst>
              </a:rPr>
              <a:t> </a:t>
            </a:r>
            <a:r>
              <a:rPr lang="en-US" altLang="en-US" sz="4000" b="1" dirty="0">
                <a:solidFill>
                  <a:schemeClr val="bg1"/>
                </a:solidFill>
                <a:effectLst>
                  <a:glow rad="63500">
                    <a:schemeClr val="tx1"/>
                  </a:glow>
                </a:effectLst>
              </a:rPr>
              <a:t>understanding</a:t>
            </a:r>
            <a:endParaRPr lang="en-US" altLang="en-US" b="1" i="1" dirty="0">
              <a:solidFill>
                <a:schemeClr val="bg1"/>
              </a:solidFill>
              <a:effectLst>
                <a:glow rad="63500">
                  <a:schemeClr val="tx1"/>
                </a:glow>
              </a:effectLst>
            </a:endParaRPr>
          </a:p>
        </p:txBody>
      </p:sp>
      <p:sp>
        <p:nvSpPr>
          <p:cNvPr id="106544" name="Rectangle 48"/>
          <p:cNvSpPr>
            <a:spLocks noChangeArrowheads="1"/>
          </p:cNvSpPr>
          <p:nvPr/>
        </p:nvSpPr>
        <p:spPr bwMode="auto">
          <a:xfrm>
            <a:off x="457200" y="3124200"/>
            <a:ext cx="7848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000" b="1" dirty="0">
                <a:solidFill>
                  <a:schemeClr val="bg1"/>
                </a:solidFill>
              </a:rPr>
              <a:t> </a:t>
            </a:r>
            <a:r>
              <a:rPr lang="en-US" altLang="en-US" sz="4500" b="1" dirty="0">
                <a:solidFill>
                  <a:schemeClr val="bg1"/>
                </a:solidFill>
              </a:rPr>
              <a:t> </a:t>
            </a:r>
            <a:r>
              <a:rPr lang="en-US" altLang="en-US" sz="4000" b="1" dirty="0"/>
              <a:t>knowledge</a:t>
            </a:r>
            <a:endParaRPr lang="en-US" altLang="en-US" b="1" i="1" dirty="0"/>
          </a:p>
        </p:txBody>
      </p:sp>
      <p:sp>
        <p:nvSpPr>
          <p:cNvPr id="106545" name="Rectangle 49"/>
          <p:cNvSpPr>
            <a:spLocks noChangeArrowheads="1"/>
          </p:cNvSpPr>
          <p:nvPr/>
        </p:nvSpPr>
        <p:spPr bwMode="auto">
          <a:xfrm>
            <a:off x="381000" y="3124200"/>
            <a:ext cx="79248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000" b="1" dirty="0">
                <a:solidFill>
                  <a:schemeClr val="bg1"/>
                </a:solidFill>
                <a:effectLst>
                  <a:glow rad="63500">
                    <a:schemeClr val="tx1"/>
                  </a:glow>
                </a:effectLst>
              </a:rPr>
              <a:t> </a:t>
            </a:r>
            <a:r>
              <a:rPr lang="en-US" altLang="en-US" sz="4500" b="1" dirty="0">
                <a:solidFill>
                  <a:schemeClr val="bg1"/>
                </a:solidFill>
                <a:effectLst>
                  <a:glow rad="63500">
                    <a:schemeClr val="tx1"/>
                  </a:glow>
                </a:effectLst>
              </a:rPr>
              <a:t> </a:t>
            </a:r>
            <a:r>
              <a:rPr lang="en-US" altLang="en-US" sz="4000" b="1" dirty="0">
                <a:solidFill>
                  <a:schemeClr val="bg1"/>
                </a:solidFill>
                <a:effectLst>
                  <a:glow rad="63500">
                    <a:schemeClr val="tx1"/>
                  </a:glow>
                </a:effectLst>
              </a:rPr>
              <a:t>knowledge</a:t>
            </a:r>
            <a:endParaRPr lang="en-US" altLang="en-US" b="1" i="1" dirty="0">
              <a:solidFill>
                <a:schemeClr val="bg1"/>
              </a:solidFill>
              <a:effectLst>
                <a:glow rad="63500">
                  <a:schemeClr val="tx1"/>
                </a:glow>
              </a:effectLst>
            </a:endParaRPr>
          </a:p>
        </p:txBody>
      </p:sp>
      <p:sp>
        <p:nvSpPr>
          <p:cNvPr id="106546" name="Rectangle 50"/>
          <p:cNvSpPr>
            <a:spLocks noChangeArrowheads="1"/>
          </p:cNvSpPr>
          <p:nvPr/>
        </p:nvSpPr>
        <p:spPr bwMode="auto">
          <a:xfrm>
            <a:off x="152400" y="4343400"/>
            <a:ext cx="7772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000" b="1" dirty="0">
                <a:solidFill>
                  <a:schemeClr val="bg1"/>
                </a:solidFill>
              </a:rPr>
              <a:t> </a:t>
            </a:r>
            <a:r>
              <a:rPr lang="en-US" altLang="en-US" sz="4500" b="1" dirty="0">
                <a:solidFill>
                  <a:schemeClr val="bg1"/>
                </a:solidFill>
              </a:rPr>
              <a:t> </a:t>
            </a:r>
            <a:r>
              <a:rPr lang="en-US" altLang="en-US" sz="4000" b="1" dirty="0"/>
              <a:t>hope</a:t>
            </a:r>
            <a:endParaRPr lang="en-US" altLang="en-US" b="1" i="1" dirty="0"/>
          </a:p>
        </p:txBody>
      </p:sp>
      <p:sp>
        <p:nvSpPr>
          <p:cNvPr id="106547" name="Rectangle 51"/>
          <p:cNvSpPr>
            <a:spLocks noChangeArrowheads="1"/>
          </p:cNvSpPr>
          <p:nvPr/>
        </p:nvSpPr>
        <p:spPr bwMode="auto">
          <a:xfrm>
            <a:off x="0" y="4343400"/>
            <a:ext cx="8001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000" b="1" dirty="0">
                <a:solidFill>
                  <a:schemeClr val="bg1"/>
                </a:solidFill>
                <a:effectLst>
                  <a:glow rad="63500">
                    <a:schemeClr val="tx1"/>
                  </a:glow>
                </a:effectLst>
              </a:rPr>
              <a:t> </a:t>
            </a:r>
            <a:r>
              <a:rPr lang="en-US" altLang="en-US" sz="4500" b="1" dirty="0">
                <a:solidFill>
                  <a:schemeClr val="bg1"/>
                </a:solidFill>
                <a:effectLst>
                  <a:glow rad="63500">
                    <a:schemeClr val="tx1"/>
                  </a:glow>
                </a:effectLst>
              </a:rPr>
              <a:t> </a:t>
            </a:r>
            <a:r>
              <a:rPr lang="en-US" altLang="en-US" sz="4000" b="1" dirty="0">
                <a:solidFill>
                  <a:schemeClr val="bg1"/>
                </a:solidFill>
                <a:effectLst>
                  <a:glow rad="63500">
                    <a:schemeClr val="tx1"/>
                  </a:glow>
                </a:effectLst>
              </a:rPr>
              <a:t>hope</a:t>
            </a:r>
            <a:endParaRPr lang="en-US" altLang="en-US" b="1" i="1" dirty="0">
              <a:solidFill>
                <a:schemeClr val="bg1"/>
              </a:solidFill>
              <a:effectLst>
                <a:glow rad="63500">
                  <a:schemeClr val="tx1"/>
                </a:glow>
              </a:effectLst>
            </a:endParaRPr>
          </a:p>
        </p:txBody>
      </p:sp>
    </p:spTree>
    <p:extLst>
      <p:ext uri="{BB962C8B-B14F-4D97-AF65-F5344CB8AC3E}">
        <p14:creationId xmlns:p14="http://schemas.microsoft.com/office/powerpoint/2010/main" val="226934391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accel="88889" decel="11111" fill="hold" grpId="0" nodeType="withEffect">
                                  <p:stCondLst>
                                    <p:cond delay="0"/>
                                  </p:stCondLst>
                                  <p:childTnLst>
                                    <p:animMotion origin="layout" path="M -3.33333E-6 0.0 C 0.04584 -0.00394 0.08837 -0.00532 0.12917 0.01296 C 0.16997 0.03125 0.21476 0.06644 0.24445 0.10926 C 0.27414 0.15208 0.3 0.21181 0.30695 0.27037 C 0.31389 0.32894 0.30573 0.41019 0.28611 0.46111 C 0.2665 0.51204 0.22657 0.55301 0.18889 0.57593 C 0.15122 0.59884 0.09792 0.59583 0.05973 0.59815 C 0.02153 0.60046 -0.01979 0.59144 -0.04062 0.58958 " pathEditMode="relative" rAng="0" ptsTypes="aaaaaaaa">
                                      <p:cBhvr>
                                        <p:cTn id="6" dur="2250" fill="hold"/>
                                        <p:tgtEl>
                                          <p:spTgt spid="106519"/>
                                        </p:tgtEl>
                                        <p:attrNameLst>
                                          <p:attrName>ppt_x</p:attrName>
                                          <p:attrName>ppt_y</p:attrName>
                                        </p:attrNameLst>
                                      </p:cBhvr>
                                      <p:rCtr x="13663" y="29745"/>
                                    </p:animMotion>
                                  </p:childTnLst>
                                </p:cTn>
                              </p:par>
                              <p:par>
                                <p:cTn id="7" presetID="0" presetClass="path" presetSubtype="0" accel="50000" decel="50000" fill="hold" grpId="0" nodeType="withEffect">
                                  <p:stCondLst>
                                    <p:cond delay="0"/>
                                  </p:stCondLst>
                                  <p:childTnLst>
                                    <p:animMotion origin="layout" path="M -3.33333E-6 0.0 C -0.01371 0.00139 -0.05798 0.00509 -0.08281 0.00833 C -0.10764 0.01157 -0.12864 0.01319 -0.14948 0.01944 C -0.17031 0.02569 -0.1934 0.03565 -0.20833 0.04653 C -0.22326 0.05741 -0.23211 0.07083 -0.23906 0.08542 C -0.246 0.1 -0.24774 0.12454 -0.25 0.13472 " pathEditMode="relative" rAng="0" ptsTypes="aaaaaa">
                                      <p:cBhvr>
                                        <p:cTn id="8" dur="2000" fill="hold"/>
                                        <p:tgtEl>
                                          <p:spTgt spid="106520"/>
                                        </p:tgtEl>
                                        <p:attrNameLst>
                                          <p:attrName>ppt_x</p:attrName>
                                          <p:attrName>ppt_y</p:attrName>
                                        </p:attrNameLst>
                                      </p:cBhvr>
                                      <p:rCtr x="-12500" y="6736"/>
                                    </p:animMotion>
                                  </p:childTnLst>
                                </p:cTn>
                              </p:par>
                              <p:par>
                                <p:cTn id="9" presetID="0" presetClass="path" presetSubtype="0" accel="60000" decel="40000" fill="hold" grpId="0" nodeType="withEffect">
                                  <p:stCondLst>
                                    <p:cond delay="0"/>
                                  </p:stCondLst>
                                  <p:childTnLst>
                                    <p:animMotion origin="layout" path="M 0.0 1.11111E-6 C 0.02049 -0.00046 0.04115 -0.0007 0.06111 0.00185 C 0.08108 0.0044 0.10573 0.00255 0.11944 0.01481 C 0.13316 0.02708 0.14045 0.05648 0.14306 0.07592 C 0.14566 0.09537 0.14253 0.1125 0.13472 0.13148 C 0.12691 0.15046 0.11267 0.17616 0.09635 0.19028 C 0.08003 0.2044 0.05573 0.21042 0.03646 0.21597 C 0.01719 0.22153 -0.00816 0.22199 -0.01979 0.22361 " pathEditMode="relative" rAng="0" ptsTypes="aaaaaaaa">
                                      <p:cBhvr>
                                        <p:cTn id="10" dur="2000" fill="hold"/>
                                        <p:tgtEl>
                                          <p:spTgt spid="106521"/>
                                        </p:tgtEl>
                                        <p:attrNameLst>
                                          <p:attrName>ppt_x</p:attrName>
                                          <p:attrName>ppt_y</p:attrName>
                                        </p:attrNameLst>
                                      </p:cBhvr>
                                      <p:rCtr x="6285" y="11134"/>
                                    </p:animMotion>
                                  </p:childTnLst>
                                </p:cTn>
                              </p:par>
                              <p:par>
                                <p:cTn id="11" presetID="0" presetClass="path" presetSubtype="0" accel="26000" decel="74000" fill="hold" grpId="0" nodeType="withEffect">
                                  <p:stCondLst>
                                    <p:cond delay="0"/>
                                  </p:stCondLst>
                                  <p:childTnLst>
                                    <p:animMotion origin="layout" path="M 0.0 2.22222E-6 L -0.26389 0.04537 " pathEditMode="relative" rAng="0" ptsTypes="AA">
                                      <p:cBhvr>
                                        <p:cTn id="12" dur="2000" fill="hold"/>
                                        <p:tgtEl>
                                          <p:spTgt spid="106522"/>
                                        </p:tgtEl>
                                        <p:attrNameLst>
                                          <p:attrName>ppt_x</p:attrName>
                                          <p:attrName>ppt_y</p:attrName>
                                        </p:attrNameLst>
                                      </p:cBhvr>
                                      <p:rCtr x="-13194" y="2269"/>
                                    </p:animMotion>
                                  </p:childTnLst>
                                </p:cTn>
                              </p:par>
                              <p:par>
                                <p:cTn id="13" presetID="0" presetClass="path" presetSubtype="0" accel="88889" decel="11111" fill="hold" grpId="0" nodeType="withEffect">
                                  <p:stCondLst>
                                    <p:cond delay="0"/>
                                  </p:stCondLst>
                                  <p:childTnLst>
                                    <p:animMotion origin="layout" path="M -3.33333E-6 2.50694E-6 C 0.04584 -0.00393 0.08837 -0.00532 0.12917 0.01295 C 0.16997 0.03122 0.21476 0.06637 0.24445 0.10916 C 0.27414 0.15217 0.3 0.21184 0.30695 0.27035 C 0.31389 0.32886 0.30434 0.41119 0.28611 0.46114 C 0.26789 0.5111 0.2342 0.54671 0.19792 0.56961 C 0.16164 0.5925 0.10851 0.59505 0.06875 0.59829 C 0.029 0.60152 -0.01788 0.59135 -0.04062 0.5895 " pathEditMode="relative" rAng="0" ptsTypes="aaaaaaaa">
                                      <p:cBhvr>
                                        <p:cTn id="14" dur="2250" fill="hold"/>
                                        <p:tgtEl>
                                          <p:spTgt spid="106523"/>
                                        </p:tgtEl>
                                        <p:attrNameLst>
                                          <p:attrName>ppt_x</p:attrName>
                                          <p:attrName>ppt_y</p:attrName>
                                        </p:attrNameLst>
                                      </p:cBhvr>
                                      <p:rCtr x="13663" y="29810"/>
                                    </p:animMotion>
                                  </p:childTnLst>
                                </p:cTn>
                              </p:par>
                              <p:par>
                                <p:cTn id="15" presetID="0" presetClass="path" presetSubtype="0" accel="50000" decel="50000" fill="hold" grpId="0" nodeType="withEffect">
                                  <p:stCondLst>
                                    <p:cond delay="0"/>
                                  </p:stCondLst>
                                  <p:childTnLst>
                                    <p:animMotion origin="layout" path="M -3.33333E-6 0.0 C -0.01371 0.00139 -0.05798 0.00509 -0.08281 0.00833 C -0.10764 0.01157 -0.12864 0.01319 -0.14948 0.01944 C -0.17031 0.02569 -0.1934 0.03565 -0.20833 0.04653 C -0.22326 0.05741 -0.23211 0.07083 -0.23906 0.08542 C -0.246 0.1 -0.24774 0.12454 -0.25 0.13472 " pathEditMode="relative" rAng="0" ptsTypes="aaaaaa">
                                      <p:cBhvr>
                                        <p:cTn id="16" dur="2000" fill="hold"/>
                                        <p:tgtEl>
                                          <p:spTgt spid="106524"/>
                                        </p:tgtEl>
                                        <p:attrNameLst>
                                          <p:attrName>ppt_x</p:attrName>
                                          <p:attrName>ppt_y</p:attrName>
                                        </p:attrNameLst>
                                      </p:cBhvr>
                                      <p:rCtr x="-12500" y="6736"/>
                                    </p:animMotion>
                                  </p:childTnLst>
                                </p:cTn>
                              </p:par>
                              <p:par>
                                <p:cTn id="17" presetID="0" presetClass="path" presetSubtype="0" accel="60000" decel="40000" fill="hold" grpId="0" nodeType="withEffect">
                                  <p:stCondLst>
                                    <p:cond delay="0"/>
                                  </p:stCondLst>
                                  <p:childTnLst>
                                    <p:animMotion origin="layout" path="M 0 -1.64662E-6 C 0.02049 -0.00046 0.04201 -0.00092 0.06111 0.00185 C 0.08021 0.00463 0.10122 0.00671 0.1151 0.01665 C 0.12899 0.0266 0.14045 0.04094 0.14427 0.06221 C 0.14809 0.08349 0.14601 0.1235 0.13802 0.14478 C 0.13003 0.16605 0.11319 0.17854 0.09635 0.19033 C 0.07951 0.20213 0.05573 0.21045 0.03646 0.21601 C 0.01719 0.22156 -0.00816 0.22202 -0.01979 0.22364 " pathEditMode="relative" rAng="0" ptsTypes="aaaaaaaa">
                                      <p:cBhvr>
                                        <p:cTn id="18" dur="2000" fill="hold"/>
                                        <p:tgtEl>
                                          <p:spTgt spid="106525"/>
                                        </p:tgtEl>
                                        <p:attrNameLst>
                                          <p:attrName>ppt_x</p:attrName>
                                          <p:attrName>ppt_y</p:attrName>
                                        </p:attrNameLst>
                                      </p:cBhvr>
                                      <p:rCtr x="6406" y="11124"/>
                                    </p:animMotion>
                                  </p:childTnLst>
                                </p:cTn>
                              </p:par>
                              <p:par>
                                <p:cTn id="19" presetID="0" presetClass="path" presetSubtype="0" accel="26000" decel="74000" fill="hold" grpId="0" nodeType="withEffect">
                                  <p:stCondLst>
                                    <p:cond delay="0"/>
                                  </p:stCondLst>
                                  <p:childTnLst>
                                    <p:animMotion origin="layout" path="M 0.0 2.22222E-6 L -0.26389 0.04537 " pathEditMode="relative" rAng="0" ptsTypes="AA">
                                      <p:cBhvr>
                                        <p:cTn id="20" dur="2000" fill="hold"/>
                                        <p:tgtEl>
                                          <p:spTgt spid="106526"/>
                                        </p:tgtEl>
                                        <p:attrNameLst>
                                          <p:attrName>ppt_x</p:attrName>
                                          <p:attrName>ppt_y</p:attrName>
                                        </p:attrNameLst>
                                      </p:cBhvr>
                                      <p:rCtr x="-13194" y="2269"/>
                                    </p:animMotion>
                                  </p:childTnLst>
                                </p:cTn>
                              </p:par>
                            </p:childTnLst>
                          </p:cTn>
                        </p:par>
                      </p:childTnLst>
                    </p:cTn>
                  </p:par>
                  <p:par>
                    <p:cTn id="21" fill="hold" nodeType="clickPar">
                      <p:stCondLst>
                        <p:cond delay="indefinite"/>
                      </p:stCondLst>
                      <p:childTnLst>
                        <p:par>
                          <p:cTn id="22" fill="hold" nodeType="withGroup">
                            <p:stCondLst>
                              <p:cond delay="0"/>
                            </p:stCondLst>
                            <p:childTnLst>
                              <p:par>
                                <p:cTn id="23" presetID="50" presetClass="entr" presetSubtype="0" decel="100000" fill="hold" grpId="0" nodeType="clickEffect">
                                  <p:stCondLst>
                                    <p:cond delay="0"/>
                                  </p:stCondLst>
                                  <p:childTnLst>
                                    <p:set>
                                      <p:cBhvr>
                                        <p:cTn id="24" dur="1" fill="hold">
                                          <p:stCondLst>
                                            <p:cond delay="0"/>
                                          </p:stCondLst>
                                        </p:cTn>
                                        <p:tgtEl>
                                          <p:spTgt spid="106500"/>
                                        </p:tgtEl>
                                        <p:attrNameLst>
                                          <p:attrName>style.visibility</p:attrName>
                                        </p:attrNameLst>
                                      </p:cBhvr>
                                      <p:to>
                                        <p:strVal val="visible"/>
                                      </p:to>
                                    </p:set>
                                    <p:anim calcmode="lin" valueType="num">
                                      <p:cBhvr>
                                        <p:cTn id="25" dur="1000" fill="hold"/>
                                        <p:tgtEl>
                                          <p:spTgt spid="106500"/>
                                        </p:tgtEl>
                                        <p:attrNameLst>
                                          <p:attrName>ppt_w</p:attrName>
                                        </p:attrNameLst>
                                      </p:cBhvr>
                                      <p:tavLst>
                                        <p:tav tm="0">
                                          <p:val>
                                            <p:strVal val="#ppt_w+.3"/>
                                          </p:val>
                                        </p:tav>
                                        <p:tav tm="100000">
                                          <p:val>
                                            <p:strVal val="#ppt_w"/>
                                          </p:val>
                                        </p:tav>
                                      </p:tavLst>
                                    </p:anim>
                                    <p:anim calcmode="lin" valueType="num">
                                      <p:cBhvr>
                                        <p:cTn id="26" dur="1000" fill="hold"/>
                                        <p:tgtEl>
                                          <p:spTgt spid="106500"/>
                                        </p:tgtEl>
                                        <p:attrNameLst>
                                          <p:attrName>ppt_h</p:attrName>
                                        </p:attrNameLst>
                                      </p:cBhvr>
                                      <p:tavLst>
                                        <p:tav tm="0">
                                          <p:val>
                                            <p:strVal val="#ppt_h"/>
                                          </p:val>
                                        </p:tav>
                                        <p:tav tm="100000">
                                          <p:val>
                                            <p:strVal val="#ppt_h"/>
                                          </p:val>
                                        </p:tav>
                                      </p:tavLst>
                                    </p:anim>
                                    <p:animEffect transition="in" filter="fade">
                                      <p:cBhvr>
                                        <p:cTn id="27" dur="1000"/>
                                        <p:tgtEl>
                                          <p:spTgt spid="106500"/>
                                        </p:tgtEl>
                                      </p:cBhvr>
                                    </p:animEffect>
                                  </p:childTnLst>
                                </p:cTn>
                              </p:par>
                              <p:par>
                                <p:cTn id="28" presetID="50" presetClass="entr" presetSubtype="0" decel="100000" fill="hold" grpId="0" nodeType="withEffect">
                                  <p:stCondLst>
                                    <p:cond delay="0"/>
                                  </p:stCondLst>
                                  <p:childTnLst>
                                    <p:set>
                                      <p:cBhvr>
                                        <p:cTn id="29" dur="1" fill="hold">
                                          <p:stCondLst>
                                            <p:cond delay="0"/>
                                          </p:stCondLst>
                                        </p:cTn>
                                        <p:tgtEl>
                                          <p:spTgt spid="106501"/>
                                        </p:tgtEl>
                                        <p:attrNameLst>
                                          <p:attrName>style.visibility</p:attrName>
                                        </p:attrNameLst>
                                      </p:cBhvr>
                                      <p:to>
                                        <p:strVal val="visible"/>
                                      </p:to>
                                    </p:set>
                                    <p:anim calcmode="lin" valueType="num">
                                      <p:cBhvr>
                                        <p:cTn id="30" dur="1000" fill="hold"/>
                                        <p:tgtEl>
                                          <p:spTgt spid="106501"/>
                                        </p:tgtEl>
                                        <p:attrNameLst>
                                          <p:attrName>ppt_w</p:attrName>
                                        </p:attrNameLst>
                                      </p:cBhvr>
                                      <p:tavLst>
                                        <p:tav tm="0">
                                          <p:val>
                                            <p:strVal val="#ppt_w+.3"/>
                                          </p:val>
                                        </p:tav>
                                        <p:tav tm="100000">
                                          <p:val>
                                            <p:strVal val="#ppt_w"/>
                                          </p:val>
                                        </p:tav>
                                      </p:tavLst>
                                    </p:anim>
                                    <p:anim calcmode="lin" valueType="num">
                                      <p:cBhvr>
                                        <p:cTn id="31" dur="1000" fill="hold"/>
                                        <p:tgtEl>
                                          <p:spTgt spid="106501"/>
                                        </p:tgtEl>
                                        <p:attrNameLst>
                                          <p:attrName>ppt_h</p:attrName>
                                        </p:attrNameLst>
                                      </p:cBhvr>
                                      <p:tavLst>
                                        <p:tav tm="0">
                                          <p:val>
                                            <p:strVal val="#ppt_h"/>
                                          </p:val>
                                        </p:tav>
                                        <p:tav tm="100000">
                                          <p:val>
                                            <p:strVal val="#ppt_h"/>
                                          </p:val>
                                        </p:tav>
                                      </p:tavLst>
                                    </p:anim>
                                    <p:animEffect transition="in" filter="fade">
                                      <p:cBhvr>
                                        <p:cTn id="32" dur="1000"/>
                                        <p:tgtEl>
                                          <p:spTgt spid="106501"/>
                                        </p:tgtEl>
                                      </p:cBhvr>
                                    </p:animEffect>
                                  </p:childTnLst>
                                </p:cTn>
                              </p:par>
                            </p:childTnLst>
                          </p:cTn>
                        </p:par>
                        <p:par>
                          <p:cTn id="33" fill="hold" nodeType="afterGroup">
                            <p:stCondLst>
                              <p:cond delay="1000"/>
                            </p:stCondLst>
                            <p:childTnLst>
                              <p:par>
                                <p:cTn id="34" presetID="10" presetClass="exit" presetSubtype="0" fill="hold" grpId="1" nodeType="afterEffect">
                                  <p:stCondLst>
                                    <p:cond delay="0"/>
                                  </p:stCondLst>
                                  <p:childTnLst>
                                    <p:animEffect transition="out" filter="fade">
                                      <p:cBhvr>
                                        <p:cTn id="35" dur="2000"/>
                                        <p:tgtEl>
                                          <p:spTgt spid="106519"/>
                                        </p:tgtEl>
                                      </p:cBhvr>
                                    </p:animEffect>
                                    <p:set>
                                      <p:cBhvr>
                                        <p:cTn id="36" dur="1" fill="hold">
                                          <p:stCondLst>
                                            <p:cond delay="1999"/>
                                          </p:stCondLst>
                                        </p:cTn>
                                        <p:tgtEl>
                                          <p:spTgt spid="106519"/>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2000"/>
                                        <p:tgtEl>
                                          <p:spTgt spid="106520"/>
                                        </p:tgtEl>
                                      </p:cBhvr>
                                    </p:animEffect>
                                    <p:set>
                                      <p:cBhvr>
                                        <p:cTn id="39" dur="1" fill="hold">
                                          <p:stCondLst>
                                            <p:cond delay="1999"/>
                                          </p:stCondLst>
                                        </p:cTn>
                                        <p:tgtEl>
                                          <p:spTgt spid="106520"/>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2000"/>
                                        <p:tgtEl>
                                          <p:spTgt spid="106521"/>
                                        </p:tgtEl>
                                      </p:cBhvr>
                                    </p:animEffect>
                                    <p:set>
                                      <p:cBhvr>
                                        <p:cTn id="42" dur="1" fill="hold">
                                          <p:stCondLst>
                                            <p:cond delay="1999"/>
                                          </p:stCondLst>
                                        </p:cTn>
                                        <p:tgtEl>
                                          <p:spTgt spid="106521"/>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2000"/>
                                        <p:tgtEl>
                                          <p:spTgt spid="106522"/>
                                        </p:tgtEl>
                                      </p:cBhvr>
                                    </p:animEffect>
                                    <p:set>
                                      <p:cBhvr>
                                        <p:cTn id="45" dur="1" fill="hold">
                                          <p:stCondLst>
                                            <p:cond delay="1999"/>
                                          </p:stCondLst>
                                        </p:cTn>
                                        <p:tgtEl>
                                          <p:spTgt spid="106522"/>
                                        </p:tgtEl>
                                        <p:attrNameLst>
                                          <p:attrName>style.visibility</p:attrName>
                                        </p:attrNameLst>
                                      </p:cBhvr>
                                      <p:to>
                                        <p:strVal val="hidden"/>
                                      </p:to>
                                    </p:set>
                                  </p:childTnLst>
                                </p:cTn>
                              </p:par>
                            </p:childTnLst>
                          </p:cTn>
                        </p:par>
                        <p:par>
                          <p:cTn id="46" fill="hold" nodeType="afterGroup">
                            <p:stCondLst>
                              <p:cond delay="3000"/>
                            </p:stCondLst>
                            <p:childTnLst>
                              <p:par>
                                <p:cTn id="47" presetID="10" presetClass="exit" presetSubtype="0" fill="hold" grpId="1" nodeType="afterEffect">
                                  <p:stCondLst>
                                    <p:cond delay="0"/>
                                  </p:stCondLst>
                                  <p:childTnLst>
                                    <p:animEffect transition="out" filter="fade">
                                      <p:cBhvr>
                                        <p:cTn id="48" dur="2000"/>
                                        <p:tgtEl>
                                          <p:spTgt spid="106523"/>
                                        </p:tgtEl>
                                      </p:cBhvr>
                                    </p:animEffect>
                                    <p:set>
                                      <p:cBhvr>
                                        <p:cTn id="49" dur="1" fill="hold">
                                          <p:stCondLst>
                                            <p:cond delay="1999"/>
                                          </p:stCondLst>
                                        </p:cTn>
                                        <p:tgtEl>
                                          <p:spTgt spid="106523"/>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2000"/>
                                        <p:tgtEl>
                                          <p:spTgt spid="106524"/>
                                        </p:tgtEl>
                                      </p:cBhvr>
                                    </p:animEffect>
                                    <p:set>
                                      <p:cBhvr>
                                        <p:cTn id="52" dur="1" fill="hold">
                                          <p:stCondLst>
                                            <p:cond delay="1999"/>
                                          </p:stCondLst>
                                        </p:cTn>
                                        <p:tgtEl>
                                          <p:spTgt spid="106524"/>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2000"/>
                                        <p:tgtEl>
                                          <p:spTgt spid="106525"/>
                                        </p:tgtEl>
                                      </p:cBhvr>
                                    </p:animEffect>
                                    <p:set>
                                      <p:cBhvr>
                                        <p:cTn id="55" dur="1" fill="hold">
                                          <p:stCondLst>
                                            <p:cond delay="1999"/>
                                          </p:stCondLst>
                                        </p:cTn>
                                        <p:tgtEl>
                                          <p:spTgt spid="106525"/>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2000"/>
                                        <p:tgtEl>
                                          <p:spTgt spid="106526"/>
                                        </p:tgtEl>
                                      </p:cBhvr>
                                    </p:animEffect>
                                    <p:set>
                                      <p:cBhvr>
                                        <p:cTn id="58" dur="1" fill="hold">
                                          <p:stCondLst>
                                            <p:cond delay="1999"/>
                                          </p:stCondLst>
                                        </p:cTn>
                                        <p:tgtEl>
                                          <p:spTgt spid="106526"/>
                                        </p:tgtEl>
                                        <p:attrNameLst>
                                          <p:attrName>style.visibility</p:attrName>
                                        </p:attrNameLst>
                                      </p:cBhvr>
                                      <p:to>
                                        <p:strVal val="hidden"/>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6502"/>
                                        </p:tgtEl>
                                        <p:attrNameLst>
                                          <p:attrName>style.visibility</p:attrName>
                                        </p:attrNameLst>
                                      </p:cBhvr>
                                      <p:to>
                                        <p:strVal val="visible"/>
                                      </p:to>
                                    </p:set>
                                    <p:animEffect transition="in" filter="fade">
                                      <p:cBhvr>
                                        <p:cTn id="63" dur="200"/>
                                        <p:tgtEl>
                                          <p:spTgt spid="106502"/>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06527"/>
                                        </p:tgtEl>
                                        <p:attrNameLst>
                                          <p:attrName>style.visibility</p:attrName>
                                        </p:attrNameLst>
                                      </p:cBhvr>
                                      <p:to>
                                        <p:strVal val="visible"/>
                                      </p:to>
                                    </p:set>
                                    <p:animEffect transition="in" filter="fade">
                                      <p:cBhvr>
                                        <p:cTn id="66" dur="200"/>
                                        <p:tgtEl>
                                          <p:spTgt spid="106527"/>
                                        </p:tgtEl>
                                      </p:cBhvr>
                                    </p:animEffect>
                                  </p:childTnLst>
                                </p:cTn>
                              </p:par>
                              <p:par>
                                <p:cTn id="67" presetID="10" presetClass="entr" presetSubtype="0" fill="hold" nodeType="withEffect">
                                  <p:stCondLst>
                                    <p:cond delay="0"/>
                                  </p:stCondLst>
                                  <p:childTnLst>
                                    <p:set>
                                      <p:cBhvr>
                                        <p:cTn id="68" dur="1" fill="hold">
                                          <p:stCondLst>
                                            <p:cond delay="0"/>
                                          </p:stCondLst>
                                        </p:cTn>
                                        <p:tgtEl>
                                          <p:spTgt spid="106528"/>
                                        </p:tgtEl>
                                        <p:attrNameLst>
                                          <p:attrName>style.visibility</p:attrName>
                                        </p:attrNameLst>
                                      </p:cBhvr>
                                      <p:to>
                                        <p:strVal val="visible"/>
                                      </p:to>
                                    </p:set>
                                    <p:animEffect transition="in" filter="fade">
                                      <p:cBhvr>
                                        <p:cTn id="69" dur="200"/>
                                        <p:tgtEl>
                                          <p:spTgt spid="106528"/>
                                        </p:tgtEl>
                                      </p:cBhvr>
                                    </p:animEffect>
                                  </p:childTnLst>
                                </p:cTn>
                              </p:par>
                              <p:par>
                                <p:cTn id="70" presetID="10" presetClass="entr" presetSubtype="0" fill="hold" nodeType="withEffect">
                                  <p:stCondLst>
                                    <p:cond delay="0"/>
                                  </p:stCondLst>
                                  <p:childTnLst>
                                    <p:set>
                                      <p:cBhvr>
                                        <p:cTn id="71" dur="1" fill="hold">
                                          <p:stCondLst>
                                            <p:cond delay="0"/>
                                          </p:stCondLst>
                                        </p:cTn>
                                        <p:tgtEl>
                                          <p:spTgt spid="106529"/>
                                        </p:tgtEl>
                                        <p:attrNameLst>
                                          <p:attrName>style.visibility</p:attrName>
                                        </p:attrNameLst>
                                      </p:cBhvr>
                                      <p:to>
                                        <p:strVal val="visible"/>
                                      </p:to>
                                    </p:set>
                                    <p:animEffect transition="in" filter="fade">
                                      <p:cBhvr>
                                        <p:cTn id="72" dur="200"/>
                                        <p:tgtEl>
                                          <p:spTgt spid="106529"/>
                                        </p:tgtEl>
                                      </p:cBhvr>
                                    </p:animEffect>
                                  </p:childTnLst>
                                </p:cTn>
                              </p:par>
                              <p:par>
                                <p:cTn id="73" presetID="10" presetClass="entr" presetSubtype="0" fill="hold" nodeType="withEffect">
                                  <p:stCondLst>
                                    <p:cond delay="0"/>
                                  </p:stCondLst>
                                  <p:childTnLst>
                                    <p:set>
                                      <p:cBhvr>
                                        <p:cTn id="74" dur="1" fill="hold">
                                          <p:stCondLst>
                                            <p:cond delay="0"/>
                                          </p:stCondLst>
                                        </p:cTn>
                                        <p:tgtEl>
                                          <p:spTgt spid="106530"/>
                                        </p:tgtEl>
                                        <p:attrNameLst>
                                          <p:attrName>style.visibility</p:attrName>
                                        </p:attrNameLst>
                                      </p:cBhvr>
                                      <p:to>
                                        <p:strVal val="visible"/>
                                      </p:to>
                                    </p:set>
                                    <p:animEffect transition="in" filter="fade">
                                      <p:cBhvr>
                                        <p:cTn id="75" dur="200"/>
                                        <p:tgtEl>
                                          <p:spTgt spid="106530"/>
                                        </p:tgtEl>
                                      </p:cBhvr>
                                    </p:animEffect>
                                  </p:childTnLst>
                                </p:cTn>
                              </p:par>
                              <p:par>
                                <p:cTn id="76" presetID="10" presetClass="entr" presetSubtype="0" fill="hold" nodeType="withEffect">
                                  <p:stCondLst>
                                    <p:cond delay="0"/>
                                  </p:stCondLst>
                                  <p:childTnLst>
                                    <p:set>
                                      <p:cBhvr>
                                        <p:cTn id="77" dur="1" fill="hold">
                                          <p:stCondLst>
                                            <p:cond delay="0"/>
                                          </p:stCondLst>
                                        </p:cTn>
                                        <p:tgtEl>
                                          <p:spTgt spid="106531"/>
                                        </p:tgtEl>
                                        <p:attrNameLst>
                                          <p:attrName>style.visibility</p:attrName>
                                        </p:attrNameLst>
                                      </p:cBhvr>
                                      <p:to>
                                        <p:strVal val="visible"/>
                                      </p:to>
                                    </p:set>
                                    <p:animEffect transition="in" filter="fade">
                                      <p:cBhvr>
                                        <p:cTn id="78" dur="200"/>
                                        <p:tgtEl>
                                          <p:spTgt spid="106531"/>
                                        </p:tgtEl>
                                      </p:cBhvr>
                                    </p:animEffect>
                                  </p:childTnLst>
                                </p:cTn>
                              </p:par>
                              <p:par>
                                <p:cTn id="79" presetID="10" presetClass="entr" presetSubtype="0" fill="hold" nodeType="withEffect">
                                  <p:stCondLst>
                                    <p:cond delay="0"/>
                                  </p:stCondLst>
                                  <p:childTnLst>
                                    <p:set>
                                      <p:cBhvr>
                                        <p:cTn id="80" dur="1" fill="hold">
                                          <p:stCondLst>
                                            <p:cond delay="0"/>
                                          </p:stCondLst>
                                        </p:cTn>
                                        <p:tgtEl>
                                          <p:spTgt spid="106532"/>
                                        </p:tgtEl>
                                        <p:attrNameLst>
                                          <p:attrName>style.visibility</p:attrName>
                                        </p:attrNameLst>
                                      </p:cBhvr>
                                      <p:to>
                                        <p:strVal val="visible"/>
                                      </p:to>
                                    </p:set>
                                    <p:animEffect transition="in" filter="fade">
                                      <p:cBhvr>
                                        <p:cTn id="81" dur="200"/>
                                        <p:tgtEl>
                                          <p:spTgt spid="106532"/>
                                        </p:tgtEl>
                                      </p:cBhvr>
                                    </p:animEffect>
                                  </p:childTnLst>
                                </p:cTn>
                              </p:par>
                              <p:par>
                                <p:cTn id="82" presetID="10" presetClass="entr" presetSubtype="0" fill="hold" nodeType="withEffect">
                                  <p:stCondLst>
                                    <p:cond delay="0"/>
                                  </p:stCondLst>
                                  <p:childTnLst>
                                    <p:set>
                                      <p:cBhvr>
                                        <p:cTn id="83" dur="1" fill="hold">
                                          <p:stCondLst>
                                            <p:cond delay="0"/>
                                          </p:stCondLst>
                                        </p:cTn>
                                        <p:tgtEl>
                                          <p:spTgt spid="106533"/>
                                        </p:tgtEl>
                                        <p:attrNameLst>
                                          <p:attrName>style.visibility</p:attrName>
                                        </p:attrNameLst>
                                      </p:cBhvr>
                                      <p:to>
                                        <p:strVal val="visible"/>
                                      </p:to>
                                    </p:set>
                                    <p:animEffect transition="in" filter="fade">
                                      <p:cBhvr>
                                        <p:cTn id="84" dur="200"/>
                                        <p:tgtEl>
                                          <p:spTgt spid="106533"/>
                                        </p:tgtEl>
                                      </p:cBhvr>
                                    </p:animEffect>
                                  </p:childTnLst>
                                </p:cTn>
                              </p:par>
                              <p:par>
                                <p:cTn id="85" presetID="10" presetClass="entr" presetSubtype="0" fill="hold" nodeType="withEffect">
                                  <p:stCondLst>
                                    <p:cond delay="0"/>
                                  </p:stCondLst>
                                  <p:childTnLst>
                                    <p:set>
                                      <p:cBhvr>
                                        <p:cTn id="86" dur="1" fill="hold">
                                          <p:stCondLst>
                                            <p:cond delay="0"/>
                                          </p:stCondLst>
                                        </p:cTn>
                                        <p:tgtEl>
                                          <p:spTgt spid="106535"/>
                                        </p:tgtEl>
                                        <p:attrNameLst>
                                          <p:attrName>style.visibility</p:attrName>
                                        </p:attrNameLst>
                                      </p:cBhvr>
                                      <p:to>
                                        <p:strVal val="visible"/>
                                      </p:to>
                                    </p:set>
                                    <p:animEffect transition="in" filter="fade">
                                      <p:cBhvr>
                                        <p:cTn id="87" dur="200"/>
                                        <p:tgtEl>
                                          <p:spTgt spid="106535"/>
                                        </p:tgtEl>
                                      </p:cBhvr>
                                    </p:animEffect>
                                  </p:childTnLst>
                                </p:cTn>
                              </p:par>
                              <p:par>
                                <p:cTn id="88" presetID="10" presetClass="entr" presetSubtype="0" fill="hold" nodeType="withEffect">
                                  <p:stCondLst>
                                    <p:cond delay="0"/>
                                  </p:stCondLst>
                                  <p:childTnLst>
                                    <p:set>
                                      <p:cBhvr>
                                        <p:cTn id="89" dur="1" fill="hold">
                                          <p:stCondLst>
                                            <p:cond delay="0"/>
                                          </p:stCondLst>
                                        </p:cTn>
                                        <p:tgtEl>
                                          <p:spTgt spid="106536"/>
                                        </p:tgtEl>
                                        <p:attrNameLst>
                                          <p:attrName>style.visibility</p:attrName>
                                        </p:attrNameLst>
                                      </p:cBhvr>
                                      <p:to>
                                        <p:strVal val="visible"/>
                                      </p:to>
                                    </p:set>
                                    <p:animEffect transition="in" filter="fade">
                                      <p:cBhvr>
                                        <p:cTn id="90" dur="200"/>
                                        <p:tgtEl>
                                          <p:spTgt spid="106536"/>
                                        </p:tgtEl>
                                      </p:cBhvr>
                                    </p:animEffect>
                                  </p:childTnLst>
                                </p:cTn>
                              </p:par>
                              <p:par>
                                <p:cTn id="91" presetID="10" presetClass="entr" presetSubtype="0" fill="hold" nodeType="withEffect">
                                  <p:stCondLst>
                                    <p:cond delay="0"/>
                                  </p:stCondLst>
                                  <p:childTnLst>
                                    <p:set>
                                      <p:cBhvr>
                                        <p:cTn id="92" dur="1" fill="hold">
                                          <p:stCondLst>
                                            <p:cond delay="0"/>
                                          </p:stCondLst>
                                        </p:cTn>
                                        <p:tgtEl>
                                          <p:spTgt spid="106537"/>
                                        </p:tgtEl>
                                        <p:attrNameLst>
                                          <p:attrName>style.visibility</p:attrName>
                                        </p:attrNameLst>
                                      </p:cBhvr>
                                      <p:to>
                                        <p:strVal val="visible"/>
                                      </p:to>
                                    </p:set>
                                    <p:animEffect transition="in" filter="fade">
                                      <p:cBhvr>
                                        <p:cTn id="93" dur="200"/>
                                        <p:tgtEl>
                                          <p:spTgt spid="106537"/>
                                        </p:tgtEl>
                                      </p:cBhvr>
                                    </p:animEffect>
                                  </p:childTnLst>
                                </p:cTn>
                              </p:par>
                              <p:par>
                                <p:cTn id="94" presetID="10" presetClass="entr" presetSubtype="0" fill="hold" nodeType="withEffect">
                                  <p:stCondLst>
                                    <p:cond delay="0"/>
                                  </p:stCondLst>
                                  <p:childTnLst>
                                    <p:set>
                                      <p:cBhvr>
                                        <p:cTn id="95" dur="1" fill="hold">
                                          <p:stCondLst>
                                            <p:cond delay="0"/>
                                          </p:stCondLst>
                                        </p:cTn>
                                        <p:tgtEl>
                                          <p:spTgt spid="106538"/>
                                        </p:tgtEl>
                                        <p:attrNameLst>
                                          <p:attrName>style.visibility</p:attrName>
                                        </p:attrNameLst>
                                      </p:cBhvr>
                                      <p:to>
                                        <p:strVal val="visible"/>
                                      </p:to>
                                    </p:set>
                                    <p:animEffect transition="in" filter="fade">
                                      <p:cBhvr>
                                        <p:cTn id="96" dur="200"/>
                                        <p:tgtEl>
                                          <p:spTgt spid="106538"/>
                                        </p:tgtEl>
                                      </p:cBhvr>
                                    </p:animEffect>
                                  </p:childTnLst>
                                </p:cTn>
                              </p:par>
                              <p:par>
                                <p:cTn id="97" presetID="10" presetClass="entr" presetSubtype="0" fill="hold" nodeType="withEffect">
                                  <p:stCondLst>
                                    <p:cond delay="0"/>
                                  </p:stCondLst>
                                  <p:childTnLst>
                                    <p:set>
                                      <p:cBhvr>
                                        <p:cTn id="98" dur="1" fill="hold">
                                          <p:stCondLst>
                                            <p:cond delay="0"/>
                                          </p:stCondLst>
                                        </p:cTn>
                                        <p:tgtEl>
                                          <p:spTgt spid="106539"/>
                                        </p:tgtEl>
                                        <p:attrNameLst>
                                          <p:attrName>style.visibility</p:attrName>
                                        </p:attrNameLst>
                                      </p:cBhvr>
                                      <p:to>
                                        <p:strVal val="visible"/>
                                      </p:to>
                                    </p:set>
                                    <p:animEffect transition="in" filter="fade">
                                      <p:cBhvr>
                                        <p:cTn id="99" dur="200"/>
                                        <p:tgtEl>
                                          <p:spTgt spid="106539"/>
                                        </p:tgtEl>
                                      </p:cBhvr>
                                    </p:animEffect>
                                  </p:childTnLst>
                                </p:cTn>
                              </p:par>
                              <p:par>
                                <p:cTn id="100" presetID="0" presetClass="path" presetSubtype="0" accel="50000" decel="50000" fill="hold" nodeType="withEffect">
                                  <p:stCondLst>
                                    <p:cond delay="0"/>
                                  </p:stCondLst>
                                  <p:childTnLst>
                                    <p:animMotion origin="layout" path="M 5.55112E-17 3.33333E-6 C -0.00208 -0.00023 -0.00399 -0.00023 0.0125 3.33333E-6 C 0.02899 0.00023 0.05556 0.00301 0.09861 0.00185 C 0.14167 0.00069 0.23715 -0.00139 0.27135 -0.00695 C 0.30556 -0.0125 0.29931 -0.01852 0.30417 -0.03195 C 0.30903 -0.04537 0.30122 -0.07593 0.30052 -0.0875 " pathEditMode="relative" rAng="0" ptsTypes="aaaaaa">
                                      <p:cBhvr>
                                        <p:cTn id="101" dur="2000" fill="hold"/>
                                        <p:tgtEl>
                                          <p:spTgt spid="106539"/>
                                        </p:tgtEl>
                                        <p:attrNameLst>
                                          <p:attrName>ppt_x</p:attrName>
                                          <p:attrName>ppt_y</p:attrName>
                                        </p:attrNameLst>
                                      </p:cBhvr>
                                      <p:rCtr x="15243" y="-4236"/>
                                    </p:animMotion>
                                  </p:childTnLst>
                                </p:cTn>
                              </p:par>
                              <p:par>
                                <p:cTn id="102" presetID="0" presetClass="path" presetSubtype="0" accel="50000" decel="50000" fill="hold" nodeType="withEffect">
                                  <p:stCondLst>
                                    <p:cond delay="0"/>
                                  </p:stCondLst>
                                  <p:childTnLst>
                                    <p:animMotion origin="layout" path="M 0.0 2.22222E-6 L -0.53958 0.00069 " pathEditMode="relative" rAng="0" ptsTypes="AA">
                                      <p:cBhvr>
                                        <p:cTn id="103" dur="2000" fill="hold"/>
                                        <p:tgtEl>
                                          <p:spTgt spid="106538"/>
                                        </p:tgtEl>
                                        <p:attrNameLst>
                                          <p:attrName>ppt_x</p:attrName>
                                          <p:attrName>ppt_y</p:attrName>
                                        </p:attrNameLst>
                                      </p:cBhvr>
                                      <p:rCtr x="-26979" y="23"/>
                                    </p:animMotion>
                                  </p:childTnLst>
                                </p:cTn>
                              </p:par>
                              <p:par>
                                <p:cTn id="104" presetID="0" presetClass="path" presetSubtype="0" accel="50000" decel="50000" fill="hold" nodeType="withEffect">
                                  <p:stCondLst>
                                    <p:cond delay="0"/>
                                  </p:stCondLst>
                                  <p:childTnLst>
                                    <p:animMotion origin="layout" path="M -3.33333E-6 1.11111E-6 L -0.01823 0.00208 " pathEditMode="relative" rAng="0" ptsTypes="AA">
                                      <p:cBhvr>
                                        <p:cTn id="105" dur="2000" fill="hold"/>
                                        <p:tgtEl>
                                          <p:spTgt spid="106537"/>
                                        </p:tgtEl>
                                        <p:attrNameLst>
                                          <p:attrName>ppt_x</p:attrName>
                                          <p:attrName>ppt_y</p:attrName>
                                        </p:attrNameLst>
                                      </p:cBhvr>
                                      <p:rCtr x="-920" y="93"/>
                                    </p:animMotion>
                                  </p:childTnLst>
                                </p:cTn>
                              </p:par>
                              <p:par>
                                <p:cTn id="106" presetID="0" presetClass="path" presetSubtype="0" accel="50000" decel="50000" fill="hold" nodeType="withEffect">
                                  <p:stCondLst>
                                    <p:cond delay="0"/>
                                  </p:stCondLst>
                                  <p:childTnLst>
                                    <p:animMotion origin="layout" path="M -3.33333E-6 1.11022E-16 C -0.04149 0.00278 -0.17656 0.01296 -0.24895 0.01667 C -0.32135 0.02037 -0.37708 0.01991 -0.43437 0.02222 C -0.49166 0.02454 -0.5592 0.02639 -0.5927 0.03056 C -0.62621 0.03472 -0.6243 0.03704 -0.63541 0.04722 C -0.64652 0.05741 -0.65486 0.0831 -0.65989 0.09236 " pathEditMode="relative" rAng="0" ptsTypes="aaaaaa">
                                      <p:cBhvr>
                                        <p:cTn id="107" dur="1700" fill="hold"/>
                                        <p:tgtEl>
                                          <p:spTgt spid="106536"/>
                                        </p:tgtEl>
                                        <p:attrNameLst>
                                          <p:attrName>ppt_x</p:attrName>
                                          <p:attrName>ppt_y</p:attrName>
                                        </p:attrNameLst>
                                      </p:cBhvr>
                                      <p:rCtr x="-33003" y="4606"/>
                                    </p:animMotion>
                                  </p:childTnLst>
                                </p:cTn>
                              </p:par>
                              <p:par>
                                <p:cTn id="108" presetID="0" presetClass="path" presetSubtype="0" accel="50000" decel="50000" fill="hold" nodeType="withEffect">
                                  <p:stCondLst>
                                    <p:cond delay="0"/>
                                  </p:stCondLst>
                                  <p:childTnLst>
                                    <p:animMotion origin="layout" path="M 3.33333E-6 -2.22222E-6 C 0.03177 0.00047 0.06371 0.00093 0.1 0.01111 C 0.13628 0.0213 0.19461 0.04769 0.21805 0.06111 C 0.24149 0.07454 0.23593 0.08519 0.24062 0.09167 " pathEditMode="relative" rAng="0" ptsTypes="aaaa">
                                      <p:cBhvr>
                                        <p:cTn id="109" dur="2000" fill="hold"/>
                                        <p:tgtEl>
                                          <p:spTgt spid="106535"/>
                                        </p:tgtEl>
                                        <p:attrNameLst>
                                          <p:attrName>ppt_x</p:attrName>
                                          <p:attrName>ppt_y</p:attrName>
                                        </p:attrNameLst>
                                      </p:cBhvr>
                                      <p:rCtr x="12066" y="4583"/>
                                    </p:animMotion>
                                  </p:childTnLst>
                                </p:cTn>
                              </p:par>
                              <p:par>
                                <p:cTn id="110" presetID="0" presetClass="path" presetSubtype="0" accel="50000" decel="50000" fill="hold" nodeType="withEffect">
                                  <p:stCondLst>
                                    <p:cond delay="0"/>
                                  </p:stCondLst>
                                  <p:childTnLst>
                                    <p:animMotion origin="layout" path="M 3.33333E-6 -3.33333E-6 C 0.00086 0.04329 0.00225 0.07824 -0.00695 0.12037 C -0.01615 0.1625 -0.02778 0.22662 -0.05521 0.25278 C -0.08264 0.27894 -0.13594 0.27454 -0.17188 0.27778 C -0.20782 0.28102 -0.23559 0.27639 -0.27084 0.27223 C -0.30608 0.26806 -0.34514 0.26019 -0.38334 0.25278 C -0.42153 0.24537 -0.46545 0.23982 -0.5 0.22778 C -0.53455 0.21574 -0.57223 0.19028 -0.59115 0.18056 " pathEditMode="relative" rAng="0" ptsTypes="aaaaaaaa">
                                      <p:cBhvr>
                                        <p:cTn id="111" dur="2000" fill="hold"/>
                                        <p:tgtEl>
                                          <p:spTgt spid="106533"/>
                                        </p:tgtEl>
                                        <p:attrNameLst>
                                          <p:attrName>ppt_x</p:attrName>
                                          <p:attrName>ppt_y</p:attrName>
                                        </p:attrNameLst>
                                      </p:cBhvr>
                                      <p:rCtr x="-29444" y="14051"/>
                                    </p:animMotion>
                                  </p:childTnLst>
                                </p:cTn>
                              </p:par>
                              <p:par>
                                <p:cTn id="112" presetID="0" presetClass="path" presetSubtype="0" accel="50000" decel="50000" fill="hold" nodeType="withEffect">
                                  <p:stCondLst>
                                    <p:cond delay="0"/>
                                  </p:stCondLst>
                                  <p:childTnLst>
                                    <p:animMotion origin="layout" path="M -3.33333E-6 1.11022E-16 C -0.01145 0.0044 -0.02274 0.00903 0.0125 0.00185 C 0.04775 -0.00532 0.15504 -0.03218 0.21111 -0.04259 C 0.26719 -0.05301 0.30886 -0.05301 0.34861 -0.06111 C 0.38837 -0.06921 0.43091 -0.07176 0.45 -0.09074 C 0.4691 -0.10972 0.46077 -0.15741 0.46355 -0.175 " pathEditMode="relative" rAng="0" ptsTypes="aaaaaa">
                                      <p:cBhvr>
                                        <p:cTn id="113" dur="2000" fill="hold"/>
                                        <p:tgtEl>
                                          <p:spTgt spid="106532"/>
                                        </p:tgtEl>
                                        <p:attrNameLst>
                                          <p:attrName>ppt_x</p:attrName>
                                          <p:attrName>ppt_y</p:attrName>
                                        </p:attrNameLst>
                                      </p:cBhvr>
                                      <p:rCtr x="22309" y="-8310"/>
                                    </p:animMotion>
                                  </p:childTnLst>
                                </p:cTn>
                              </p:par>
                              <p:par>
                                <p:cTn id="114" presetID="0" presetClass="path" presetSubtype="0" accel="50000" decel="50000" fill="hold" nodeType="withEffect">
                                  <p:stCondLst>
                                    <p:cond delay="0"/>
                                  </p:stCondLst>
                                  <p:childTnLst>
                                    <p:animMotion origin="layout" path="M -3.33333E-6 4.44444E-6 C -0.03437 -0.00186 -0.07482 -0.00417 -0.09861 -0.00926 C -0.12239 -0.01436 -0.13402 -0.01806 -0.14323 -0.03056 C -0.15243 -0.04306 -0.15191 -0.07292 -0.15416 -0.08403 " pathEditMode="relative" rAng="0" ptsTypes="aaaa">
                                      <p:cBhvr>
                                        <p:cTn id="115" dur="2000" fill="hold"/>
                                        <p:tgtEl>
                                          <p:spTgt spid="106531"/>
                                        </p:tgtEl>
                                        <p:attrNameLst>
                                          <p:attrName>ppt_x</p:attrName>
                                          <p:attrName>ppt_y</p:attrName>
                                        </p:attrNameLst>
                                      </p:cBhvr>
                                      <p:rCtr x="-7708" y="-4213"/>
                                    </p:animMotion>
                                  </p:childTnLst>
                                </p:cTn>
                              </p:par>
                              <p:par>
                                <p:cTn id="116" presetID="0" presetClass="path" presetSubtype="0" accel="50000" decel="50000" fill="hold" nodeType="withEffect">
                                  <p:stCondLst>
                                    <p:cond delay="0"/>
                                  </p:stCondLst>
                                  <p:childTnLst>
                                    <p:animMotion origin="layout" path="M -3.33333E-6 -3.33333E-6 L 0.15365 0.00209 " pathEditMode="relative" rAng="0" ptsTypes="AA">
                                      <p:cBhvr>
                                        <p:cTn id="117" dur="2000" fill="hold"/>
                                        <p:tgtEl>
                                          <p:spTgt spid="106530"/>
                                        </p:tgtEl>
                                        <p:attrNameLst>
                                          <p:attrName>ppt_x</p:attrName>
                                          <p:attrName>ppt_y</p:attrName>
                                        </p:attrNameLst>
                                      </p:cBhvr>
                                      <p:rCtr x="7674" y="93"/>
                                    </p:animMotion>
                                  </p:childTnLst>
                                </p:cTn>
                              </p:par>
                              <p:par>
                                <p:cTn id="118" presetID="0" presetClass="path" presetSubtype="0" accel="50000" decel="50000" fill="hold" nodeType="withEffect">
                                  <p:stCondLst>
                                    <p:cond delay="0"/>
                                  </p:stCondLst>
                                  <p:childTnLst>
                                    <p:animMotion origin="layout" path="M 3.33333E-6 -4.44444E-6 C -0.02552 0.00278 -0.09861 0.01227 -0.15278 0.01667 C -0.20695 0.02107 -0.26719 0.02292 -0.325 0.02593 C -0.38282 0.02894 -0.45695 0.03241 -0.5 0.03519 C -0.54306 0.03797 -0.55504 0.03866 -0.58334 0.0426 C -0.61164 0.04653 -0.65139 0.05093 -0.67032 0.05903 C -0.68924 0.06713 -0.69132 0.08426 -0.69688 0.09098 " pathEditMode="relative" rAng="0" ptsTypes="aaaaaaa">
                                      <p:cBhvr>
                                        <p:cTn id="119" dur="2000" fill="hold"/>
                                        <p:tgtEl>
                                          <p:spTgt spid="106529"/>
                                        </p:tgtEl>
                                        <p:attrNameLst>
                                          <p:attrName>ppt_x</p:attrName>
                                          <p:attrName>ppt_y</p:attrName>
                                        </p:attrNameLst>
                                      </p:cBhvr>
                                      <p:rCtr x="-34844" y="4537"/>
                                    </p:animMotion>
                                  </p:childTnLst>
                                </p:cTn>
                              </p:par>
                              <p:par>
                                <p:cTn id="120" presetID="0" presetClass="path" presetSubtype="0" accel="50000" decel="50000" fill="hold" nodeType="withEffect">
                                  <p:stCondLst>
                                    <p:cond delay="0"/>
                                  </p:stCondLst>
                                  <p:childTnLst>
                                    <p:animMotion origin="layout" path="M 0.00052 -0.00069 C 0.02343 -0.00347 0.09184 -0.01296 0.13732 -0.01689 C 0.18281 -0.0206 0.23125 -0.02222 0.27361 -0.02407 C 0.3158 -0.02615 0.36163 -0.02592 0.39166 -0.02986 C 0.42152 -0.03333 0.43993 -0.0368 0.45364 -0.04606 C 0.46718 -0.05532 0.46892 -0.07708 0.47291 -0.08541 " pathEditMode="relative" rAng="0" ptsTypes="AAAAAA">
                                      <p:cBhvr>
                                        <p:cTn id="121" dur="2000" fill="hold"/>
                                        <p:tgtEl>
                                          <p:spTgt spid="106528"/>
                                        </p:tgtEl>
                                        <p:attrNameLst>
                                          <p:attrName>ppt_x</p:attrName>
                                          <p:attrName>ppt_y</p:attrName>
                                        </p:attrNameLst>
                                      </p:cBhvr>
                                      <p:rCtr x="23611" y="-4236"/>
                                    </p:animMotion>
                                  </p:childTnLst>
                                </p:cTn>
                              </p:par>
                              <p:par>
                                <p:cTn id="122" presetID="0" presetClass="path" presetSubtype="0" accel="50000" decel="50000" fill="hold" grpId="2" nodeType="withEffect">
                                  <p:stCondLst>
                                    <p:cond delay="0"/>
                                  </p:stCondLst>
                                  <p:childTnLst>
                                    <p:animMotion origin="layout" path="M -3.33333E-6 2.77556E-17 C -0.01389 -0.01019 -0.02777 -0.02037 -0.05139 -0.02778 C -0.075 -0.03519 -0.11389 -0.04329 -0.14166 -0.04444 C -0.16944 -0.0456 -0.19461 -0.04051 -0.21805 -0.03519 C -0.24149 -0.02986 -0.26597 -0.01921 -0.28194 -0.01296 C -0.29791 -0.00671 -0.30694 -0.00046 -0.31354 0.00278 " pathEditMode="relative" rAng="0" ptsTypes="aaaaaa">
                                      <p:cBhvr>
                                        <p:cTn id="123" dur="2000" fill="hold"/>
                                        <p:tgtEl>
                                          <p:spTgt spid="106527"/>
                                        </p:tgtEl>
                                        <p:attrNameLst>
                                          <p:attrName>ppt_x</p:attrName>
                                          <p:attrName>ppt_y</p:attrName>
                                        </p:attrNameLst>
                                      </p:cBhvr>
                                      <p:rCtr x="-15677" y="-2153"/>
                                    </p:animMotion>
                                  </p:childTnLst>
                                </p:cTn>
                              </p:par>
                              <p:par>
                                <p:cTn id="124" presetID="10" presetClass="entr" presetSubtype="0" fill="hold" nodeType="withEffect">
                                  <p:stCondLst>
                                    <p:cond delay="0"/>
                                  </p:stCondLst>
                                  <p:childTnLst>
                                    <p:set>
                                      <p:cBhvr>
                                        <p:cTn id="125" dur="1" fill="hold">
                                          <p:stCondLst>
                                            <p:cond delay="0"/>
                                          </p:stCondLst>
                                        </p:cTn>
                                        <p:tgtEl>
                                          <p:spTgt spid="106503"/>
                                        </p:tgtEl>
                                        <p:attrNameLst>
                                          <p:attrName>style.visibility</p:attrName>
                                        </p:attrNameLst>
                                      </p:cBhvr>
                                      <p:to>
                                        <p:strVal val="visible"/>
                                      </p:to>
                                    </p:set>
                                    <p:animEffect transition="in" filter="fade">
                                      <p:cBhvr>
                                        <p:cTn id="126" dur="10"/>
                                        <p:tgtEl>
                                          <p:spTgt spid="106503"/>
                                        </p:tgtEl>
                                      </p:cBhvr>
                                    </p:animEffect>
                                  </p:childTnLst>
                                </p:cTn>
                              </p:par>
                              <p:par>
                                <p:cTn id="127" presetID="10" presetClass="entr" presetSubtype="0" fill="hold" nodeType="withEffect">
                                  <p:stCondLst>
                                    <p:cond delay="0"/>
                                  </p:stCondLst>
                                  <p:childTnLst>
                                    <p:set>
                                      <p:cBhvr>
                                        <p:cTn id="128" dur="1" fill="hold">
                                          <p:stCondLst>
                                            <p:cond delay="0"/>
                                          </p:stCondLst>
                                        </p:cTn>
                                        <p:tgtEl>
                                          <p:spTgt spid="106504"/>
                                        </p:tgtEl>
                                        <p:attrNameLst>
                                          <p:attrName>style.visibility</p:attrName>
                                        </p:attrNameLst>
                                      </p:cBhvr>
                                      <p:to>
                                        <p:strVal val="visible"/>
                                      </p:to>
                                    </p:set>
                                    <p:animEffect transition="in" filter="fade">
                                      <p:cBhvr>
                                        <p:cTn id="129" dur="10"/>
                                        <p:tgtEl>
                                          <p:spTgt spid="106504"/>
                                        </p:tgtEl>
                                      </p:cBhvr>
                                    </p:animEffect>
                                  </p:childTnLst>
                                </p:cTn>
                              </p:par>
                              <p:par>
                                <p:cTn id="130" presetID="10" presetClass="entr" presetSubtype="0" fill="hold" nodeType="withEffect">
                                  <p:stCondLst>
                                    <p:cond delay="0"/>
                                  </p:stCondLst>
                                  <p:childTnLst>
                                    <p:set>
                                      <p:cBhvr>
                                        <p:cTn id="131" dur="1" fill="hold">
                                          <p:stCondLst>
                                            <p:cond delay="0"/>
                                          </p:stCondLst>
                                        </p:cTn>
                                        <p:tgtEl>
                                          <p:spTgt spid="106505"/>
                                        </p:tgtEl>
                                        <p:attrNameLst>
                                          <p:attrName>style.visibility</p:attrName>
                                        </p:attrNameLst>
                                      </p:cBhvr>
                                      <p:to>
                                        <p:strVal val="visible"/>
                                      </p:to>
                                    </p:set>
                                    <p:animEffect transition="in" filter="fade">
                                      <p:cBhvr>
                                        <p:cTn id="132" dur="10"/>
                                        <p:tgtEl>
                                          <p:spTgt spid="106505"/>
                                        </p:tgtEl>
                                      </p:cBhvr>
                                    </p:animEffect>
                                  </p:childTnLst>
                                </p:cTn>
                              </p:par>
                              <p:par>
                                <p:cTn id="133" presetID="10" presetClass="entr" presetSubtype="0" fill="hold" nodeType="withEffect">
                                  <p:stCondLst>
                                    <p:cond delay="0"/>
                                  </p:stCondLst>
                                  <p:childTnLst>
                                    <p:set>
                                      <p:cBhvr>
                                        <p:cTn id="134" dur="1" fill="hold">
                                          <p:stCondLst>
                                            <p:cond delay="0"/>
                                          </p:stCondLst>
                                        </p:cTn>
                                        <p:tgtEl>
                                          <p:spTgt spid="106506"/>
                                        </p:tgtEl>
                                        <p:attrNameLst>
                                          <p:attrName>style.visibility</p:attrName>
                                        </p:attrNameLst>
                                      </p:cBhvr>
                                      <p:to>
                                        <p:strVal val="visible"/>
                                      </p:to>
                                    </p:set>
                                    <p:animEffect transition="in" filter="fade">
                                      <p:cBhvr>
                                        <p:cTn id="135" dur="10"/>
                                        <p:tgtEl>
                                          <p:spTgt spid="106506"/>
                                        </p:tgtEl>
                                      </p:cBhvr>
                                    </p:animEffect>
                                  </p:childTnLst>
                                </p:cTn>
                              </p:par>
                              <p:par>
                                <p:cTn id="136" presetID="10" presetClass="entr" presetSubtype="0" fill="hold" nodeType="withEffect">
                                  <p:stCondLst>
                                    <p:cond delay="0"/>
                                  </p:stCondLst>
                                  <p:childTnLst>
                                    <p:set>
                                      <p:cBhvr>
                                        <p:cTn id="137" dur="1" fill="hold">
                                          <p:stCondLst>
                                            <p:cond delay="0"/>
                                          </p:stCondLst>
                                        </p:cTn>
                                        <p:tgtEl>
                                          <p:spTgt spid="106507"/>
                                        </p:tgtEl>
                                        <p:attrNameLst>
                                          <p:attrName>style.visibility</p:attrName>
                                        </p:attrNameLst>
                                      </p:cBhvr>
                                      <p:to>
                                        <p:strVal val="visible"/>
                                      </p:to>
                                    </p:set>
                                    <p:animEffect transition="in" filter="fade">
                                      <p:cBhvr>
                                        <p:cTn id="138" dur="10"/>
                                        <p:tgtEl>
                                          <p:spTgt spid="106507"/>
                                        </p:tgtEl>
                                      </p:cBhvr>
                                    </p:animEffect>
                                  </p:childTnLst>
                                </p:cTn>
                              </p:par>
                              <p:par>
                                <p:cTn id="139" presetID="10" presetClass="entr" presetSubtype="0" fill="hold" nodeType="withEffect">
                                  <p:stCondLst>
                                    <p:cond delay="0"/>
                                  </p:stCondLst>
                                  <p:childTnLst>
                                    <p:set>
                                      <p:cBhvr>
                                        <p:cTn id="140" dur="1" fill="hold">
                                          <p:stCondLst>
                                            <p:cond delay="0"/>
                                          </p:stCondLst>
                                        </p:cTn>
                                        <p:tgtEl>
                                          <p:spTgt spid="106508"/>
                                        </p:tgtEl>
                                        <p:attrNameLst>
                                          <p:attrName>style.visibility</p:attrName>
                                        </p:attrNameLst>
                                      </p:cBhvr>
                                      <p:to>
                                        <p:strVal val="visible"/>
                                      </p:to>
                                    </p:set>
                                    <p:animEffect transition="in" filter="fade">
                                      <p:cBhvr>
                                        <p:cTn id="141" dur="10"/>
                                        <p:tgtEl>
                                          <p:spTgt spid="106508"/>
                                        </p:tgtEl>
                                      </p:cBhvr>
                                    </p:animEffect>
                                  </p:childTnLst>
                                </p:cTn>
                              </p:par>
                              <p:par>
                                <p:cTn id="142" presetID="10" presetClass="entr" presetSubtype="0" fill="hold" nodeType="withEffect">
                                  <p:stCondLst>
                                    <p:cond delay="0"/>
                                  </p:stCondLst>
                                  <p:childTnLst>
                                    <p:set>
                                      <p:cBhvr>
                                        <p:cTn id="143" dur="1" fill="hold">
                                          <p:stCondLst>
                                            <p:cond delay="0"/>
                                          </p:stCondLst>
                                        </p:cTn>
                                        <p:tgtEl>
                                          <p:spTgt spid="106509"/>
                                        </p:tgtEl>
                                        <p:attrNameLst>
                                          <p:attrName>style.visibility</p:attrName>
                                        </p:attrNameLst>
                                      </p:cBhvr>
                                      <p:to>
                                        <p:strVal val="visible"/>
                                      </p:to>
                                    </p:set>
                                    <p:animEffect transition="in" filter="fade">
                                      <p:cBhvr>
                                        <p:cTn id="144" dur="10"/>
                                        <p:tgtEl>
                                          <p:spTgt spid="106509"/>
                                        </p:tgtEl>
                                      </p:cBhvr>
                                    </p:animEffect>
                                  </p:childTnLst>
                                </p:cTn>
                              </p:par>
                              <p:par>
                                <p:cTn id="145" presetID="10" presetClass="entr" presetSubtype="0" fill="hold" nodeType="withEffect">
                                  <p:stCondLst>
                                    <p:cond delay="0"/>
                                  </p:stCondLst>
                                  <p:childTnLst>
                                    <p:set>
                                      <p:cBhvr>
                                        <p:cTn id="146" dur="1" fill="hold">
                                          <p:stCondLst>
                                            <p:cond delay="0"/>
                                          </p:stCondLst>
                                        </p:cTn>
                                        <p:tgtEl>
                                          <p:spTgt spid="106510"/>
                                        </p:tgtEl>
                                        <p:attrNameLst>
                                          <p:attrName>style.visibility</p:attrName>
                                        </p:attrNameLst>
                                      </p:cBhvr>
                                      <p:to>
                                        <p:strVal val="visible"/>
                                      </p:to>
                                    </p:set>
                                    <p:animEffect transition="in" filter="fade">
                                      <p:cBhvr>
                                        <p:cTn id="147" dur="10"/>
                                        <p:tgtEl>
                                          <p:spTgt spid="106510"/>
                                        </p:tgtEl>
                                      </p:cBhvr>
                                    </p:animEffect>
                                  </p:childTnLst>
                                </p:cTn>
                              </p:par>
                              <p:par>
                                <p:cTn id="148" presetID="10" presetClass="entr" presetSubtype="0" fill="hold" nodeType="withEffect">
                                  <p:stCondLst>
                                    <p:cond delay="0"/>
                                  </p:stCondLst>
                                  <p:childTnLst>
                                    <p:set>
                                      <p:cBhvr>
                                        <p:cTn id="149" dur="1" fill="hold">
                                          <p:stCondLst>
                                            <p:cond delay="0"/>
                                          </p:stCondLst>
                                        </p:cTn>
                                        <p:tgtEl>
                                          <p:spTgt spid="106511"/>
                                        </p:tgtEl>
                                        <p:attrNameLst>
                                          <p:attrName>style.visibility</p:attrName>
                                        </p:attrNameLst>
                                      </p:cBhvr>
                                      <p:to>
                                        <p:strVal val="visible"/>
                                      </p:to>
                                    </p:set>
                                    <p:animEffect transition="in" filter="fade">
                                      <p:cBhvr>
                                        <p:cTn id="150" dur="10"/>
                                        <p:tgtEl>
                                          <p:spTgt spid="106511"/>
                                        </p:tgtEl>
                                      </p:cBhvr>
                                    </p:animEffect>
                                  </p:childTnLst>
                                </p:cTn>
                              </p:par>
                              <p:par>
                                <p:cTn id="151" presetID="10" presetClass="entr" presetSubtype="0" fill="hold" nodeType="withEffect">
                                  <p:stCondLst>
                                    <p:cond delay="0"/>
                                  </p:stCondLst>
                                  <p:childTnLst>
                                    <p:set>
                                      <p:cBhvr>
                                        <p:cTn id="152" dur="1" fill="hold">
                                          <p:stCondLst>
                                            <p:cond delay="0"/>
                                          </p:stCondLst>
                                        </p:cTn>
                                        <p:tgtEl>
                                          <p:spTgt spid="106512"/>
                                        </p:tgtEl>
                                        <p:attrNameLst>
                                          <p:attrName>style.visibility</p:attrName>
                                        </p:attrNameLst>
                                      </p:cBhvr>
                                      <p:to>
                                        <p:strVal val="visible"/>
                                      </p:to>
                                    </p:set>
                                    <p:animEffect transition="in" filter="fade">
                                      <p:cBhvr>
                                        <p:cTn id="153" dur="10"/>
                                        <p:tgtEl>
                                          <p:spTgt spid="106512"/>
                                        </p:tgtEl>
                                      </p:cBhvr>
                                    </p:animEffect>
                                  </p:childTnLst>
                                </p:cTn>
                              </p:par>
                              <p:par>
                                <p:cTn id="154" presetID="10" presetClass="entr" presetSubtype="0" fill="hold" nodeType="withEffect">
                                  <p:stCondLst>
                                    <p:cond delay="0"/>
                                  </p:stCondLst>
                                  <p:childTnLst>
                                    <p:set>
                                      <p:cBhvr>
                                        <p:cTn id="155" dur="1" fill="hold">
                                          <p:stCondLst>
                                            <p:cond delay="0"/>
                                          </p:stCondLst>
                                        </p:cTn>
                                        <p:tgtEl>
                                          <p:spTgt spid="106513"/>
                                        </p:tgtEl>
                                        <p:attrNameLst>
                                          <p:attrName>style.visibility</p:attrName>
                                        </p:attrNameLst>
                                      </p:cBhvr>
                                      <p:to>
                                        <p:strVal val="visible"/>
                                      </p:to>
                                    </p:set>
                                    <p:animEffect transition="in" filter="fade">
                                      <p:cBhvr>
                                        <p:cTn id="156" dur="10"/>
                                        <p:tgtEl>
                                          <p:spTgt spid="106513"/>
                                        </p:tgtEl>
                                      </p:cBhvr>
                                    </p:animEffect>
                                  </p:childTnLst>
                                </p:cTn>
                              </p:par>
                              <p:par>
                                <p:cTn id="157" presetID="10" presetClass="exit" presetSubtype="0" fill="hold" nodeType="withEffect">
                                  <p:stCondLst>
                                    <p:cond delay="0"/>
                                  </p:stCondLst>
                                  <p:childTnLst>
                                    <p:animEffect transition="out" filter="fade">
                                      <p:cBhvr>
                                        <p:cTn id="158" dur="1750"/>
                                        <p:tgtEl>
                                          <p:spTgt spid="106500"/>
                                        </p:tgtEl>
                                      </p:cBhvr>
                                    </p:animEffect>
                                    <p:set>
                                      <p:cBhvr>
                                        <p:cTn id="159" dur="1" fill="hold">
                                          <p:stCondLst>
                                            <p:cond delay="1749"/>
                                          </p:stCondLst>
                                        </p:cTn>
                                        <p:tgtEl>
                                          <p:spTgt spid="106500"/>
                                        </p:tgtEl>
                                        <p:attrNameLst>
                                          <p:attrName>style.visibility</p:attrName>
                                        </p:attrNameLst>
                                      </p:cBhvr>
                                      <p:to>
                                        <p:strVal val="hidden"/>
                                      </p:to>
                                    </p:set>
                                  </p:childTnLst>
                                </p:cTn>
                              </p:par>
                              <p:par>
                                <p:cTn id="160" presetID="10" presetClass="exit" presetSubtype="0" fill="hold" nodeType="withEffect">
                                  <p:stCondLst>
                                    <p:cond delay="0"/>
                                  </p:stCondLst>
                                  <p:childTnLst>
                                    <p:animEffect transition="out" filter="fade">
                                      <p:cBhvr>
                                        <p:cTn id="161" dur="1750"/>
                                        <p:tgtEl>
                                          <p:spTgt spid="106501"/>
                                        </p:tgtEl>
                                      </p:cBhvr>
                                    </p:animEffect>
                                    <p:set>
                                      <p:cBhvr>
                                        <p:cTn id="162" dur="1" fill="hold">
                                          <p:stCondLst>
                                            <p:cond delay="1749"/>
                                          </p:stCondLst>
                                        </p:cTn>
                                        <p:tgtEl>
                                          <p:spTgt spid="106501"/>
                                        </p:tgtEl>
                                        <p:attrNameLst>
                                          <p:attrName>style.visibility</p:attrName>
                                        </p:attrNameLst>
                                      </p:cBhvr>
                                      <p:to>
                                        <p:strVal val="hidden"/>
                                      </p:to>
                                    </p:set>
                                  </p:childTnLst>
                                </p:cTn>
                              </p:par>
                              <p:par>
                                <p:cTn id="163" presetID="0" presetClass="path" presetSubtype="0" accel="50000" decel="50000" fill="hold" nodeType="withEffect">
                                  <p:stCondLst>
                                    <p:cond delay="0"/>
                                  </p:stCondLst>
                                  <p:childTnLst>
                                    <p:animMotion origin="layout" path="M -3.33333E-6 2.77556E-17 C -0.01389 -0.01019 -0.02777 -0.02037 -0.05139 -0.02778 C -0.075 -0.03519 -0.11389 -0.04329 -0.14166 -0.04444 C -0.16944 -0.0456 -0.19461 -0.04051 -0.21805 -0.03519 C -0.24149 -0.02986 -0.26597 -0.01921 -0.28194 -0.01296 C -0.29791 -0.00671 -0.30694 -0.00046 -0.31354 0.00278 " pathEditMode="relative" rAng="0" ptsTypes="aaaaaa">
                                      <p:cBhvr>
                                        <p:cTn id="164" dur="2000" fill="hold"/>
                                        <p:tgtEl>
                                          <p:spTgt spid="106502"/>
                                        </p:tgtEl>
                                        <p:attrNameLst>
                                          <p:attrName>ppt_x</p:attrName>
                                          <p:attrName>ppt_y</p:attrName>
                                        </p:attrNameLst>
                                      </p:cBhvr>
                                      <p:rCtr x="-15677" y="-2153"/>
                                    </p:animMotion>
                                  </p:childTnLst>
                                </p:cTn>
                              </p:par>
                              <p:par>
                                <p:cTn id="165" presetID="0" presetClass="path" presetSubtype="0" accel="50000" decel="50000" fill="hold" nodeType="withEffect">
                                  <p:stCondLst>
                                    <p:cond delay="0"/>
                                  </p:stCondLst>
                                  <p:childTnLst>
                                    <p:animMotion origin="layout" path="M 0.00208 -0.00069 C 0.02378 -0.00509 0.08872 -0.01527 0.13316 -0.0199 C 0.17778 -0.0243 0.22691 -0.02546 0.26944 -0.02731 C 0.31163 -0.02963 0.35764 -0.02893 0.38733 -0.0331 C 0.41667 -0.03634 0.43542 -0.03981 0.44878 -0.04884 C 0.46215 -0.05833 0.46389 -0.08009 0.46892 -0.08773 " pathEditMode="relative" rAng="0" ptsTypes="AAAAAA">
                                      <p:cBhvr>
                                        <p:cTn id="166" dur="2000" fill="hold"/>
                                        <p:tgtEl>
                                          <p:spTgt spid="106503"/>
                                        </p:tgtEl>
                                        <p:attrNameLst>
                                          <p:attrName>ppt_x</p:attrName>
                                          <p:attrName>ppt_y</p:attrName>
                                        </p:attrNameLst>
                                      </p:cBhvr>
                                      <p:rCtr x="23333" y="-4352"/>
                                    </p:animMotion>
                                  </p:childTnLst>
                                </p:cTn>
                              </p:par>
                              <p:par>
                                <p:cTn id="167" presetID="0" presetClass="path" presetSubtype="0" accel="50000" decel="50000" fill="hold" nodeType="withEffect">
                                  <p:stCondLst>
                                    <p:cond delay="0"/>
                                  </p:stCondLst>
                                  <p:childTnLst>
                                    <p:animMotion origin="layout" path="M -3.33333E-6 1.11111E-6 L -0.01823 0.00208 " pathEditMode="relative" rAng="0" ptsTypes="AA">
                                      <p:cBhvr>
                                        <p:cTn id="168" dur="2000" fill="hold"/>
                                        <p:tgtEl>
                                          <p:spTgt spid="106511"/>
                                        </p:tgtEl>
                                        <p:attrNameLst>
                                          <p:attrName>ppt_x</p:attrName>
                                          <p:attrName>ppt_y</p:attrName>
                                        </p:attrNameLst>
                                      </p:cBhvr>
                                      <p:rCtr x="-920" y="93"/>
                                    </p:animMotion>
                                  </p:childTnLst>
                                </p:cTn>
                              </p:par>
                              <p:par>
                                <p:cTn id="169" presetID="0" presetClass="path" presetSubtype="0" accel="50000" decel="50000" fill="hold" nodeType="withEffect">
                                  <p:stCondLst>
                                    <p:cond delay="0"/>
                                  </p:stCondLst>
                                  <p:childTnLst>
                                    <p:animMotion origin="layout" path="M 0.0 2.22222E-6 L -0.53958 0.00069 " pathEditMode="relative" rAng="0" ptsTypes="AA">
                                      <p:cBhvr>
                                        <p:cTn id="170" dur="2000" fill="hold"/>
                                        <p:tgtEl>
                                          <p:spTgt spid="106512"/>
                                        </p:tgtEl>
                                        <p:attrNameLst>
                                          <p:attrName>ppt_x</p:attrName>
                                          <p:attrName>ppt_y</p:attrName>
                                        </p:attrNameLst>
                                      </p:cBhvr>
                                      <p:rCtr x="-26979" y="23"/>
                                    </p:animMotion>
                                  </p:childTnLst>
                                </p:cTn>
                              </p:par>
                              <p:par>
                                <p:cTn id="171" presetID="0" presetClass="path" presetSubtype="0" accel="50000" decel="50000" fill="hold" nodeType="withEffect">
                                  <p:stCondLst>
                                    <p:cond delay="0"/>
                                  </p:stCondLst>
                                  <p:childTnLst>
                                    <p:animMotion origin="layout" path="M 5.55112E-17 3.33333E-6 C -0.00208 -0.00023 -0.00399 -0.00023 0.0125 3.33333E-6 C 0.02899 0.00023 0.05556 0.00301 0.09861 0.00185 C 0.14167 0.00069 0.23715 -0.00139 0.27135 -0.00695 C 0.30556 -0.0125 0.29931 -0.01852 0.30417 -0.03195 C 0.30903 -0.04537 0.30122 -0.07593 0.30052 -0.0875 " pathEditMode="relative" rAng="0" ptsTypes="aaaaaa">
                                      <p:cBhvr>
                                        <p:cTn id="172" dur="2000" fill="hold"/>
                                        <p:tgtEl>
                                          <p:spTgt spid="106513"/>
                                        </p:tgtEl>
                                        <p:attrNameLst>
                                          <p:attrName>ppt_x</p:attrName>
                                          <p:attrName>ppt_y</p:attrName>
                                        </p:attrNameLst>
                                      </p:cBhvr>
                                      <p:rCtr x="15243" y="-4236"/>
                                    </p:animMotion>
                                  </p:childTnLst>
                                </p:cTn>
                              </p:par>
                              <p:par>
                                <p:cTn id="173" presetID="0" presetClass="path" presetSubtype="0" accel="50000" decel="50000" fill="hold" nodeType="withEffect">
                                  <p:stCondLst>
                                    <p:cond delay="0"/>
                                  </p:stCondLst>
                                  <p:childTnLst>
                                    <p:animMotion origin="layout" path="M -3.33333E-6 1.11022E-16 C -0.04149 0.00278 -0.17656 0.01296 -0.24895 0.01667 C -0.32135 0.02037 -0.37708 0.01991 -0.43437 0.02222 C -0.49166 0.02454 -0.5592 0.02639 -0.5927 0.03056 C -0.62621 0.03472 -0.6243 0.03704 -0.63541 0.04722 C -0.64652 0.05741 -0.65486 0.0831 -0.65989 0.09236 " pathEditMode="relative" rAng="0" ptsTypes="aaaaaa">
                                      <p:cBhvr>
                                        <p:cTn id="174" dur="1700" fill="hold"/>
                                        <p:tgtEl>
                                          <p:spTgt spid="106510"/>
                                        </p:tgtEl>
                                        <p:attrNameLst>
                                          <p:attrName>ppt_x</p:attrName>
                                          <p:attrName>ppt_y</p:attrName>
                                        </p:attrNameLst>
                                      </p:cBhvr>
                                      <p:rCtr x="-33003" y="4606"/>
                                    </p:animMotion>
                                  </p:childTnLst>
                                </p:cTn>
                              </p:par>
                              <p:par>
                                <p:cTn id="175" presetID="0" presetClass="path" presetSubtype="0" accel="50000" decel="50000" fill="hold" nodeType="withEffect">
                                  <p:stCondLst>
                                    <p:cond delay="0"/>
                                  </p:stCondLst>
                                  <p:childTnLst>
                                    <p:animMotion origin="layout" path="M -3.33333E-6 4.44444E-6 C -0.03437 -0.00186 -0.07482 -0.00417 -0.09861 -0.00926 C -0.12239 -0.01436 -0.13402 -0.01806 -0.14323 -0.03056 C -0.15243 -0.04306 -0.15191 -0.07292 -0.15416 -0.08403 " pathEditMode="relative" rAng="0" ptsTypes="aaaa">
                                      <p:cBhvr>
                                        <p:cTn id="176" dur="2000" fill="hold"/>
                                        <p:tgtEl>
                                          <p:spTgt spid="106508"/>
                                        </p:tgtEl>
                                        <p:attrNameLst>
                                          <p:attrName>ppt_x</p:attrName>
                                          <p:attrName>ppt_y</p:attrName>
                                        </p:attrNameLst>
                                      </p:cBhvr>
                                      <p:rCtr x="-7708" y="-4213"/>
                                    </p:animMotion>
                                  </p:childTnLst>
                                </p:cTn>
                              </p:par>
                              <p:par>
                                <p:cTn id="177" presetID="0" presetClass="path" presetSubtype="0" accel="50000" decel="50000" fill="hold" nodeType="withEffect">
                                  <p:stCondLst>
                                    <p:cond delay="0"/>
                                  </p:stCondLst>
                                  <p:childTnLst>
                                    <p:animMotion origin="layout" path="M -3.33333E-6 1.11022E-16 C -0.01145 0.0044 -0.02274 0.00903 0.0125 0.00185 C 0.04775 -0.00532 0.15504 -0.03218 0.21111 -0.04259 C 0.26719 -0.05301 0.30886 -0.05301 0.34861 -0.06111 C 0.38837 -0.06921 0.43091 -0.07176 0.45 -0.09074 C 0.4691 -0.10972 0.46077 -0.15741 0.46355 -0.175 " pathEditMode="relative" rAng="0" ptsTypes="aaaaaa">
                                      <p:cBhvr>
                                        <p:cTn id="178" dur="2000" fill="hold"/>
                                        <p:tgtEl>
                                          <p:spTgt spid="106509"/>
                                        </p:tgtEl>
                                        <p:attrNameLst>
                                          <p:attrName>ppt_x</p:attrName>
                                          <p:attrName>ppt_y</p:attrName>
                                        </p:attrNameLst>
                                      </p:cBhvr>
                                      <p:rCtr x="22309" y="-8310"/>
                                    </p:animMotion>
                                  </p:childTnLst>
                                </p:cTn>
                              </p:par>
                              <p:par>
                                <p:cTn id="179" presetID="0" presetClass="path" presetSubtype="0" accel="50000" decel="50000" fill="hold" nodeType="withEffect">
                                  <p:stCondLst>
                                    <p:cond delay="0"/>
                                  </p:stCondLst>
                                  <p:childTnLst>
                                    <p:animMotion origin="layout" path="M 3.33333E-6 -3.33333E-6 C 0.00086 0.04329 0.00225 0.07824 -0.00695 0.12037 C -0.01615 0.1625 -0.02778 0.22662 -0.05521 0.25278 C -0.08264 0.27894 -0.13594 0.27454 -0.17188 0.27778 C -0.20782 0.28102 -0.23559 0.27639 -0.27084 0.27223 C -0.30608 0.26806 -0.34514 0.26019 -0.38334 0.25278 C -0.42153 0.24537 -0.46545 0.23982 -0.5 0.22778 C -0.53455 0.21574 -0.57223 0.19028 -0.59115 0.18056 " pathEditMode="relative" rAng="0" ptsTypes="aaaaaaaa">
                                      <p:cBhvr>
                                        <p:cTn id="180" dur="2000" fill="hold"/>
                                        <p:tgtEl>
                                          <p:spTgt spid="106506"/>
                                        </p:tgtEl>
                                        <p:attrNameLst>
                                          <p:attrName>ppt_x</p:attrName>
                                          <p:attrName>ppt_y</p:attrName>
                                        </p:attrNameLst>
                                      </p:cBhvr>
                                      <p:rCtr x="-29444" y="14051"/>
                                    </p:animMotion>
                                  </p:childTnLst>
                                </p:cTn>
                              </p:par>
                              <p:par>
                                <p:cTn id="181" presetID="0" presetClass="path" presetSubtype="0" accel="50000" decel="50000" fill="hold" nodeType="withEffect">
                                  <p:stCondLst>
                                    <p:cond delay="0"/>
                                  </p:stCondLst>
                                  <p:childTnLst>
                                    <p:animMotion origin="layout" path="M 3.33333E-6 -2.22222E-6 C 0.03177 0.00047 0.06371 0.00093 0.1 0.01111 C 0.13628 0.0213 0.19461 0.04769 0.21805 0.06111 C 0.24149 0.07454 0.23593 0.08519 0.24062 0.09167 " pathEditMode="relative" rAng="0" ptsTypes="aaaa">
                                      <p:cBhvr>
                                        <p:cTn id="182" dur="2000" fill="hold"/>
                                        <p:tgtEl>
                                          <p:spTgt spid="106507"/>
                                        </p:tgtEl>
                                        <p:attrNameLst>
                                          <p:attrName>ppt_x</p:attrName>
                                          <p:attrName>ppt_y</p:attrName>
                                        </p:attrNameLst>
                                      </p:cBhvr>
                                      <p:rCtr x="12066" y="4583"/>
                                    </p:animMotion>
                                  </p:childTnLst>
                                </p:cTn>
                              </p:par>
                              <p:par>
                                <p:cTn id="183" presetID="0" presetClass="path" presetSubtype="0" accel="50000" decel="50000" fill="hold" nodeType="withEffect">
                                  <p:stCondLst>
                                    <p:cond delay="0"/>
                                  </p:stCondLst>
                                  <p:childTnLst>
                                    <p:animMotion origin="layout" path="M -3.33333E-6 -3.33333E-6 L 0.15365 0.00209 " pathEditMode="relative" rAng="0" ptsTypes="AA">
                                      <p:cBhvr>
                                        <p:cTn id="184" dur="2000" fill="hold"/>
                                        <p:tgtEl>
                                          <p:spTgt spid="106505"/>
                                        </p:tgtEl>
                                        <p:attrNameLst>
                                          <p:attrName>ppt_x</p:attrName>
                                          <p:attrName>ppt_y</p:attrName>
                                        </p:attrNameLst>
                                      </p:cBhvr>
                                      <p:rCtr x="7674" y="93"/>
                                    </p:animMotion>
                                  </p:childTnLst>
                                </p:cTn>
                              </p:par>
                              <p:par>
                                <p:cTn id="185" presetID="0" presetClass="path" presetSubtype="0" accel="50000" decel="50000" fill="hold" nodeType="withEffect">
                                  <p:stCondLst>
                                    <p:cond delay="0"/>
                                  </p:stCondLst>
                                  <p:childTnLst>
                                    <p:animMotion origin="layout" path="M 3.33333E-6 -4.44444E-6 C -0.02552 0.00278 -0.09861 0.01227 -0.15278 0.01667 C -0.20695 0.02107 -0.26719 0.02292 -0.325 0.02593 C -0.38282 0.02894 -0.45695 0.03241 -0.5 0.03519 C -0.54306 0.03797 -0.55504 0.03866 -0.58334 0.0426 C -0.61164 0.04653 -0.65139 0.05093 -0.67032 0.05903 C -0.68924 0.06713 -0.69132 0.08426 -0.69688 0.09098 " pathEditMode="relative" rAng="0" ptsTypes="aaaaaaa">
                                      <p:cBhvr>
                                        <p:cTn id="186" dur="2000" fill="hold"/>
                                        <p:tgtEl>
                                          <p:spTgt spid="106504"/>
                                        </p:tgtEl>
                                        <p:attrNameLst>
                                          <p:attrName>ppt_x</p:attrName>
                                          <p:attrName>ppt_y</p:attrName>
                                        </p:attrNameLst>
                                      </p:cBhvr>
                                      <p:rCtr x="-34844" y="4537"/>
                                    </p:animMotion>
                                  </p:childTnLst>
                                </p:cTn>
                              </p:par>
                            </p:childTnLst>
                          </p:cTn>
                        </p:par>
                      </p:childTnLst>
                    </p:cTn>
                  </p:par>
                  <p:par>
                    <p:cTn id="187" fill="hold">
                      <p:stCondLst>
                        <p:cond delay="indefinite"/>
                      </p:stCondLst>
                      <p:childTnLst>
                        <p:par>
                          <p:cTn id="188" fill="hold">
                            <p:stCondLst>
                              <p:cond delay="0"/>
                            </p:stCondLst>
                            <p:childTnLst>
                              <p:par>
                                <p:cTn id="189" presetID="22" presetClass="entr" presetSubtype="8" fill="hold" grpId="0" nodeType="clickEffect">
                                  <p:stCondLst>
                                    <p:cond delay="0"/>
                                  </p:stCondLst>
                                  <p:childTnLst>
                                    <p:set>
                                      <p:cBhvr>
                                        <p:cTn id="190" dur="1" fill="hold">
                                          <p:stCondLst>
                                            <p:cond delay="0"/>
                                          </p:stCondLst>
                                        </p:cTn>
                                        <p:tgtEl>
                                          <p:spTgt spid="45"/>
                                        </p:tgtEl>
                                        <p:attrNameLst>
                                          <p:attrName>style.visibility</p:attrName>
                                        </p:attrNameLst>
                                      </p:cBhvr>
                                      <p:to>
                                        <p:strVal val="visible"/>
                                      </p:to>
                                    </p:set>
                                    <p:animEffect transition="in" filter="wipe(left)">
                                      <p:cBhvr>
                                        <p:cTn id="191" dur="500"/>
                                        <p:tgtEl>
                                          <p:spTgt spid="45"/>
                                        </p:tgtEl>
                                      </p:cBhvr>
                                    </p:animEffect>
                                  </p:childTnLst>
                                </p:cTn>
                              </p:par>
                              <p:par>
                                <p:cTn id="192" presetID="18" presetClass="emph" presetSubtype="0" fill="hold" grpId="1" nodeType="withEffect">
                                  <p:stCondLst>
                                    <p:cond delay="0"/>
                                  </p:stCondLst>
                                  <p:childTnLst>
                                    <p:set>
                                      <p:cBhvr override="childStyle">
                                        <p:cTn id="193" dur="500" fill="hold"/>
                                        <p:tgtEl>
                                          <p:spTgt spid="45"/>
                                        </p:tgtEl>
                                        <p:attrNameLst>
                                          <p:attrName>style.textDecorationUnderline</p:attrName>
                                        </p:attrNameLst>
                                      </p:cBhvr>
                                      <p:to>
                                        <p:strVal val="true"/>
                                      </p:to>
                                    </p:set>
                                  </p:childTnLst>
                                </p:cTn>
                              </p:par>
                            </p:childTnLst>
                          </p:cTn>
                        </p:par>
                      </p:childTnLst>
                    </p:cTn>
                  </p:par>
                  <p:par>
                    <p:cTn id="194" fill="hold">
                      <p:stCondLst>
                        <p:cond delay="indefinite"/>
                      </p:stCondLst>
                      <p:childTnLst>
                        <p:par>
                          <p:cTn id="195" fill="hold">
                            <p:stCondLst>
                              <p:cond delay="0"/>
                            </p:stCondLst>
                            <p:childTnLst>
                              <p:par>
                                <p:cTn id="196" presetID="22" presetClass="entr" presetSubtype="8" fill="hold" grpId="0" nodeType="clickEffect">
                                  <p:stCondLst>
                                    <p:cond delay="0"/>
                                  </p:stCondLst>
                                  <p:childTnLst>
                                    <p:set>
                                      <p:cBhvr>
                                        <p:cTn id="197" dur="1" fill="hold">
                                          <p:stCondLst>
                                            <p:cond delay="0"/>
                                          </p:stCondLst>
                                        </p:cTn>
                                        <p:tgtEl>
                                          <p:spTgt spid="46"/>
                                        </p:tgtEl>
                                        <p:attrNameLst>
                                          <p:attrName>style.visibility</p:attrName>
                                        </p:attrNameLst>
                                      </p:cBhvr>
                                      <p:to>
                                        <p:strVal val="visible"/>
                                      </p:to>
                                    </p:set>
                                    <p:animEffect transition="in" filter="wipe(left)">
                                      <p:cBhvr>
                                        <p:cTn id="198" dur="500"/>
                                        <p:tgtEl>
                                          <p:spTgt spid="46"/>
                                        </p:tgtEl>
                                      </p:cBhvr>
                                    </p:animEffect>
                                  </p:childTnLst>
                                </p:cTn>
                              </p:par>
                              <p:par>
                                <p:cTn id="199" presetID="18" presetClass="emph" presetSubtype="0" fill="hold" grpId="1" nodeType="withEffect">
                                  <p:stCondLst>
                                    <p:cond delay="0"/>
                                  </p:stCondLst>
                                  <p:childTnLst>
                                    <p:set>
                                      <p:cBhvr override="childStyle">
                                        <p:cTn id="200" dur="500" fill="hold"/>
                                        <p:tgtEl>
                                          <p:spTgt spid="46"/>
                                        </p:tgtEl>
                                        <p:attrNameLst>
                                          <p:attrName>style.textDecorationUnderline</p:attrName>
                                        </p:attrNameLst>
                                      </p:cBhvr>
                                      <p:to>
                                        <p:strVal val="true"/>
                                      </p:to>
                                    </p:set>
                                  </p:childTnLst>
                                </p:cTn>
                              </p:par>
                            </p:childTnLst>
                          </p:cTn>
                        </p:par>
                      </p:childTnLst>
                    </p:cTn>
                  </p:par>
                  <p:par>
                    <p:cTn id="201" fill="hold" nodeType="clickPar">
                      <p:stCondLst>
                        <p:cond delay="indefinite"/>
                      </p:stCondLst>
                      <p:childTnLst>
                        <p:par>
                          <p:cTn id="202" fill="hold" nodeType="withGroup">
                            <p:stCondLst>
                              <p:cond delay="0"/>
                            </p:stCondLst>
                            <p:childTnLst>
                              <p:par>
                                <p:cTn id="203" presetID="10" presetClass="exit" presetSubtype="0" fill="hold" grpId="1" nodeType="clickEffect">
                                  <p:stCondLst>
                                    <p:cond delay="0"/>
                                  </p:stCondLst>
                                  <p:childTnLst>
                                    <p:animEffect transition="out" filter="fade">
                                      <p:cBhvr>
                                        <p:cTn id="204" dur="2000"/>
                                        <p:tgtEl>
                                          <p:spTgt spid="106502"/>
                                        </p:tgtEl>
                                      </p:cBhvr>
                                    </p:animEffect>
                                    <p:set>
                                      <p:cBhvr>
                                        <p:cTn id="205" dur="1" fill="hold">
                                          <p:stCondLst>
                                            <p:cond delay="1999"/>
                                          </p:stCondLst>
                                        </p:cTn>
                                        <p:tgtEl>
                                          <p:spTgt spid="106502"/>
                                        </p:tgtEl>
                                        <p:attrNameLst>
                                          <p:attrName>style.visibility</p:attrName>
                                        </p:attrNameLst>
                                      </p:cBhvr>
                                      <p:to>
                                        <p:strVal val="hidden"/>
                                      </p:to>
                                    </p:set>
                                  </p:childTnLst>
                                </p:cTn>
                              </p:par>
                              <p:par>
                                <p:cTn id="206" presetID="10" presetClass="exit" presetSubtype="0" fill="hold" grpId="0" nodeType="withEffect">
                                  <p:stCondLst>
                                    <p:cond delay="0"/>
                                  </p:stCondLst>
                                  <p:childTnLst>
                                    <p:animEffect transition="out" filter="fade">
                                      <p:cBhvr>
                                        <p:cTn id="207" dur="2000"/>
                                        <p:tgtEl>
                                          <p:spTgt spid="106503"/>
                                        </p:tgtEl>
                                      </p:cBhvr>
                                    </p:animEffect>
                                    <p:set>
                                      <p:cBhvr>
                                        <p:cTn id="208" dur="1" fill="hold">
                                          <p:stCondLst>
                                            <p:cond delay="1999"/>
                                          </p:stCondLst>
                                        </p:cTn>
                                        <p:tgtEl>
                                          <p:spTgt spid="106503"/>
                                        </p:tgtEl>
                                        <p:attrNameLst>
                                          <p:attrName>style.visibility</p:attrName>
                                        </p:attrNameLst>
                                      </p:cBhvr>
                                      <p:to>
                                        <p:strVal val="hidden"/>
                                      </p:to>
                                    </p:set>
                                  </p:childTnLst>
                                </p:cTn>
                              </p:par>
                              <p:par>
                                <p:cTn id="209" presetID="10" presetClass="exit" presetSubtype="0" fill="hold" grpId="0" nodeType="withEffect">
                                  <p:stCondLst>
                                    <p:cond delay="0"/>
                                  </p:stCondLst>
                                  <p:childTnLst>
                                    <p:animEffect transition="out" filter="fade">
                                      <p:cBhvr>
                                        <p:cTn id="210" dur="2000"/>
                                        <p:tgtEl>
                                          <p:spTgt spid="106504"/>
                                        </p:tgtEl>
                                      </p:cBhvr>
                                    </p:animEffect>
                                    <p:set>
                                      <p:cBhvr>
                                        <p:cTn id="211" dur="1" fill="hold">
                                          <p:stCondLst>
                                            <p:cond delay="1999"/>
                                          </p:stCondLst>
                                        </p:cTn>
                                        <p:tgtEl>
                                          <p:spTgt spid="106504"/>
                                        </p:tgtEl>
                                        <p:attrNameLst>
                                          <p:attrName>style.visibility</p:attrName>
                                        </p:attrNameLst>
                                      </p:cBhvr>
                                      <p:to>
                                        <p:strVal val="hidden"/>
                                      </p:to>
                                    </p:set>
                                  </p:childTnLst>
                                </p:cTn>
                              </p:par>
                              <p:par>
                                <p:cTn id="212" presetID="10" presetClass="exit" presetSubtype="0" fill="hold" grpId="0" nodeType="withEffect">
                                  <p:stCondLst>
                                    <p:cond delay="0"/>
                                  </p:stCondLst>
                                  <p:childTnLst>
                                    <p:animEffect transition="out" filter="fade">
                                      <p:cBhvr>
                                        <p:cTn id="213" dur="2000"/>
                                        <p:tgtEl>
                                          <p:spTgt spid="106505"/>
                                        </p:tgtEl>
                                      </p:cBhvr>
                                    </p:animEffect>
                                    <p:set>
                                      <p:cBhvr>
                                        <p:cTn id="214" dur="1" fill="hold">
                                          <p:stCondLst>
                                            <p:cond delay="1999"/>
                                          </p:stCondLst>
                                        </p:cTn>
                                        <p:tgtEl>
                                          <p:spTgt spid="106505"/>
                                        </p:tgtEl>
                                        <p:attrNameLst>
                                          <p:attrName>style.visibility</p:attrName>
                                        </p:attrNameLst>
                                      </p:cBhvr>
                                      <p:to>
                                        <p:strVal val="hidden"/>
                                      </p:to>
                                    </p:set>
                                  </p:childTnLst>
                                </p:cTn>
                              </p:par>
                              <p:par>
                                <p:cTn id="215" presetID="10" presetClass="exit" presetSubtype="0" fill="hold" grpId="0" nodeType="withEffect">
                                  <p:stCondLst>
                                    <p:cond delay="0"/>
                                  </p:stCondLst>
                                  <p:childTnLst>
                                    <p:animEffect transition="out" filter="fade">
                                      <p:cBhvr>
                                        <p:cTn id="216" dur="2000"/>
                                        <p:tgtEl>
                                          <p:spTgt spid="106506"/>
                                        </p:tgtEl>
                                      </p:cBhvr>
                                    </p:animEffect>
                                    <p:set>
                                      <p:cBhvr>
                                        <p:cTn id="217" dur="1" fill="hold">
                                          <p:stCondLst>
                                            <p:cond delay="1999"/>
                                          </p:stCondLst>
                                        </p:cTn>
                                        <p:tgtEl>
                                          <p:spTgt spid="106506"/>
                                        </p:tgtEl>
                                        <p:attrNameLst>
                                          <p:attrName>style.visibility</p:attrName>
                                        </p:attrNameLst>
                                      </p:cBhvr>
                                      <p:to>
                                        <p:strVal val="hidden"/>
                                      </p:to>
                                    </p:set>
                                  </p:childTnLst>
                                </p:cTn>
                              </p:par>
                              <p:par>
                                <p:cTn id="218" presetID="10" presetClass="exit" presetSubtype="0" fill="hold" grpId="0" nodeType="withEffect">
                                  <p:stCondLst>
                                    <p:cond delay="0"/>
                                  </p:stCondLst>
                                  <p:childTnLst>
                                    <p:animEffect transition="out" filter="fade">
                                      <p:cBhvr>
                                        <p:cTn id="219" dur="2000"/>
                                        <p:tgtEl>
                                          <p:spTgt spid="106507"/>
                                        </p:tgtEl>
                                      </p:cBhvr>
                                    </p:animEffect>
                                    <p:set>
                                      <p:cBhvr>
                                        <p:cTn id="220" dur="1" fill="hold">
                                          <p:stCondLst>
                                            <p:cond delay="1999"/>
                                          </p:stCondLst>
                                        </p:cTn>
                                        <p:tgtEl>
                                          <p:spTgt spid="106507"/>
                                        </p:tgtEl>
                                        <p:attrNameLst>
                                          <p:attrName>style.visibility</p:attrName>
                                        </p:attrNameLst>
                                      </p:cBhvr>
                                      <p:to>
                                        <p:strVal val="hidden"/>
                                      </p:to>
                                    </p:set>
                                  </p:childTnLst>
                                </p:cTn>
                              </p:par>
                              <p:par>
                                <p:cTn id="221" presetID="10" presetClass="exit" presetSubtype="0" fill="hold" grpId="0" nodeType="withEffect">
                                  <p:stCondLst>
                                    <p:cond delay="0"/>
                                  </p:stCondLst>
                                  <p:childTnLst>
                                    <p:animEffect transition="out" filter="fade">
                                      <p:cBhvr>
                                        <p:cTn id="222" dur="2000"/>
                                        <p:tgtEl>
                                          <p:spTgt spid="106508"/>
                                        </p:tgtEl>
                                      </p:cBhvr>
                                    </p:animEffect>
                                    <p:set>
                                      <p:cBhvr>
                                        <p:cTn id="223" dur="1" fill="hold">
                                          <p:stCondLst>
                                            <p:cond delay="1999"/>
                                          </p:stCondLst>
                                        </p:cTn>
                                        <p:tgtEl>
                                          <p:spTgt spid="106508"/>
                                        </p:tgtEl>
                                        <p:attrNameLst>
                                          <p:attrName>style.visibility</p:attrName>
                                        </p:attrNameLst>
                                      </p:cBhvr>
                                      <p:to>
                                        <p:strVal val="hidden"/>
                                      </p:to>
                                    </p:set>
                                  </p:childTnLst>
                                </p:cTn>
                              </p:par>
                              <p:par>
                                <p:cTn id="224" presetID="10" presetClass="exit" presetSubtype="0" fill="hold" grpId="0" nodeType="withEffect">
                                  <p:stCondLst>
                                    <p:cond delay="0"/>
                                  </p:stCondLst>
                                  <p:childTnLst>
                                    <p:animEffect transition="out" filter="fade">
                                      <p:cBhvr>
                                        <p:cTn id="225" dur="2000"/>
                                        <p:tgtEl>
                                          <p:spTgt spid="106509"/>
                                        </p:tgtEl>
                                      </p:cBhvr>
                                    </p:animEffect>
                                    <p:set>
                                      <p:cBhvr>
                                        <p:cTn id="226" dur="1" fill="hold">
                                          <p:stCondLst>
                                            <p:cond delay="1999"/>
                                          </p:stCondLst>
                                        </p:cTn>
                                        <p:tgtEl>
                                          <p:spTgt spid="106509"/>
                                        </p:tgtEl>
                                        <p:attrNameLst>
                                          <p:attrName>style.visibility</p:attrName>
                                        </p:attrNameLst>
                                      </p:cBhvr>
                                      <p:to>
                                        <p:strVal val="hidden"/>
                                      </p:to>
                                    </p:set>
                                  </p:childTnLst>
                                </p:cTn>
                              </p:par>
                              <p:par>
                                <p:cTn id="227" presetID="10" presetClass="exit" presetSubtype="0" fill="hold" grpId="0" nodeType="withEffect">
                                  <p:stCondLst>
                                    <p:cond delay="0"/>
                                  </p:stCondLst>
                                  <p:childTnLst>
                                    <p:animEffect transition="out" filter="fade">
                                      <p:cBhvr>
                                        <p:cTn id="228" dur="2000"/>
                                        <p:tgtEl>
                                          <p:spTgt spid="106510"/>
                                        </p:tgtEl>
                                      </p:cBhvr>
                                    </p:animEffect>
                                    <p:set>
                                      <p:cBhvr>
                                        <p:cTn id="229" dur="1" fill="hold">
                                          <p:stCondLst>
                                            <p:cond delay="1999"/>
                                          </p:stCondLst>
                                        </p:cTn>
                                        <p:tgtEl>
                                          <p:spTgt spid="106510"/>
                                        </p:tgtEl>
                                        <p:attrNameLst>
                                          <p:attrName>style.visibility</p:attrName>
                                        </p:attrNameLst>
                                      </p:cBhvr>
                                      <p:to>
                                        <p:strVal val="hidden"/>
                                      </p:to>
                                    </p:set>
                                  </p:childTnLst>
                                </p:cTn>
                              </p:par>
                              <p:par>
                                <p:cTn id="230" presetID="10" presetClass="exit" presetSubtype="0" fill="hold" grpId="0" nodeType="withEffect">
                                  <p:stCondLst>
                                    <p:cond delay="0"/>
                                  </p:stCondLst>
                                  <p:childTnLst>
                                    <p:animEffect transition="out" filter="fade">
                                      <p:cBhvr>
                                        <p:cTn id="231" dur="2000"/>
                                        <p:tgtEl>
                                          <p:spTgt spid="106511"/>
                                        </p:tgtEl>
                                      </p:cBhvr>
                                    </p:animEffect>
                                    <p:set>
                                      <p:cBhvr>
                                        <p:cTn id="232" dur="1" fill="hold">
                                          <p:stCondLst>
                                            <p:cond delay="1999"/>
                                          </p:stCondLst>
                                        </p:cTn>
                                        <p:tgtEl>
                                          <p:spTgt spid="106511"/>
                                        </p:tgtEl>
                                        <p:attrNameLst>
                                          <p:attrName>style.visibility</p:attrName>
                                        </p:attrNameLst>
                                      </p:cBhvr>
                                      <p:to>
                                        <p:strVal val="hidden"/>
                                      </p:to>
                                    </p:set>
                                  </p:childTnLst>
                                </p:cTn>
                              </p:par>
                              <p:par>
                                <p:cTn id="233" presetID="10" presetClass="exit" presetSubtype="0" fill="hold" grpId="0" nodeType="withEffect">
                                  <p:stCondLst>
                                    <p:cond delay="0"/>
                                  </p:stCondLst>
                                  <p:childTnLst>
                                    <p:animEffect transition="out" filter="fade">
                                      <p:cBhvr>
                                        <p:cTn id="234" dur="2000"/>
                                        <p:tgtEl>
                                          <p:spTgt spid="106512"/>
                                        </p:tgtEl>
                                      </p:cBhvr>
                                    </p:animEffect>
                                    <p:set>
                                      <p:cBhvr>
                                        <p:cTn id="235" dur="1" fill="hold">
                                          <p:stCondLst>
                                            <p:cond delay="1999"/>
                                          </p:stCondLst>
                                        </p:cTn>
                                        <p:tgtEl>
                                          <p:spTgt spid="106512"/>
                                        </p:tgtEl>
                                        <p:attrNameLst>
                                          <p:attrName>style.visibility</p:attrName>
                                        </p:attrNameLst>
                                      </p:cBhvr>
                                      <p:to>
                                        <p:strVal val="hidden"/>
                                      </p:to>
                                    </p:set>
                                  </p:childTnLst>
                                </p:cTn>
                              </p:par>
                              <p:par>
                                <p:cTn id="236" presetID="10" presetClass="exit" presetSubtype="0" fill="hold" grpId="0" nodeType="withEffect">
                                  <p:stCondLst>
                                    <p:cond delay="0"/>
                                  </p:stCondLst>
                                  <p:childTnLst>
                                    <p:animEffect transition="out" filter="fade">
                                      <p:cBhvr>
                                        <p:cTn id="237" dur="2000"/>
                                        <p:tgtEl>
                                          <p:spTgt spid="106513"/>
                                        </p:tgtEl>
                                      </p:cBhvr>
                                    </p:animEffect>
                                    <p:set>
                                      <p:cBhvr>
                                        <p:cTn id="238" dur="1" fill="hold">
                                          <p:stCondLst>
                                            <p:cond delay="1999"/>
                                          </p:stCondLst>
                                        </p:cTn>
                                        <p:tgtEl>
                                          <p:spTgt spid="106513"/>
                                        </p:tgtEl>
                                        <p:attrNameLst>
                                          <p:attrName>style.visibility</p:attrName>
                                        </p:attrNameLst>
                                      </p:cBhvr>
                                      <p:to>
                                        <p:strVal val="hidden"/>
                                      </p:to>
                                    </p:set>
                                  </p:childTnLst>
                                </p:cTn>
                              </p:par>
                              <p:par>
                                <p:cTn id="239" presetID="10" presetClass="exit" presetSubtype="0" fill="hold" grpId="1" nodeType="withEffect">
                                  <p:stCondLst>
                                    <p:cond delay="0"/>
                                  </p:stCondLst>
                                  <p:childTnLst>
                                    <p:animEffect transition="out" filter="fade">
                                      <p:cBhvr>
                                        <p:cTn id="240" dur="2000"/>
                                        <p:tgtEl>
                                          <p:spTgt spid="106527"/>
                                        </p:tgtEl>
                                      </p:cBhvr>
                                    </p:animEffect>
                                    <p:set>
                                      <p:cBhvr>
                                        <p:cTn id="241" dur="1" fill="hold">
                                          <p:stCondLst>
                                            <p:cond delay="1999"/>
                                          </p:stCondLst>
                                        </p:cTn>
                                        <p:tgtEl>
                                          <p:spTgt spid="106527"/>
                                        </p:tgtEl>
                                        <p:attrNameLst>
                                          <p:attrName>style.visibility</p:attrName>
                                        </p:attrNameLst>
                                      </p:cBhvr>
                                      <p:to>
                                        <p:strVal val="hidden"/>
                                      </p:to>
                                    </p:set>
                                  </p:childTnLst>
                                </p:cTn>
                              </p:par>
                              <p:par>
                                <p:cTn id="242" presetID="10" presetClass="exit" presetSubtype="0" fill="hold" grpId="0" nodeType="withEffect">
                                  <p:stCondLst>
                                    <p:cond delay="0"/>
                                  </p:stCondLst>
                                  <p:childTnLst>
                                    <p:animEffect transition="out" filter="fade">
                                      <p:cBhvr>
                                        <p:cTn id="243" dur="2000"/>
                                        <p:tgtEl>
                                          <p:spTgt spid="106528"/>
                                        </p:tgtEl>
                                      </p:cBhvr>
                                    </p:animEffect>
                                    <p:set>
                                      <p:cBhvr>
                                        <p:cTn id="244" dur="1" fill="hold">
                                          <p:stCondLst>
                                            <p:cond delay="1999"/>
                                          </p:stCondLst>
                                        </p:cTn>
                                        <p:tgtEl>
                                          <p:spTgt spid="106528"/>
                                        </p:tgtEl>
                                        <p:attrNameLst>
                                          <p:attrName>style.visibility</p:attrName>
                                        </p:attrNameLst>
                                      </p:cBhvr>
                                      <p:to>
                                        <p:strVal val="hidden"/>
                                      </p:to>
                                    </p:set>
                                  </p:childTnLst>
                                </p:cTn>
                              </p:par>
                              <p:par>
                                <p:cTn id="245" presetID="10" presetClass="exit" presetSubtype="0" fill="hold" grpId="0" nodeType="withEffect">
                                  <p:stCondLst>
                                    <p:cond delay="0"/>
                                  </p:stCondLst>
                                  <p:childTnLst>
                                    <p:animEffect transition="out" filter="fade">
                                      <p:cBhvr>
                                        <p:cTn id="246" dur="2000"/>
                                        <p:tgtEl>
                                          <p:spTgt spid="106529"/>
                                        </p:tgtEl>
                                      </p:cBhvr>
                                    </p:animEffect>
                                    <p:set>
                                      <p:cBhvr>
                                        <p:cTn id="247" dur="1" fill="hold">
                                          <p:stCondLst>
                                            <p:cond delay="1999"/>
                                          </p:stCondLst>
                                        </p:cTn>
                                        <p:tgtEl>
                                          <p:spTgt spid="106529"/>
                                        </p:tgtEl>
                                        <p:attrNameLst>
                                          <p:attrName>style.visibility</p:attrName>
                                        </p:attrNameLst>
                                      </p:cBhvr>
                                      <p:to>
                                        <p:strVal val="hidden"/>
                                      </p:to>
                                    </p:set>
                                  </p:childTnLst>
                                </p:cTn>
                              </p:par>
                              <p:par>
                                <p:cTn id="248" presetID="10" presetClass="exit" presetSubtype="0" fill="hold" grpId="0" nodeType="withEffect">
                                  <p:stCondLst>
                                    <p:cond delay="0"/>
                                  </p:stCondLst>
                                  <p:childTnLst>
                                    <p:animEffect transition="out" filter="fade">
                                      <p:cBhvr>
                                        <p:cTn id="249" dur="2000"/>
                                        <p:tgtEl>
                                          <p:spTgt spid="106530"/>
                                        </p:tgtEl>
                                      </p:cBhvr>
                                    </p:animEffect>
                                    <p:set>
                                      <p:cBhvr>
                                        <p:cTn id="250" dur="1" fill="hold">
                                          <p:stCondLst>
                                            <p:cond delay="1999"/>
                                          </p:stCondLst>
                                        </p:cTn>
                                        <p:tgtEl>
                                          <p:spTgt spid="106530"/>
                                        </p:tgtEl>
                                        <p:attrNameLst>
                                          <p:attrName>style.visibility</p:attrName>
                                        </p:attrNameLst>
                                      </p:cBhvr>
                                      <p:to>
                                        <p:strVal val="hidden"/>
                                      </p:to>
                                    </p:set>
                                  </p:childTnLst>
                                </p:cTn>
                              </p:par>
                              <p:par>
                                <p:cTn id="251" presetID="10" presetClass="exit" presetSubtype="0" fill="hold" grpId="0" nodeType="withEffect">
                                  <p:stCondLst>
                                    <p:cond delay="0"/>
                                  </p:stCondLst>
                                  <p:childTnLst>
                                    <p:animEffect transition="out" filter="fade">
                                      <p:cBhvr>
                                        <p:cTn id="252" dur="2000"/>
                                        <p:tgtEl>
                                          <p:spTgt spid="106531"/>
                                        </p:tgtEl>
                                      </p:cBhvr>
                                    </p:animEffect>
                                    <p:set>
                                      <p:cBhvr>
                                        <p:cTn id="253" dur="1" fill="hold">
                                          <p:stCondLst>
                                            <p:cond delay="1999"/>
                                          </p:stCondLst>
                                        </p:cTn>
                                        <p:tgtEl>
                                          <p:spTgt spid="106531"/>
                                        </p:tgtEl>
                                        <p:attrNameLst>
                                          <p:attrName>style.visibility</p:attrName>
                                        </p:attrNameLst>
                                      </p:cBhvr>
                                      <p:to>
                                        <p:strVal val="hidden"/>
                                      </p:to>
                                    </p:set>
                                  </p:childTnLst>
                                </p:cTn>
                              </p:par>
                              <p:par>
                                <p:cTn id="254" presetID="10" presetClass="exit" presetSubtype="0" fill="hold" grpId="0" nodeType="withEffect">
                                  <p:stCondLst>
                                    <p:cond delay="0"/>
                                  </p:stCondLst>
                                  <p:childTnLst>
                                    <p:animEffect transition="out" filter="fade">
                                      <p:cBhvr>
                                        <p:cTn id="255" dur="2000"/>
                                        <p:tgtEl>
                                          <p:spTgt spid="106532"/>
                                        </p:tgtEl>
                                      </p:cBhvr>
                                    </p:animEffect>
                                    <p:set>
                                      <p:cBhvr>
                                        <p:cTn id="256" dur="1" fill="hold">
                                          <p:stCondLst>
                                            <p:cond delay="1999"/>
                                          </p:stCondLst>
                                        </p:cTn>
                                        <p:tgtEl>
                                          <p:spTgt spid="106532"/>
                                        </p:tgtEl>
                                        <p:attrNameLst>
                                          <p:attrName>style.visibility</p:attrName>
                                        </p:attrNameLst>
                                      </p:cBhvr>
                                      <p:to>
                                        <p:strVal val="hidden"/>
                                      </p:to>
                                    </p:set>
                                  </p:childTnLst>
                                </p:cTn>
                              </p:par>
                              <p:par>
                                <p:cTn id="257" presetID="10" presetClass="exit" presetSubtype="0" fill="hold" grpId="0" nodeType="withEffect">
                                  <p:stCondLst>
                                    <p:cond delay="0"/>
                                  </p:stCondLst>
                                  <p:childTnLst>
                                    <p:animEffect transition="out" filter="fade">
                                      <p:cBhvr>
                                        <p:cTn id="258" dur="2000"/>
                                        <p:tgtEl>
                                          <p:spTgt spid="106533"/>
                                        </p:tgtEl>
                                      </p:cBhvr>
                                    </p:animEffect>
                                    <p:set>
                                      <p:cBhvr>
                                        <p:cTn id="259" dur="1" fill="hold">
                                          <p:stCondLst>
                                            <p:cond delay="1999"/>
                                          </p:stCondLst>
                                        </p:cTn>
                                        <p:tgtEl>
                                          <p:spTgt spid="106533"/>
                                        </p:tgtEl>
                                        <p:attrNameLst>
                                          <p:attrName>style.visibility</p:attrName>
                                        </p:attrNameLst>
                                      </p:cBhvr>
                                      <p:to>
                                        <p:strVal val="hidden"/>
                                      </p:to>
                                    </p:set>
                                  </p:childTnLst>
                                </p:cTn>
                              </p:par>
                              <p:par>
                                <p:cTn id="260" presetID="10" presetClass="exit" presetSubtype="0" fill="hold" grpId="0" nodeType="withEffect">
                                  <p:stCondLst>
                                    <p:cond delay="0"/>
                                  </p:stCondLst>
                                  <p:childTnLst>
                                    <p:animEffect transition="out" filter="fade">
                                      <p:cBhvr>
                                        <p:cTn id="261" dur="2000"/>
                                        <p:tgtEl>
                                          <p:spTgt spid="106535"/>
                                        </p:tgtEl>
                                      </p:cBhvr>
                                    </p:animEffect>
                                    <p:set>
                                      <p:cBhvr>
                                        <p:cTn id="262" dur="1" fill="hold">
                                          <p:stCondLst>
                                            <p:cond delay="1999"/>
                                          </p:stCondLst>
                                        </p:cTn>
                                        <p:tgtEl>
                                          <p:spTgt spid="106535"/>
                                        </p:tgtEl>
                                        <p:attrNameLst>
                                          <p:attrName>style.visibility</p:attrName>
                                        </p:attrNameLst>
                                      </p:cBhvr>
                                      <p:to>
                                        <p:strVal val="hidden"/>
                                      </p:to>
                                    </p:set>
                                  </p:childTnLst>
                                </p:cTn>
                              </p:par>
                              <p:par>
                                <p:cTn id="263" presetID="10" presetClass="exit" presetSubtype="0" fill="hold" grpId="0" nodeType="withEffect">
                                  <p:stCondLst>
                                    <p:cond delay="0"/>
                                  </p:stCondLst>
                                  <p:childTnLst>
                                    <p:animEffect transition="out" filter="fade">
                                      <p:cBhvr>
                                        <p:cTn id="264" dur="2000"/>
                                        <p:tgtEl>
                                          <p:spTgt spid="106536"/>
                                        </p:tgtEl>
                                      </p:cBhvr>
                                    </p:animEffect>
                                    <p:set>
                                      <p:cBhvr>
                                        <p:cTn id="265" dur="1" fill="hold">
                                          <p:stCondLst>
                                            <p:cond delay="1999"/>
                                          </p:stCondLst>
                                        </p:cTn>
                                        <p:tgtEl>
                                          <p:spTgt spid="106536"/>
                                        </p:tgtEl>
                                        <p:attrNameLst>
                                          <p:attrName>style.visibility</p:attrName>
                                        </p:attrNameLst>
                                      </p:cBhvr>
                                      <p:to>
                                        <p:strVal val="hidden"/>
                                      </p:to>
                                    </p:set>
                                  </p:childTnLst>
                                </p:cTn>
                              </p:par>
                              <p:par>
                                <p:cTn id="266" presetID="10" presetClass="exit" presetSubtype="0" fill="hold" grpId="0" nodeType="withEffect">
                                  <p:stCondLst>
                                    <p:cond delay="0"/>
                                  </p:stCondLst>
                                  <p:childTnLst>
                                    <p:animEffect transition="out" filter="fade">
                                      <p:cBhvr>
                                        <p:cTn id="267" dur="2000"/>
                                        <p:tgtEl>
                                          <p:spTgt spid="106537"/>
                                        </p:tgtEl>
                                      </p:cBhvr>
                                    </p:animEffect>
                                    <p:set>
                                      <p:cBhvr>
                                        <p:cTn id="268" dur="1" fill="hold">
                                          <p:stCondLst>
                                            <p:cond delay="1999"/>
                                          </p:stCondLst>
                                        </p:cTn>
                                        <p:tgtEl>
                                          <p:spTgt spid="106537"/>
                                        </p:tgtEl>
                                        <p:attrNameLst>
                                          <p:attrName>style.visibility</p:attrName>
                                        </p:attrNameLst>
                                      </p:cBhvr>
                                      <p:to>
                                        <p:strVal val="hidden"/>
                                      </p:to>
                                    </p:set>
                                  </p:childTnLst>
                                </p:cTn>
                              </p:par>
                              <p:par>
                                <p:cTn id="269" presetID="10" presetClass="exit" presetSubtype="0" fill="hold" grpId="0" nodeType="withEffect">
                                  <p:stCondLst>
                                    <p:cond delay="0"/>
                                  </p:stCondLst>
                                  <p:childTnLst>
                                    <p:animEffect transition="out" filter="fade">
                                      <p:cBhvr>
                                        <p:cTn id="270" dur="2000"/>
                                        <p:tgtEl>
                                          <p:spTgt spid="106538"/>
                                        </p:tgtEl>
                                      </p:cBhvr>
                                    </p:animEffect>
                                    <p:set>
                                      <p:cBhvr>
                                        <p:cTn id="271" dur="1" fill="hold">
                                          <p:stCondLst>
                                            <p:cond delay="1999"/>
                                          </p:stCondLst>
                                        </p:cTn>
                                        <p:tgtEl>
                                          <p:spTgt spid="106538"/>
                                        </p:tgtEl>
                                        <p:attrNameLst>
                                          <p:attrName>style.visibility</p:attrName>
                                        </p:attrNameLst>
                                      </p:cBhvr>
                                      <p:to>
                                        <p:strVal val="hidden"/>
                                      </p:to>
                                    </p:set>
                                  </p:childTnLst>
                                </p:cTn>
                              </p:par>
                              <p:par>
                                <p:cTn id="272" presetID="10" presetClass="exit" presetSubtype="0" fill="hold" grpId="0" nodeType="withEffect">
                                  <p:stCondLst>
                                    <p:cond delay="0"/>
                                  </p:stCondLst>
                                  <p:childTnLst>
                                    <p:animEffect transition="out" filter="fade">
                                      <p:cBhvr>
                                        <p:cTn id="273" dur="2000"/>
                                        <p:tgtEl>
                                          <p:spTgt spid="106539"/>
                                        </p:tgtEl>
                                      </p:cBhvr>
                                    </p:animEffect>
                                    <p:set>
                                      <p:cBhvr>
                                        <p:cTn id="274" dur="1" fill="hold">
                                          <p:stCondLst>
                                            <p:cond delay="1999"/>
                                          </p:stCondLst>
                                        </p:cTn>
                                        <p:tgtEl>
                                          <p:spTgt spid="106539"/>
                                        </p:tgtEl>
                                        <p:attrNameLst>
                                          <p:attrName>style.visibility</p:attrName>
                                        </p:attrNameLst>
                                      </p:cBhvr>
                                      <p:to>
                                        <p:strVal val="hidden"/>
                                      </p:to>
                                    </p:set>
                                  </p:childTnLst>
                                </p:cTn>
                              </p:par>
                              <p:par>
                                <p:cTn id="275" presetID="10" presetClass="exit" presetSubtype="0" fill="hold" grpId="2" nodeType="withEffect">
                                  <p:stCondLst>
                                    <p:cond delay="0"/>
                                  </p:stCondLst>
                                  <p:childTnLst>
                                    <p:animEffect transition="out" filter="fade">
                                      <p:cBhvr>
                                        <p:cTn id="276" dur="500"/>
                                        <p:tgtEl>
                                          <p:spTgt spid="45"/>
                                        </p:tgtEl>
                                      </p:cBhvr>
                                    </p:animEffect>
                                    <p:set>
                                      <p:cBhvr>
                                        <p:cTn id="277" dur="1" fill="hold">
                                          <p:stCondLst>
                                            <p:cond delay="499"/>
                                          </p:stCondLst>
                                        </p:cTn>
                                        <p:tgtEl>
                                          <p:spTgt spid="45"/>
                                        </p:tgtEl>
                                        <p:attrNameLst>
                                          <p:attrName>style.visibility</p:attrName>
                                        </p:attrNameLst>
                                      </p:cBhvr>
                                      <p:to>
                                        <p:strVal val="hidden"/>
                                      </p:to>
                                    </p:set>
                                  </p:childTnLst>
                                </p:cTn>
                              </p:par>
                              <p:par>
                                <p:cTn id="278" presetID="10" presetClass="exit" presetSubtype="0" fill="hold" grpId="2" nodeType="withEffect">
                                  <p:stCondLst>
                                    <p:cond delay="0"/>
                                  </p:stCondLst>
                                  <p:childTnLst>
                                    <p:animEffect transition="out" filter="fade">
                                      <p:cBhvr>
                                        <p:cTn id="279" dur="500"/>
                                        <p:tgtEl>
                                          <p:spTgt spid="46"/>
                                        </p:tgtEl>
                                      </p:cBhvr>
                                    </p:animEffect>
                                    <p:set>
                                      <p:cBhvr>
                                        <p:cTn id="280" dur="1" fill="hold">
                                          <p:stCondLst>
                                            <p:cond delay="499"/>
                                          </p:stCondLst>
                                        </p:cTn>
                                        <p:tgtEl>
                                          <p:spTgt spid="46"/>
                                        </p:tgtEl>
                                        <p:attrNameLst>
                                          <p:attrName>style.visibility</p:attrName>
                                        </p:attrNameLst>
                                      </p:cBhvr>
                                      <p:to>
                                        <p:strVal val="hidden"/>
                                      </p:to>
                                    </p:set>
                                  </p:childTnLst>
                                </p:cTn>
                              </p:par>
                              <p:par>
                                <p:cTn id="281" presetID="10" presetClass="entr" presetSubtype="0" fill="hold" grpId="0" nodeType="withEffect">
                                  <p:stCondLst>
                                    <p:cond delay="0"/>
                                  </p:stCondLst>
                                  <p:childTnLst>
                                    <p:set>
                                      <p:cBhvr>
                                        <p:cTn id="282" dur="1" fill="hold">
                                          <p:stCondLst>
                                            <p:cond delay="0"/>
                                          </p:stCondLst>
                                        </p:cTn>
                                        <p:tgtEl>
                                          <p:spTgt spid="106540"/>
                                        </p:tgtEl>
                                        <p:attrNameLst>
                                          <p:attrName>style.visibility</p:attrName>
                                        </p:attrNameLst>
                                      </p:cBhvr>
                                      <p:to>
                                        <p:strVal val="visible"/>
                                      </p:to>
                                    </p:set>
                                    <p:animEffect transition="in" filter="fade">
                                      <p:cBhvr>
                                        <p:cTn id="283" dur="500"/>
                                        <p:tgtEl>
                                          <p:spTgt spid="106540"/>
                                        </p:tgtEl>
                                      </p:cBhvr>
                                    </p:animEffect>
                                  </p:childTnLst>
                                </p:cTn>
                              </p:par>
                              <p:par>
                                <p:cTn id="284" presetID="10" presetClass="entr" presetSubtype="0" fill="hold" grpId="0" nodeType="withEffect">
                                  <p:stCondLst>
                                    <p:cond delay="0"/>
                                  </p:stCondLst>
                                  <p:childTnLst>
                                    <p:set>
                                      <p:cBhvr>
                                        <p:cTn id="285" dur="1" fill="hold">
                                          <p:stCondLst>
                                            <p:cond delay="0"/>
                                          </p:stCondLst>
                                        </p:cTn>
                                        <p:tgtEl>
                                          <p:spTgt spid="106541"/>
                                        </p:tgtEl>
                                        <p:attrNameLst>
                                          <p:attrName>style.visibility</p:attrName>
                                        </p:attrNameLst>
                                      </p:cBhvr>
                                      <p:to>
                                        <p:strVal val="visible"/>
                                      </p:to>
                                    </p:set>
                                    <p:animEffect transition="in" filter="fade">
                                      <p:cBhvr>
                                        <p:cTn id="286" dur="300"/>
                                        <p:tgtEl>
                                          <p:spTgt spid="106541"/>
                                        </p:tgtEl>
                                      </p:cBhvr>
                                    </p:animEffect>
                                  </p:childTnLst>
                                </p:cTn>
                              </p:par>
                              <p:par>
                                <p:cTn id="287" presetID="10" presetClass="entr" presetSubtype="0" fill="hold" grpId="0" nodeType="withEffect">
                                  <p:stCondLst>
                                    <p:cond delay="0"/>
                                  </p:stCondLst>
                                  <p:childTnLst>
                                    <p:set>
                                      <p:cBhvr>
                                        <p:cTn id="288" dur="1" fill="hold">
                                          <p:stCondLst>
                                            <p:cond delay="0"/>
                                          </p:stCondLst>
                                        </p:cTn>
                                        <p:tgtEl>
                                          <p:spTgt spid="106542"/>
                                        </p:tgtEl>
                                        <p:attrNameLst>
                                          <p:attrName>style.visibility</p:attrName>
                                        </p:attrNameLst>
                                      </p:cBhvr>
                                      <p:to>
                                        <p:strVal val="visible"/>
                                      </p:to>
                                    </p:set>
                                    <p:animEffect transition="in" filter="fade">
                                      <p:cBhvr>
                                        <p:cTn id="289" dur="500"/>
                                        <p:tgtEl>
                                          <p:spTgt spid="106542"/>
                                        </p:tgtEl>
                                      </p:cBhvr>
                                    </p:animEffect>
                                  </p:childTnLst>
                                </p:cTn>
                              </p:par>
                              <p:par>
                                <p:cTn id="290" presetID="10" presetClass="entr" presetSubtype="0" fill="hold" grpId="0" nodeType="withEffect">
                                  <p:stCondLst>
                                    <p:cond delay="0"/>
                                  </p:stCondLst>
                                  <p:childTnLst>
                                    <p:set>
                                      <p:cBhvr>
                                        <p:cTn id="291" dur="1" fill="hold">
                                          <p:stCondLst>
                                            <p:cond delay="0"/>
                                          </p:stCondLst>
                                        </p:cTn>
                                        <p:tgtEl>
                                          <p:spTgt spid="106543"/>
                                        </p:tgtEl>
                                        <p:attrNameLst>
                                          <p:attrName>style.visibility</p:attrName>
                                        </p:attrNameLst>
                                      </p:cBhvr>
                                      <p:to>
                                        <p:strVal val="visible"/>
                                      </p:to>
                                    </p:set>
                                    <p:animEffect transition="in" filter="fade">
                                      <p:cBhvr>
                                        <p:cTn id="292" dur="300"/>
                                        <p:tgtEl>
                                          <p:spTgt spid="106543"/>
                                        </p:tgtEl>
                                      </p:cBhvr>
                                    </p:animEffect>
                                  </p:childTnLst>
                                </p:cTn>
                              </p:par>
                              <p:par>
                                <p:cTn id="293" presetID="10" presetClass="entr" presetSubtype="0" fill="hold" grpId="0" nodeType="withEffect">
                                  <p:stCondLst>
                                    <p:cond delay="0"/>
                                  </p:stCondLst>
                                  <p:childTnLst>
                                    <p:set>
                                      <p:cBhvr>
                                        <p:cTn id="294" dur="1" fill="hold">
                                          <p:stCondLst>
                                            <p:cond delay="0"/>
                                          </p:stCondLst>
                                        </p:cTn>
                                        <p:tgtEl>
                                          <p:spTgt spid="106544"/>
                                        </p:tgtEl>
                                        <p:attrNameLst>
                                          <p:attrName>style.visibility</p:attrName>
                                        </p:attrNameLst>
                                      </p:cBhvr>
                                      <p:to>
                                        <p:strVal val="visible"/>
                                      </p:to>
                                    </p:set>
                                    <p:animEffect transition="in" filter="fade">
                                      <p:cBhvr>
                                        <p:cTn id="295" dur="500"/>
                                        <p:tgtEl>
                                          <p:spTgt spid="106544"/>
                                        </p:tgtEl>
                                      </p:cBhvr>
                                    </p:animEffect>
                                  </p:childTnLst>
                                </p:cTn>
                              </p:par>
                              <p:par>
                                <p:cTn id="296" presetID="10" presetClass="entr" presetSubtype="0" fill="hold" grpId="0" nodeType="withEffect">
                                  <p:stCondLst>
                                    <p:cond delay="0"/>
                                  </p:stCondLst>
                                  <p:childTnLst>
                                    <p:set>
                                      <p:cBhvr>
                                        <p:cTn id="297" dur="1" fill="hold">
                                          <p:stCondLst>
                                            <p:cond delay="0"/>
                                          </p:stCondLst>
                                        </p:cTn>
                                        <p:tgtEl>
                                          <p:spTgt spid="106545"/>
                                        </p:tgtEl>
                                        <p:attrNameLst>
                                          <p:attrName>style.visibility</p:attrName>
                                        </p:attrNameLst>
                                      </p:cBhvr>
                                      <p:to>
                                        <p:strVal val="visible"/>
                                      </p:to>
                                    </p:set>
                                    <p:animEffect transition="in" filter="fade">
                                      <p:cBhvr>
                                        <p:cTn id="298" dur="300"/>
                                        <p:tgtEl>
                                          <p:spTgt spid="106545"/>
                                        </p:tgtEl>
                                      </p:cBhvr>
                                    </p:animEffect>
                                  </p:childTnLst>
                                </p:cTn>
                              </p:par>
                              <p:par>
                                <p:cTn id="299" presetID="10" presetClass="entr" presetSubtype="0" fill="hold" grpId="0" nodeType="withEffect">
                                  <p:stCondLst>
                                    <p:cond delay="0"/>
                                  </p:stCondLst>
                                  <p:childTnLst>
                                    <p:set>
                                      <p:cBhvr>
                                        <p:cTn id="300" dur="1" fill="hold">
                                          <p:stCondLst>
                                            <p:cond delay="0"/>
                                          </p:stCondLst>
                                        </p:cTn>
                                        <p:tgtEl>
                                          <p:spTgt spid="106546"/>
                                        </p:tgtEl>
                                        <p:attrNameLst>
                                          <p:attrName>style.visibility</p:attrName>
                                        </p:attrNameLst>
                                      </p:cBhvr>
                                      <p:to>
                                        <p:strVal val="visible"/>
                                      </p:to>
                                    </p:set>
                                    <p:animEffect transition="in" filter="fade">
                                      <p:cBhvr>
                                        <p:cTn id="301" dur="500"/>
                                        <p:tgtEl>
                                          <p:spTgt spid="106546"/>
                                        </p:tgtEl>
                                      </p:cBhvr>
                                    </p:animEffect>
                                  </p:childTnLst>
                                </p:cTn>
                              </p:par>
                              <p:par>
                                <p:cTn id="302" presetID="10" presetClass="entr" presetSubtype="0" fill="hold" grpId="0" nodeType="withEffect">
                                  <p:stCondLst>
                                    <p:cond delay="0"/>
                                  </p:stCondLst>
                                  <p:childTnLst>
                                    <p:set>
                                      <p:cBhvr>
                                        <p:cTn id="303" dur="1" fill="hold">
                                          <p:stCondLst>
                                            <p:cond delay="0"/>
                                          </p:stCondLst>
                                        </p:cTn>
                                        <p:tgtEl>
                                          <p:spTgt spid="106547"/>
                                        </p:tgtEl>
                                        <p:attrNameLst>
                                          <p:attrName>style.visibility</p:attrName>
                                        </p:attrNameLst>
                                      </p:cBhvr>
                                      <p:to>
                                        <p:strVal val="visible"/>
                                      </p:to>
                                    </p:set>
                                    <p:animEffect transition="in" filter="fade">
                                      <p:cBhvr>
                                        <p:cTn id="304" dur="300"/>
                                        <p:tgtEl>
                                          <p:spTgt spid="106547"/>
                                        </p:tgtEl>
                                      </p:cBhvr>
                                    </p:animEffect>
                                  </p:childTnLst>
                                </p:cTn>
                              </p:par>
                              <p:par>
                                <p:cTn id="305" presetID="0" presetClass="path" presetSubtype="0" accel="50000" decel="50000" fill="hold" grpId="1" nodeType="withEffect">
                                  <p:stCondLst>
                                    <p:cond delay="0"/>
                                  </p:stCondLst>
                                  <p:childTnLst>
                                    <p:animMotion origin="layout" path="M -3.33333E-6 -3.33333E-6 L 0.09792 -0.1368 " pathEditMode="relative" rAng="0" ptsTypes="AA">
                                      <p:cBhvr>
                                        <p:cTn id="306" dur="2000" fill="hold"/>
                                        <p:tgtEl>
                                          <p:spTgt spid="106540"/>
                                        </p:tgtEl>
                                        <p:attrNameLst>
                                          <p:attrName>ppt_x</p:attrName>
                                          <p:attrName>ppt_y</p:attrName>
                                        </p:attrNameLst>
                                      </p:cBhvr>
                                      <p:rCtr x="4896" y="-6852"/>
                                    </p:animMotion>
                                  </p:childTnLst>
                                </p:cTn>
                              </p:par>
                              <p:par>
                                <p:cTn id="307" presetID="0" presetClass="path" presetSubtype="0" accel="50000" decel="50000" fill="hold" grpId="1" nodeType="withEffect">
                                  <p:stCondLst>
                                    <p:cond delay="0"/>
                                  </p:stCondLst>
                                  <p:childTnLst>
                                    <p:animMotion origin="layout" path="M -3.33333E-6 -3.33333E-6 L 0.09792 -0.1368 " pathEditMode="relative" rAng="0" ptsTypes="AA">
                                      <p:cBhvr>
                                        <p:cTn id="308" dur="2000" fill="hold"/>
                                        <p:tgtEl>
                                          <p:spTgt spid="106541"/>
                                        </p:tgtEl>
                                        <p:attrNameLst>
                                          <p:attrName>ppt_x</p:attrName>
                                          <p:attrName>ppt_y</p:attrName>
                                        </p:attrNameLst>
                                      </p:cBhvr>
                                      <p:rCtr x="4896" y="-6852"/>
                                    </p:animMotion>
                                  </p:childTnLst>
                                </p:cTn>
                              </p:par>
                              <p:par>
                                <p:cTn id="309" presetID="0" presetClass="path" presetSubtype="0" accel="50000" decel="50000" fill="hold" grpId="1" nodeType="withEffect">
                                  <p:stCondLst>
                                    <p:cond delay="0"/>
                                  </p:stCondLst>
                                  <p:childTnLst>
                                    <p:animMotion origin="layout" path="M 5.55112E-17 -2.22222E-6 L 0.175 -0.13541 " pathEditMode="relative" rAng="0" ptsTypes="AA">
                                      <p:cBhvr>
                                        <p:cTn id="310" dur="2000" fill="hold"/>
                                        <p:tgtEl>
                                          <p:spTgt spid="106542"/>
                                        </p:tgtEl>
                                        <p:attrNameLst>
                                          <p:attrName>ppt_x</p:attrName>
                                          <p:attrName>ppt_y</p:attrName>
                                        </p:attrNameLst>
                                      </p:cBhvr>
                                      <p:rCtr x="8750" y="-6782"/>
                                    </p:animMotion>
                                  </p:childTnLst>
                                </p:cTn>
                              </p:par>
                              <p:par>
                                <p:cTn id="311" presetID="0" presetClass="path" presetSubtype="0" accel="50000" decel="50000" fill="hold" grpId="1" nodeType="withEffect">
                                  <p:stCondLst>
                                    <p:cond delay="0"/>
                                  </p:stCondLst>
                                  <p:childTnLst>
                                    <p:animMotion origin="layout" path="M -0.00035 0.00139 L 0.175 -0.13565 " pathEditMode="relative" rAng="0" ptsTypes="AA">
                                      <p:cBhvr>
                                        <p:cTn id="312" dur="2000" fill="hold"/>
                                        <p:tgtEl>
                                          <p:spTgt spid="106543"/>
                                        </p:tgtEl>
                                        <p:attrNameLst>
                                          <p:attrName>ppt_x</p:attrName>
                                          <p:attrName>ppt_y</p:attrName>
                                        </p:attrNameLst>
                                      </p:cBhvr>
                                      <p:rCtr x="8767" y="-6852"/>
                                    </p:animMotion>
                                  </p:childTnLst>
                                </p:cTn>
                              </p:par>
                              <p:par>
                                <p:cTn id="313" presetID="0" presetClass="path" presetSubtype="0" accel="50000" decel="50000" fill="hold" grpId="1" nodeType="withEffect">
                                  <p:stCondLst>
                                    <p:cond delay="0"/>
                                  </p:stCondLst>
                                  <p:childTnLst>
                                    <p:animMotion origin="layout" path="M 0.0 -1.11111E-6 L 0.025 -0.13472 " pathEditMode="relative" rAng="0" ptsTypes="AA">
                                      <p:cBhvr>
                                        <p:cTn id="314" dur="2000" fill="hold"/>
                                        <p:tgtEl>
                                          <p:spTgt spid="106544"/>
                                        </p:tgtEl>
                                        <p:attrNameLst>
                                          <p:attrName>ppt_x</p:attrName>
                                          <p:attrName>ppt_y</p:attrName>
                                        </p:attrNameLst>
                                      </p:cBhvr>
                                      <p:rCtr x="1250" y="-6736"/>
                                    </p:animMotion>
                                  </p:childTnLst>
                                </p:cTn>
                              </p:par>
                              <p:par>
                                <p:cTn id="315" presetID="0" presetClass="path" presetSubtype="0" accel="50000" decel="50000" fill="hold" grpId="1" nodeType="withEffect">
                                  <p:stCondLst>
                                    <p:cond delay="0"/>
                                  </p:stCondLst>
                                  <p:childTnLst>
                                    <p:animMotion origin="layout" path="M 0.00243 0.00023 L 0.025 -0.13472 " pathEditMode="relative" rAng="0" ptsTypes="AA">
                                      <p:cBhvr>
                                        <p:cTn id="316" dur="2000" fill="hold"/>
                                        <p:tgtEl>
                                          <p:spTgt spid="106545"/>
                                        </p:tgtEl>
                                        <p:attrNameLst>
                                          <p:attrName>ppt_x</p:attrName>
                                          <p:attrName>ppt_y</p:attrName>
                                        </p:attrNameLst>
                                      </p:cBhvr>
                                      <p:rCtr x="1128" y="-6759"/>
                                    </p:animMotion>
                                  </p:childTnLst>
                                </p:cTn>
                              </p:par>
                              <p:par>
                                <p:cTn id="317" presetID="0" presetClass="path" presetSubtype="0" accel="50000" decel="50000" fill="hold" grpId="1" nodeType="withEffect">
                                  <p:stCondLst>
                                    <p:cond delay="0"/>
                                  </p:stCondLst>
                                  <p:childTnLst>
                                    <p:animMotion origin="layout" path="M 0.0 0.0 L 0.05833 -0.58889 " pathEditMode="relative" ptsTypes="AA">
                                      <p:cBhvr>
                                        <p:cTn id="318" dur="2000" fill="hold"/>
                                        <p:tgtEl>
                                          <p:spTgt spid="106546"/>
                                        </p:tgtEl>
                                        <p:attrNameLst>
                                          <p:attrName>ppt_x</p:attrName>
                                          <p:attrName>ppt_y</p:attrName>
                                        </p:attrNameLst>
                                      </p:cBhvr>
                                    </p:animMotion>
                                  </p:childTnLst>
                                </p:cTn>
                              </p:par>
                              <p:par>
                                <p:cTn id="319" presetID="0" presetClass="path" presetSubtype="0" accel="50000" decel="50000" fill="hold" grpId="1" nodeType="withEffect">
                                  <p:stCondLst>
                                    <p:cond delay="0"/>
                                  </p:stCondLst>
                                  <p:childTnLst>
                                    <p:animMotion origin="layout" path="M 0.0 0.0 L 0.05833 -0.58889 " pathEditMode="relative" ptsTypes="AA">
                                      <p:cBhvr>
                                        <p:cTn id="320" dur="2000" fill="hold"/>
                                        <p:tgtEl>
                                          <p:spTgt spid="106547"/>
                                        </p:tgtEl>
                                        <p:attrNameLst>
                                          <p:attrName>ppt_x</p:attrName>
                                          <p:attrName>ppt_y</p:attrName>
                                        </p:attrNameLst>
                                      </p:cBhvr>
                                    </p:animMotion>
                                  </p:childTnLst>
                                </p:cTn>
                              </p:par>
                              <p:par>
                                <p:cTn id="321" presetID="6" presetClass="emph" presetSubtype="0" fill="hold" grpId="2" nodeType="withEffect">
                                  <p:stCondLst>
                                    <p:cond delay="0"/>
                                  </p:stCondLst>
                                  <p:childTnLst>
                                    <p:animScale>
                                      <p:cBhvr>
                                        <p:cTn id="322" dur="1000" fill="hold"/>
                                        <p:tgtEl>
                                          <p:spTgt spid="106546"/>
                                        </p:tgtEl>
                                      </p:cBhvr>
                                      <p:by x="200000" y="200000"/>
                                    </p:animScale>
                                  </p:childTnLst>
                                </p:cTn>
                              </p:par>
                              <p:par>
                                <p:cTn id="323" presetID="6" presetClass="emph" presetSubtype="0" fill="hold" grpId="3" nodeType="withEffect">
                                  <p:stCondLst>
                                    <p:cond delay="1000"/>
                                  </p:stCondLst>
                                  <p:childTnLst>
                                    <p:animScale>
                                      <p:cBhvr>
                                        <p:cTn id="324" dur="1000" fill="hold"/>
                                        <p:tgtEl>
                                          <p:spTgt spid="106546"/>
                                        </p:tgtEl>
                                      </p:cBhvr>
                                      <p:by x="50000" y="50000"/>
                                    </p:animScale>
                                  </p:childTnLst>
                                </p:cTn>
                              </p:par>
                              <p:par>
                                <p:cTn id="325" presetID="6" presetClass="emph" presetSubtype="0" fill="hold" grpId="2" nodeType="withEffect">
                                  <p:stCondLst>
                                    <p:cond delay="0"/>
                                  </p:stCondLst>
                                  <p:childTnLst>
                                    <p:animScale>
                                      <p:cBhvr>
                                        <p:cTn id="326" dur="1000" fill="hold"/>
                                        <p:tgtEl>
                                          <p:spTgt spid="106547"/>
                                        </p:tgtEl>
                                      </p:cBhvr>
                                      <p:by x="200000" y="200000"/>
                                    </p:animScale>
                                  </p:childTnLst>
                                </p:cTn>
                              </p:par>
                              <p:par>
                                <p:cTn id="327" presetID="6" presetClass="emph" presetSubtype="0" fill="hold" grpId="3" nodeType="withEffect">
                                  <p:stCondLst>
                                    <p:cond delay="1000"/>
                                  </p:stCondLst>
                                  <p:childTnLst>
                                    <p:animScale>
                                      <p:cBhvr>
                                        <p:cTn id="328" dur="1000" fill="hold"/>
                                        <p:tgtEl>
                                          <p:spTgt spid="106547"/>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5" grpId="1"/>
      <p:bldP spid="45" grpId="2"/>
      <p:bldP spid="46" grpId="0"/>
      <p:bldP spid="46" grpId="1"/>
      <p:bldP spid="46" grpId="2"/>
      <p:bldP spid="106500" grpId="0"/>
      <p:bldP spid="106501" grpId="0"/>
      <p:bldP spid="106527" grpId="0"/>
      <p:bldP spid="106527" grpId="1"/>
      <p:bldP spid="106527" grpId="2"/>
      <p:bldP spid="106502" grpId="0"/>
      <p:bldP spid="106502" grpId="1"/>
      <p:bldP spid="106528" grpId="0"/>
      <p:bldP spid="106503" grpId="0"/>
      <p:bldP spid="106529" grpId="0"/>
      <p:bldP spid="106504" grpId="0"/>
      <p:bldP spid="106530" grpId="0"/>
      <p:bldP spid="106505" grpId="0"/>
      <p:bldP spid="106533" grpId="0"/>
      <p:bldP spid="106506" grpId="0"/>
      <p:bldP spid="106535" grpId="0"/>
      <p:bldP spid="106507" grpId="0"/>
      <p:bldP spid="106531" grpId="0"/>
      <p:bldP spid="106508" grpId="0"/>
      <p:bldP spid="106532" grpId="0"/>
      <p:bldP spid="106509" grpId="0"/>
      <p:bldP spid="106536" grpId="0"/>
      <p:bldP spid="106510" grpId="0"/>
      <p:bldP spid="106537" grpId="0"/>
      <p:bldP spid="106511" grpId="0"/>
      <p:bldP spid="106538" grpId="0"/>
      <p:bldP spid="106512" grpId="0"/>
      <p:bldP spid="106539" grpId="0"/>
      <p:bldP spid="106513" grpId="0"/>
      <p:bldP spid="106519" grpId="0"/>
      <p:bldP spid="106519" grpId="1"/>
      <p:bldP spid="106520" grpId="0"/>
      <p:bldP spid="106520" grpId="1"/>
      <p:bldP spid="106521" grpId="0"/>
      <p:bldP spid="106521" grpId="1"/>
      <p:bldP spid="106522" grpId="0"/>
      <p:bldP spid="106522" grpId="1"/>
      <p:bldP spid="106523" grpId="0"/>
      <p:bldP spid="106523" grpId="1"/>
      <p:bldP spid="106524" grpId="0"/>
      <p:bldP spid="106524" grpId="1"/>
      <p:bldP spid="106525" grpId="0"/>
      <p:bldP spid="106525" grpId="1"/>
      <p:bldP spid="106526" grpId="0"/>
      <p:bldP spid="106526" grpId="1"/>
      <p:bldP spid="106540" grpId="0"/>
      <p:bldP spid="106540" grpId="1"/>
      <p:bldP spid="106541" grpId="0"/>
      <p:bldP spid="106541" grpId="1"/>
      <p:bldP spid="106542" grpId="0"/>
      <p:bldP spid="106542" grpId="1"/>
      <p:bldP spid="106543" grpId="0"/>
      <p:bldP spid="106543" grpId="1"/>
      <p:bldP spid="106544" grpId="0"/>
      <p:bldP spid="106544" grpId="1"/>
      <p:bldP spid="106545" grpId="0"/>
      <p:bldP spid="106545" grpId="1"/>
      <p:bldP spid="106546" grpId="0"/>
      <p:bldP spid="106546" grpId="1"/>
      <p:bldP spid="106546" grpId="2"/>
      <p:bldP spid="106546" grpId="3"/>
      <p:bldP spid="106547" grpId="0"/>
      <p:bldP spid="106547" grpId="1"/>
      <p:bldP spid="106547" grpId="2"/>
      <p:bldP spid="106547" grpId="3"/>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2445" r="12445"/>
          <a:stretch/>
        </p:blipFill>
        <p:spPr>
          <a:xfrm>
            <a:off x="0" y="0"/>
            <a:ext cx="9144000" cy="7010400"/>
          </a:xfrm>
          <a:prstGeom prst="rect">
            <a:avLst/>
          </a:prstGeom>
        </p:spPr>
      </p:pic>
      <p:sp>
        <p:nvSpPr>
          <p:cNvPr id="3074" name="Rectangle 2"/>
          <p:cNvSpPr>
            <a:spLocks noGrp="1" noChangeArrowheads="1"/>
          </p:cNvSpPr>
          <p:nvPr>
            <p:ph type="title"/>
          </p:nvPr>
        </p:nvSpPr>
        <p:spPr>
          <a:xfrm>
            <a:off x="457200" y="1646238"/>
            <a:ext cx="8229600" cy="4373562"/>
          </a:xfrm>
        </p:spPr>
        <p:txBody>
          <a:bodyPr/>
          <a:lstStyle/>
          <a:p>
            <a:pPr eaLnBrk="1" hangingPunct="1"/>
            <a:r>
              <a:rPr lang="en-US" altLang="en-US" b="1" dirty="0">
                <a:solidFill>
                  <a:schemeClr val="bg1"/>
                </a:solidFill>
                <a:effectLst>
                  <a:glow rad="63500">
                    <a:schemeClr val="tx1"/>
                  </a:glow>
                </a:effectLst>
                <a:latin typeface="Calibri" panose="020F0502020204030204" pitchFamily="34" charset="0"/>
              </a:rPr>
              <a:t>'Ah, Lord GOD! Behold,               You have made the heavens and the earth by Your great power  and outstretched arm. There is nothing too hard for You.'              </a:t>
            </a:r>
            <a:r>
              <a:rPr lang="en-US" altLang="en-US" sz="3200" b="1" i="1" dirty="0">
                <a:solidFill>
                  <a:schemeClr val="bg1"/>
                </a:solidFill>
                <a:effectLst>
                  <a:glow rad="63500">
                    <a:schemeClr val="tx1"/>
                  </a:glow>
                </a:effectLst>
                <a:latin typeface="Calibri" panose="020F0502020204030204" pitchFamily="34" charset="0"/>
              </a:rPr>
              <a:t>— Jeremiah 32:17 </a:t>
            </a:r>
            <a:r>
              <a:rPr lang="en-US" altLang="en-US" sz="4000" b="1" i="1" dirty="0">
                <a:solidFill>
                  <a:schemeClr val="bg1"/>
                </a:solidFill>
                <a:effectLst>
                  <a:glow rad="63500">
                    <a:schemeClr val="tx1"/>
                  </a:glow>
                </a:effectLst>
                <a:latin typeface="Calibri" panose="020F0502020204030204" pitchFamily="34" charset="0"/>
              </a:rPr>
              <a:t> </a:t>
            </a:r>
          </a:p>
        </p:txBody>
      </p:sp>
      <p:sp>
        <p:nvSpPr>
          <p:cNvPr id="7" name="Rectangle 27"/>
          <p:cNvSpPr>
            <a:spLocks noChangeArrowheads="1"/>
          </p:cNvSpPr>
          <p:nvPr/>
        </p:nvSpPr>
        <p:spPr bwMode="auto">
          <a:xfrm>
            <a:off x="521208" y="304800"/>
            <a:ext cx="8001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600" b="1" dirty="0">
                <a:solidFill>
                  <a:schemeClr val="bg1"/>
                </a:solidFill>
                <a:effectLst>
                  <a:glow rad="63500">
                    <a:schemeClr val="tx1"/>
                  </a:glow>
                </a:effectLst>
              </a:rPr>
              <a:t> </a:t>
            </a:r>
            <a:r>
              <a:rPr lang="en-US" altLang="en-US" sz="4400" b="1" dirty="0">
                <a:solidFill>
                  <a:schemeClr val="bg1"/>
                </a:solidFill>
                <a:effectLst>
                  <a:glow rad="63500">
                    <a:schemeClr val="tx1"/>
                  </a:glow>
                </a:effectLst>
              </a:rPr>
              <a:t> </a:t>
            </a:r>
            <a:r>
              <a:rPr lang="en-US" altLang="en-US" sz="4000" b="1" dirty="0">
                <a:solidFill>
                  <a:schemeClr val="bg1"/>
                </a:solidFill>
                <a:effectLst>
                  <a:glow rad="63500">
                    <a:schemeClr val="tx1"/>
                  </a:glow>
                </a:effectLst>
              </a:rPr>
              <a:t>hope</a:t>
            </a:r>
            <a:endParaRPr lang="en-US" altLang="en-US" b="1" i="1" dirty="0">
              <a:solidFill>
                <a:schemeClr val="bg1"/>
              </a:solidFill>
              <a:effectLst>
                <a:glow rad="63500">
                  <a:schemeClr val="tx1"/>
                </a:glow>
              </a:effectLst>
            </a:endParaRPr>
          </a:p>
        </p:txBody>
      </p:sp>
      <p:sp>
        <p:nvSpPr>
          <p:cNvPr id="8" name="Rectangle 28"/>
          <p:cNvSpPr>
            <a:spLocks noChangeArrowheads="1"/>
          </p:cNvSpPr>
          <p:nvPr/>
        </p:nvSpPr>
        <p:spPr bwMode="auto">
          <a:xfrm>
            <a:off x="594360" y="990600"/>
            <a:ext cx="79248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a:solidFill>
                  <a:schemeClr val="bg1"/>
                </a:solidFill>
                <a:effectLst>
                  <a:glow rad="63500">
                    <a:schemeClr val="tx1"/>
                  </a:glow>
                </a:effectLst>
              </a:rPr>
              <a:t> </a:t>
            </a:r>
            <a:r>
              <a:rPr lang="en-US" altLang="en-US" sz="4400" b="1" dirty="0">
                <a:solidFill>
                  <a:schemeClr val="bg1"/>
                </a:solidFill>
                <a:effectLst>
                  <a:glow rad="63500">
                    <a:schemeClr val="tx1"/>
                  </a:glow>
                </a:effectLst>
              </a:rPr>
              <a:t> </a:t>
            </a:r>
            <a:r>
              <a:rPr lang="en-US" altLang="en-US" sz="4000" b="1" dirty="0">
                <a:solidFill>
                  <a:schemeClr val="bg1"/>
                </a:solidFill>
                <a:effectLst>
                  <a:glow rad="63500">
                    <a:schemeClr val="tx1"/>
                  </a:glow>
                </a:effectLst>
              </a:rPr>
              <a:t>wisdom </a:t>
            </a:r>
            <a:endParaRPr lang="en-US" altLang="en-US" b="1" i="1" dirty="0">
              <a:solidFill>
                <a:schemeClr val="bg1"/>
              </a:solidFill>
              <a:effectLst>
                <a:glow rad="63500">
                  <a:schemeClr val="tx1"/>
                </a:glow>
              </a:effectLst>
            </a:endParaRPr>
          </a:p>
        </p:txBody>
      </p:sp>
      <p:sp>
        <p:nvSpPr>
          <p:cNvPr id="9" name="Rectangle 29"/>
          <p:cNvSpPr>
            <a:spLocks noChangeArrowheads="1"/>
          </p:cNvSpPr>
          <p:nvPr/>
        </p:nvSpPr>
        <p:spPr bwMode="auto">
          <a:xfrm>
            <a:off x="609600" y="1600200"/>
            <a:ext cx="79248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200" b="1" dirty="0">
                <a:solidFill>
                  <a:schemeClr val="bg1"/>
                </a:solidFill>
                <a:effectLst>
                  <a:glow rad="63500">
                    <a:schemeClr val="tx1"/>
                  </a:glow>
                </a:effectLst>
              </a:rPr>
              <a:t> </a:t>
            </a:r>
            <a:r>
              <a:rPr lang="en-US" altLang="en-US" sz="4400" b="1" dirty="0">
                <a:solidFill>
                  <a:schemeClr val="bg1"/>
                </a:solidFill>
                <a:effectLst>
                  <a:glow rad="63500">
                    <a:schemeClr val="tx1"/>
                  </a:glow>
                </a:effectLst>
              </a:rPr>
              <a:t> </a:t>
            </a:r>
            <a:r>
              <a:rPr lang="en-US" altLang="en-US" sz="4000" b="1" dirty="0">
                <a:solidFill>
                  <a:schemeClr val="bg1"/>
                </a:solidFill>
                <a:effectLst>
                  <a:glow rad="63500">
                    <a:schemeClr val="tx1"/>
                  </a:glow>
                </a:effectLst>
              </a:rPr>
              <a:t>understanding</a:t>
            </a:r>
            <a:endParaRPr lang="en-US" altLang="en-US" b="1" i="1" dirty="0">
              <a:solidFill>
                <a:schemeClr val="bg1"/>
              </a:solidFill>
              <a:effectLst>
                <a:glow rad="63500">
                  <a:schemeClr val="tx1"/>
                </a:glow>
              </a:effectLst>
            </a:endParaRPr>
          </a:p>
        </p:txBody>
      </p:sp>
      <p:sp>
        <p:nvSpPr>
          <p:cNvPr id="10" name="Rectangle 30"/>
          <p:cNvSpPr>
            <a:spLocks noChangeArrowheads="1"/>
          </p:cNvSpPr>
          <p:nvPr/>
        </p:nvSpPr>
        <p:spPr bwMode="auto">
          <a:xfrm>
            <a:off x="609600" y="2209800"/>
            <a:ext cx="79248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800" b="1" dirty="0">
                <a:solidFill>
                  <a:schemeClr val="bg1"/>
                </a:solidFill>
                <a:effectLst>
                  <a:glow rad="63500">
                    <a:schemeClr val="tx1"/>
                  </a:glow>
                </a:effectLst>
              </a:rPr>
              <a:t> </a:t>
            </a:r>
            <a:r>
              <a:rPr lang="en-US" altLang="en-US" sz="4400" b="1" dirty="0">
                <a:solidFill>
                  <a:schemeClr val="bg1"/>
                </a:solidFill>
                <a:effectLst>
                  <a:glow rad="63500">
                    <a:schemeClr val="tx1"/>
                  </a:glow>
                </a:effectLst>
              </a:rPr>
              <a:t> </a:t>
            </a:r>
            <a:r>
              <a:rPr lang="en-US" altLang="en-US" sz="4000" b="1" dirty="0">
                <a:solidFill>
                  <a:schemeClr val="bg1"/>
                </a:solidFill>
                <a:effectLst>
                  <a:glow rad="63500">
                    <a:schemeClr val="tx1"/>
                  </a:glow>
                </a:effectLst>
              </a:rPr>
              <a:t>knowledge</a:t>
            </a:r>
            <a:endParaRPr lang="en-US" altLang="en-US" b="1" i="1" dirty="0">
              <a:solidFill>
                <a:schemeClr val="bg1"/>
              </a:solidFill>
              <a:effectLst>
                <a:glow rad="63500">
                  <a:schemeClr val="tx1"/>
                </a:glow>
              </a:effectLst>
            </a:endParaRPr>
          </a:p>
        </p:txBody>
      </p:sp>
      <p:sp>
        <p:nvSpPr>
          <p:cNvPr id="16" name="Title 1"/>
          <p:cNvSpPr txBox="1">
            <a:spLocks/>
          </p:cNvSpPr>
          <p:nvPr/>
        </p:nvSpPr>
        <p:spPr>
          <a:xfrm>
            <a:off x="1106424" y="2971800"/>
            <a:ext cx="3098292"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noFill/>
                  <a:prstDash val="solid"/>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effectLst>
                  <a:outerShdw blurRad="63500" dir="3600000" algn="tl" rotWithShape="0">
                    <a:srgbClr val="000000">
                      <a:alpha val="70000"/>
                    </a:srgbClr>
                  </a:outerShdw>
                </a:effectLst>
                <a:latin typeface="Calibri" panose="020F0502020204030204" pitchFamily="34" charset="0"/>
              </a:rPr>
              <a:t>arises light</a:t>
            </a:r>
          </a:p>
        </p:txBody>
      </p:sp>
      <p:sp>
        <p:nvSpPr>
          <p:cNvPr id="24" name="Title 1"/>
          <p:cNvSpPr txBox="1">
            <a:spLocks/>
          </p:cNvSpPr>
          <p:nvPr/>
        </p:nvSpPr>
        <p:spPr>
          <a:xfrm>
            <a:off x="5806440" y="3639312"/>
            <a:ext cx="19812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full of</a:t>
            </a:r>
          </a:p>
        </p:txBody>
      </p:sp>
      <p:sp>
        <p:nvSpPr>
          <p:cNvPr id="11" name="Title 1"/>
          <p:cNvSpPr txBox="1">
            <a:spLocks/>
          </p:cNvSpPr>
          <p:nvPr/>
        </p:nvSpPr>
        <p:spPr bwMode="auto">
          <a:xfrm>
            <a:off x="457200" y="2484438"/>
            <a:ext cx="8229600" cy="3382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solidFill>
                  <a:schemeClr val="bg1"/>
                </a:solidFill>
                <a:effectLst>
                  <a:glow rad="63500">
                    <a:schemeClr val="tx1"/>
                  </a:glow>
                </a:effectLst>
                <a:latin typeface="Calibri" panose="020F0502020204030204" pitchFamily="34" charset="0"/>
              </a:rPr>
              <a:t>Unto the upright there            arises light in the darkness;          He is gracious, and full of compassion, and righteous.            </a:t>
            </a:r>
            <a:r>
              <a:rPr lang="en-US" altLang="en-US" sz="3200" b="1" i="1" kern="0" dirty="0">
                <a:solidFill>
                  <a:schemeClr val="bg1"/>
                </a:solidFill>
                <a:effectLst>
                  <a:glow rad="63500">
                    <a:schemeClr val="tx1"/>
                  </a:glow>
                </a:effectLst>
                <a:latin typeface="Calibri" panose="020F0502020204030204" pitchFamily="34" charset="0"/>
              </a:rPr>
              <a:t>— </a:t>
            </a:r>
            <a:r>
              <a:rPr lang="en-US" sz="3200" b="1" i="1" kern="0" dirty="0">
                <a:solidFill>
                  <a:schemeClr val="bg1"/>
                </a:solidFill>
                <a:effectLst>
                  <a:glow rad="63500">
                    <a:schemeClr val="tx1"/>
                  </a:glow>
                </a:effectLst>
                <a:latin typeface="Calibri" panose="020F0502020204030204" pitchFamily="34" charset="0"/>
              </a:rPr>
              <a:t>Psalms 112:4 </a:t>
            </a:r>
            <a:r>
              <a:rPr lang="en-US" sz="4000" b="1" i="1" kern="0" dirty="0">
                <a:solidFill>
                  <a:schemeClr val="bg1"/>
                </a:solidFill>
                <a:effectLst>
                  <a:glow rad="63500">
                    <a:schemeClr val="tx1"/>
                  </a:glow>
                </a:effectLst>
                <a:latin typeface="Calibri" panose="020F0502020204030204" pitchFamily="34" charset="0"/>
              </a:rPr>
              <a:t> </a:t>
            </a:r>
          </a:p>
        </p:txBody>
      </p:sp>
      <p:sp>
        <p:nvSpPr>
          <p:cNvPr id="13" name="Rectangle 27"/>
          <p:cNvSpPr>
            <a:spLocks noChangeArrowheads="1"/>
          </p:cNvSpPr>
          <p:nvPr/>
        </p:nvSpPr>
        <p:spPr bwMode="auto">
          <a:xfrm>
            <a:off x="2286000" y="2971800"/>
            <a:ext cx="1981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600" b="1" dirty="0">
                <a:solidFill>
                  <a:schemeClr val="bg1"/>
                </a:solidFill>
                <a:effectLst>
                  <a:glow rad="63500">
                    <a:schemeClr val="tx1"/>
                  </a:glow>
                </a:effectLst>
                <a:latin typeface="Calibri" panose="020F0502020204030204" pitchFamily="34" charset="0"/>
              </a:rPr>
              <a:t> </a:t>
            </a:r>
            <a:r>
              <a:rPr lang="en-US" altLang="en-US" sz="5200" b="1" dirty="0">
                <a:solidFill>
                  <a:schemeClr val="bg1"/>
                </a:solidFill>
                <a:effectLst>
                  <a:glow rad="63500">
                    <a:schemeClr val="tx1"/>
                  </a:glow>
                </a:effectLst>
                <a:latin typeface="Calibri" panose="020F0502020204030204" pitchFamily="34" charset="0"/>
              </a:rPr>
              <a:t> </a:t>
            </a:r>
            <a:r>
              <a:rPr lang="en-US" altLang="en-US" sz="4400" b="1" dirty="0">
                <a:solidFill>
                  <a:schemeClr val="bg1"/>
                </a:solidFill>
                <a:effectLst>
                  <a:glow rad="63500">
                    <a:schemeClr val="tx1"/>
                  </a:glow>
                </a:effectLst>
                <a:latin typeface="Calibri" panose="020F0502020204030204" pitchFamily="34" charset="0"/>
              </a:rPr>
              <a:t>light</a:t>
            </a:r>
            <a:endParaRPr lang="en-US" altLang="en-US" sz="4400" b="1" i="1" dirty="0">
              <a:solidFill>
                <a:schemeClr val="bg1"/>
              </a:solidFill>
              <a:effectLst>
                <a:glow rad="63500">
                  <a:schemeClr val="tx1"/>
                </a:glow>
              </a:effectLst>
              <a:latin typeface="Calibri" panose="020F0502020204030204" pitchFamily="34" charset="0"/>
            </a:endParaRPr>
          </a:p>
        </p:txBody>
      </p:sp>
      <p:sp>
        <p:nvSpPr>
          <p:cNvPr id="18" name="Title 1"/>
          <p:cNvSpPr txBox="1">
            <a:spLocks/>
          </p:cNvSpPr>
          <p:nvPr/>
        </p:nvSpPr>
        <p:spPr>
          <a:xfrm>
            <a:off x="1103376" y="4945460"/>
            <a:ext cx="1106424"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in</a:t>
            </a:r>
          </a:p>
        </p:txBody>
      </p:sp>
      <p:sp>
        <p:nvSpPr>
          <p:cNvPr id="14" name="Title 1"/>
          <p:cNvSpPr txBox="1">
            <a:spLocks/>
          </p:cNvSpPr>
          <p:nvPr/>
        </p:nvSpPr>
        <p:spPr bwMode="auto">
          <a:xfrm>
            <a:off x="457200" y="1722438"/>
            <a:ext cx="8229600" cy="422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solidFill>
                  <a:schemeClr val="bg1"/>
                </a:solidFill>
                <a:effectLst>
                  <a:glow rad="63500">
                    <a:schemeClr val="tx1"/>
                  </a:glow>
                </a:effectLst>
                <a:latin typeface="Calibri" panose="020F0502020204030204" pitchFamily="34" charset="0"/>
              </a:rPr>
              <a:t>And so we have the prophetic word confirmed, which you do well to heed as a light that shines in a dark place, until the day dawns and the morning star rises in your hearts; </a:t>
            </a:r>
            <a:r>
              <a:rPr lang="en-US" altLang="en-US" sz="3200" b="1" i="1" kern="0" dirty="0">
                <a:solidFill>
                  <a:schemeClr val="bg1"/>
                </a:solidFill>
                <a:effectLst>
                  <a:glow rad="63500">
                    <a:schemeClr val="tx1"/>
                  </a:glow>
                </a:effectLst>
                <a:latin typeface="Calibri" panose="020F0502020204030204" pitchFamily="34" charset="0"/>
              </a:rPr>
              <a:t>— </a:t>
            </a:r>
            <a:r>
              <a:rPr lang="en-US" sz="3200" b="1" i="1" kern="0" dirty="0">
                <a:solidFill>
                  <a:schemeClr val="bg1"/>
                </a:solidFill>
                <a:effectLst>
                  <a:glow rad="63500">
                    <a:schemeClr val="tx1"/>
                  </a:glow>
                </a:effectLst>
                <a:latin typeface="Calibri" panose="020F0502020204030204" pitchFamily="34" charset="0"/>
              </a:rPr>
              <a:t>2</a:t>
            </a:r>
            <a:r>
              <a:rPr lang="en-US" sz="3200" b="1" i="1" kern="0" baseline="30000" dirty="0">
                <a:solidFill>
                  <a:schemeClr val="bg1"/>
                </a:solidFill>
                <a:effectLst>
                  <a:glow rad="63500">
                    <a:schemeClr val="tx1"/>
                  </a:glow>
                </a:effectLst>
                <a:latin typeface="Calibri" panose="020F0502020204030204" pitchFamily="34" charset="0"/>
              </a:rPr>
              <a:t>nd</a:t>
            </a:r>
            <a:r>
              <a:rPr lang="en-US" sz="3200" b="1" i="1" kern="0" dirty="0">
                <a:solidFill>
                  <a:schemeClr val="bg1"/>
                </a:solidFill>
                <a:effectLst>
                  <a:glow rad="63500">
                    <a:schemeClr val="tx1"/>
                  </a:glow>
                </a:effectLst>
                <a:latin typeface="Calibri" panose="020F0502020204030204" pitchFamily="34" charset="0"/>
              </a:rPr>
              <a:t> Peter 1:19 </a:t>
            </a:r>
          </a:p>
        </p:txBody>
      </p:sp>
      <p:sp>
        <p:nvSpPr>
          <p:cNvPr id="15" name="Rectangle 2"/>
          <p:cNvSpPr txBox="1">
            <a:spLocks noChangeArrowheads="1"/>
          </p:cNvSpPr>
          <p:nvPr/>
        </p:nvSpPr>
        <p:spPr bwMode="auto">
          <a:xfrm>
            <a:off x="1295400" y="3581400"/>
            <a:ext cx="1172632" cy="1230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600" b="1" kern="0" dirty="0">
                <a:solidFill>
                  <a:schemeClr val="bg1"/>
                </a:solidFill>
                <a:effectLst>
                  <a:glow rad="63500">
                    <a:schemeClr val="tx1"/>
                  </a:glow>
                </a:effectLst>
                <a:latin typeface="Calibri" panose="020F0502020204030204" pitchFamily="34" charset="0"/>
              </a:rPr>
              <a:t> </a:t>
            </a:r>
            <a:r>
              <a:rPr lang="en-US" altLang="en-US" sz="4600" b="1" kern="0" dirty="0">
                <a:solidFill>
                  <a:schemeClr val="bg1"/>
                </a:solidFill>
                <a:effectLst>
                  <a:glow rad="63500">
                    <a:schemeClr val="tx1"/>
                  </a:glow>
                </a:effectLst>
                <a:latin typeface="Calibri" panose="020F0502020204030204" pitchFamily="34" charset="0"/>
              </a:rPr>
              <a:t> </a:t>
            </a:r>
            <a:r>
              <a:rPr lang="en-US" altLang="en-US" b="1" kern="0" dirty="0">
                <a:solidFill>
                  <a:schemeClr val="bg1"/>
                </a:solidFill>
                <a:effectLst>
                  <a:glow rad="63500">
                    <a:schemeClr val="tx1"/>
                  </a:glow>
                </a:effectLst>
                <a:latin typeface="Calibri" panose="020F0502020204030204" pitchFamily="34" charset="0"/>
              </a:rPr>
              <a:t>He</a:t>
            </a:r>
            <a:endParaRPr lang="en-US" altLang="en-US" sz="4000" b="1" i="1" kern="0" dirty="0">
              <a:solidFill>
                <a:schemeClr val="bg1"/>
              </a:solidFill>
              <a:effectLst>
                <a:glow rad="63500">
                  <a:schemeClr val="tx1"/>
                </a:glow>
              </a:effectLst>
              <a:latin typeface="Calibri" panose="020F0502020204030204" pitchFamily="34" charset="0"/>
            </a:endParaRPr>
          </a:p>
        </p:txBody>
      </p:sp>
      <p:sp>
        <p:nvSpPr>
          <p:cNvPr id="20" name="Rectangle 2"/>
          <p:cNvSpPr txBox="1">
            <a:spLocks noChangeArrowheads="1"/>
          </p:cNvSpPr>
          <p:nvPr/>
        </p:nvSpPr>
        <p:spPr bwMode="auto">
          <a:xfrm>
            <a:off x="1371600" y="5398770"/>
            <a:ext cx="4572000" cy="1230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600" b="1" kern="0" dirty="0">
                <a:solidFill>
                  <a:schemeClr val="bg1"/>
                </a:solidFill>
                <a:effectLst>
                  <a:glow rad="63500">
                    <a:schemeClr val="tx1"/>
                  </a:glow>
                </a:effectLst>
                <a:latin typeface="Calibri" panose="020F0502020204030204" pitchFamily="34" charset="0"/>
              </a:rPr>
              <a:t> </a:t>
            </a:r>
            <a:r>
              <a:rPr lang="en-US" altLang="en-US" sz="4600" b="1" kern="0" dirty="0">
                <a:solidFill>
                  <a:schemeClr val="bg1"/>
                </a:solidFill>
                <a:effectLst>
                  <a:glow rad="63500">
                    <a:schemeClr val="tx1"/>
                  </a:glow>
                </a:effectLst>
                <a:latin typeface="Calibri" panose="020F0502020204030204" pitchFamily="34" charset="0"/>
              </a:rPr>
              <a:t> </a:t>
            </a:r>
            <a:r>
              <a:rPr lang="en-US" altLang="en-US" b="1" kern="0" dirty="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63500">
                    <a:schemeClr val="tx1"/>
                  </a:glow>
                </a:effectLst>
                <a:latin typeface="Calibri" panose="020F0502020204030204" pitchFamily="34" charset="0"/>
              </a:rPr>
              <a:t>He = in His Image</a:t>
            </a:r>
            <a:endParaRPr lang="en-US" altLang="en-US" sz="4000" b="1" i="1" kern="0" dirty="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63500">
                  <a:schemeClr val="tx1"/>
                </a:glow>
              </a:effectLst>
              <a:latin typeface="Calibri" panose="020F0502020204030204" pitchFamily="34" charset="0"/>
            </a:endParaRPr>
          </a:p>
        </p:txBody>
      </p:sp>
      <p:sp>
        <p:nvSpPr>
          <p:cNvPr id="21" name="Rectangle 12"/>
          <p:cNvSpPr>
            <a:spLocks noChangeArrowheads="1"/>
          </p:cNvSpPr>
          <p:nvPr/>
        </p:nvSpPr>
        <p:spPr bwMode="auto">
          <a:xfrm>
            <a:off x="2697480" y="3584448"/>
            <a:ext cx="2362200" cy="123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reezing" dir="tl"/>
            </a:scene3d>
            <a:sp3d contourW="25400" prstMaterial="dkEdg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200" b="1" spc="50" dirty="0">
                <a:ln w="11430"/>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rPr>
              <a:t>gracious</a:t>
            </a:r>
          </a:p>
        </p:txBody>
      </p:sp>
      <p:sp>
        <p:nvSpPr>
          <p:cNvPr id="22" name="Rectangle 12"/>
          <p:cNvSpPr>
            <a:spLocks noChangeArrowheads="1"/>
          </p:cNvSpPr>
          <p:nvPr/>
        </p:nvSpPr>
        <p:spPr bwMode="auto">
          <a:xfrm>
            <a:off x="1124712" y="4248150"/>
            <a:ext cx="3276600" cy="123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reezing" dir="tl"/>
            </a:scene3d>
            <a:sp3d contourW="25400" prstMaterial="dkEdg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200" b="1" spc="50" dirty="0">
                <a:ln w="11430"/>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rPr>
              <a:t>compassion</a:t>
            </a:r>
          </a:p>
        </p:txBody>
      </p:sp>
      <p:sp>
        <p:nvSpPr>
          <p:cNvPr id="23" name="Rectangle 12"/>
          <p:cNvSpPr>
            <a:spLocks noChangeArrowheads="1"/>
          </p:cNvSpPr>
          <p:nvPr/>
        </p:nvSpPr>
        <p:spPr bwMode="auto">
          <a:xfrm>
            <a:off x="5248656" y="4261104"/>
            <a:ext cx="2514600" cy="123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reezing" dir="tl"/>
            </a:scene3d>
            <a:sp3d contourW="25400" prstMaterial="dkEdg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200" b="1" spc="50" dirty="0">
                <a:ln w="11430"/>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rPr>
              <a:t>righteous</a:t>
            </a:r>
          </a:p>
        </p:txBody>
      </p:sp>
      <p:sp>
        <p:nvSpPr>
          <p:cNvPr id="25" name="Title 1"/>
          <p:cNvSpPr txBox="1">
            <a:spLocks/>
          </p:cNvSpPr>
          <p:nvPr/>
        </p:nvSpPr>
        <p:spPr>
          <a:xfrm>
            <a:off x="2209800" y="4191000"/>
            <a:ext cx="5410200" cy="990600"/>
          </a:xfrm>
          <a:prstGeom prst="rect">
            <a:avLst/>
          </a:prstGeom>
        </p:spPr>
        <p:txBody>
          <a:bodyPr vert="horz" lIns="91440" tIns="45720" rIns="91440" bIns="45720" rtlCol="0" anchor="ctr">
            <a:prstTxWarp prst="textStop">
              <a:avLst>
                <a:gd name="adj" fmla="val 27250"/>
              </a:avLst>
            </a:prstTxWarp>
            <a:normAutofit/>
            <a:scene3d>
              <a:camera prst="orthographicFront"/>
              <a:lightRig rig="glow" dir="tl">
                <a:rot lat="0" lon="0" rev="5400000"/>
              </a:lightRig>
            </a:scene3d>
            <a:sp3d contourW="12700">
              <a:bevelT w="25400" h="25400"/>
              <a:contourClr>
                <a:srgbClr val="660033"/>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76200">
                    <a:schemeClr val="tx1"/>
                  </a:glow>
                  <a:outerShdw blurRad="80000" dist="40000" dir="5040000" algn="tl">
                    <a:srgbClr val="000000">
                      <a:alpha val="30000"/>
                    </a:srgbClr>
                  </a:outerShdw>
                </a:effectLst>
              </a:rPr>
              <a:t>Fruits of Spirit</a:t>
            </a:r>
            <a:endParaRPr lang="en-US" b="1" i="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76200">
                  <a:schemeClr val="tx1"/>
                </a:glow>
                <a:outerShdw blurRad="80000" dist="40000" dir="5040000" algn="tl">
                  <a:srgbClr val="000000">
                    <a:alpha val="30000"/>
                  </a:srgbClr>
                </a:outerShdw>
              </a:effectLst>
            </a:endParaRPr>
          </a:p>
        </p:txBody>
      </p:sp>
      <p:sp>
        <p:nvSpPr>
          <p:cNvPr id="26" name="Title 1"/>
          <p:cNvSpPr txBox="1">
            <a:spLocks/>
          </p:cNvSpPr>
          <p:nvPr/>
        </p:nvSpPr>
        <p:spPr>
          <a:xfrm>
            <a:off x="2209800" y="4114800"/>
            <a:ext cx="5410200" cy="990600"/>
          </a:xfrm>
          <a:prstGeom prst="rect">
            <a:avLst/>
          </a:prstGeom>
        </p:spPr>
        <p:txBody>
          <a:bodyPr vert="horz" lIns="91440" tIns="45720" rIns="91440" bIns="45720" rtlCol="0" anchor="ctr">
            <a:prstTxWarp prst="textStop">
              <a:avLst>
                <a:gd name="adj" fmla="val 27250"/>
              </a:avLst>
            </a:prstTxWarp>
            <a:normAutofit/>
            <a:scene3d>
              <a:camera prst="orthographicFront"/>
              <a:lightRig rig="glow" dir="tl">
                <a:rot lat="0" lon="0" rev="5400000"/>
              </a:lightRig>
            </a:scene3d>
            <a:sp3d contourW="12700">
              <a:bevelT w="25400" h="25400"/>
              <a:contourClr>
                <a:srgbClr val="660033"/>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76200">
                    <a:schemeClr val="tx1"/>
                  </a:glow>
                  <a:outerShdw blurRad="80000" dist="40000" dir="5040000" algn="tl">
                    <a:srgbClr val="000000">
                      <a:alpha val="30000"/>
                    </a:srgbClr>
                  </a:outerShdw>
                </a:effectLst>
              </a:rPr>
              <a:t>Rewards of God</a:t>
            </a:r>
            <a:endParaRPr lang="en-US" b="1" i="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76200">
                  <a:schemeClr val="tx1"/>
                </a:glow>
                <a:outerShdw blurRad="80000" dist="40000" dir="5040000" algn="tl">
                  <a:srgbClr val="000000">
                    <a:alpha val="30000"/>
                  </a:srgbClr>
                </a:outerShdw>
              </a:effectLst>
            </a:endParaRPr>
          </a:p>
        </p:txBody>
      </p:sp>
      <p:sp>
        <p:nvSpPr>
          <p:cNvPr id="28" name="Title 1"/>
          <p:cNvSpPr txBox="1">
            <a:spLocks/>
          </p:cNvSpPr>
          <p:nvPr/>
        </p:nvSpPr>
        <p:spPr bwMode="auto">
          <a:xfrm>
            <a:off x="457200" y="3054096"/>
            <a:ext cx="82296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solidFill>
                  <a:schemeClr val="bg1"/>
                </a:solidFill>
                <a:effectLst>
                  <a:glow rad="63500">
                    <a:schemeClr val="tx1"/>
                  </a:glow>
                </a:effectLst>
                <a:latin typeface="Calibri" panose="020F0502020204030204" pitchFamily="34" charset="0"/>
              </a:rPr>
              <a:t>                    </a:t>
            </a:r>
            <a:r>
              <a:rPr lang="en-US" sz="4200" b="1" kern="0" dirty="0">
                <a:solidFill>
                  <a:schemeClr val="bg1"/>
                </a:solidFill>
                <a:effectLst>
                  <a:glow rad="63500">
                    <a:schemeClr val="tx1"/>
                  </a:glow>
                </a:effectLst>
                <a:latin typeface="Calibri" panose="020F0502020204030204" pitchFamily="34" charset="0"/>
              </a:rPr>
              <a:t>         </a:t>
            </a:r>
            <a:r>
              <a:rPr lang="en-US" b="1" kern="0" dirty="0">
                <a:solidFill>
                  <a:schemeClr val="bg1"/>
                </a:solidFill>
                <a:effectLst>
                  <a:glow rad="63500">
                    <a:schemeClr val="tx1"/>
                  </a:glow>
                </a:effectLst>
                <a:latin typeface="Calibri" panose="020F0502020204030204" pitchFamily="34" charset="0"/>
              </a:rPr>
              <a:t>a light that shines</a:t>
            </a:r>
          </a:p>
          <a:p>
            <a:r>
              <a:rPr lang="en-US" b="1" kern="0" dirty="0">
                <a:solidFill>
                  <a:schemeClr val="bg1"/>
                </a:solidFill>
                <a:effectLst>
                  <a:glow rad="63500">
                    <a:schemeClr val="tx1"/>
                  </a:glow>
                </a:effectLst>
                <a:latin typeface="Calibri" panose="020F0502020204030204" pitchFamily="34" charset="0"/>
              </a:rPr>
              <a:t>in a dark place, until the day dawns and the morning star rises in your hearts; </a:t>
            </a:r>
            <a:r>
              <a:rPr lang="en-US" altLang="en-US" sz="3200" b="1" i="1" kern="0" dirty="0">
                <a:solidFill>
                  <a:schemeClr val="bg1"/>
                </a:solidFill>
                <a:effectLst>
                  <a:glow rad="63500">
                    <a:schemeClr val="tx1"/>
                  </a:glow>
                </a:effectLst>
                <a:latin typeface="Calibri" panose="020F0502020204030204" pitchFamily="34" charset="0"/>
              </a:rPr>
              <a:t>— </a:t>
            </a:r>
            <a:r>
              <a:rPr lang="en-US" sz="3200" b="1" i="1" kern="0" dirty="0">
                <a:solidFill>
                  <a:schemeClr val="bg1"/>
                </a:solidFill>
                <a:effectLst>
                  <a:glow rad="63500">
                    <a:schemeClr val="tx1"/>
                  </a:glow>
                </a:effectLst>
                <a:latin typeface="Calibri" panose="020F0502020204030204" pitchFamily="34" charset="0"/>
              </a:rPr>
              <a:t>2</a:t>
            </a:r>
            <a:r>
              <a:rPr lang="en-US" sz="3200" b="1" i="1" kern="0" baseline="30000" dirty="0">
                <a:solidFill>
                  <a:schemeClr val="bg1"/>
                </a:solidFill>
                <a:effectLst>
                  <a:glow rad="63500">
                    <a:schemeClr val="tx1"/>
                  </a:glow>
                </a:effectLst>
                <a:latin typeface="Calibri" panose="020F0502020204030204" pitchFamily="34" charset="0"/>
              </a:rPr>
              <a:t>nd</a:t>
            </a:r>
            <a:r>
              <a:rPr lang="en-US" sz="3200" b="1" i="1" kern="0" dirty="0">
                <a:solidFill>
                  <a:schemeClr val="bg1"/>
                </a:solidFill>
                <a:effectLst>
                  <a:glow rad="63500">
                    <a:schemeClr val="tx1"/>
                  </a:glow>
                </a:effectLst>
                <a:latin typeface="Calibri" panose="020F0502020204030204" pitchFamily="34" charset="0"/>
              </a:rPr>
              <a:t> Peter 1:19 </a:t>
            </a:r>
          </a:p>
        </p:txBody>
      </p:sp>
      <p:sp>
        <p:nvSpPr>
          <p:cNvPr id="17" name="Title 1"/>
          <p:cNvSpPr txBox="1">
            <a:spLocks/>
          </p:cNvSpPr>
          <p:nvPr/>
        </p:nvSpPr>
        <p:spPr>
          <a:xfrm>
            <a:off x="4191000" y="4419600"/>
            <a:ext cx="3200400" cy="990600"/>
          </a:xfrm>
          <a:prstGeom prst="rect">
            <a:avLst/>
          </a:prstGeom>
        </p:spPr>
        <p:txBody>
          <a:bodyPr vert="horz" lIns="91440" tIns="45720" rIns="91440" bIns="45720" rtlCol="0" anchor="ctr">
            <a:prstTxWarp prst="textStop">
              <a:avLst>
                <a:gd name="adj" fmla="val 27250"/>
              </a:avLst>
            </a:prstTxWarp>
            <a:normAutofit/>
            <a:scene3d>
              <a:camera prst="orthographicFront"/>
              <a:lightRig rig="glow" dir="tl">
                <a:rot lat="0" lon="0" rev="5400000"/>
              </a:lightRig>
            </a:scene3d>
            <a:sp3d contourW="12700">
              <a:bevelT w="25400" h="25400"/>
              <a:contourClr>
                <a:srgbClr val="660033"/>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63500">
                    <a:schemeClr val="tx1"/>
                  </a:glow>
                  <a:outerShdw blurRad="80000" dist="40000" dir="5040000" algn="tl">
                    <a:srgbClr val="000000">
                      <a:alpha val="30000"/>
                    </a:srgbClr>
                  </a:outerShdw>
                </a:effectLst>
              </a:rPr>
              <a:t>CHRIST</a:t>
            </a:r>
            <a:endParaRPr lang="en-US" b="1" i="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63500">
                  <a:schemeClr val="tx1"/>
                </a:glow>
                <a:outerShdw blurRad="80000" dist="40000" dir="5040000" algn="tl">
                  <a:srgbClr val="000000">
                    <a:alpha val="30000"/>
                  </a:srgbClr>
                </a:outerShdw>
              </a:effectLst>
            </a:endParaRPr>
          </a:p>
        </p:txBody>
      </p:sp>
      <p:sp>
        <p:nvSpPr>
          <p:cNvPr id="31" name="Title 1"/>
          <p:cNvSpPr txBox="1">
            <a:spLocks/>
          </p:cNvSpPr>
          <p:nvPr/>
        </p:nvSpPr>
        <p:spPr>
          <a:xfrm>
            <a:off x="484362" y="905256"/>
            <a:ext cx="1106424" cy="110867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in</a:t>
            </a:r>
          </a:p>
        </p:txBody>
      </p:sp>
      <p:sp>
        <p:nvSpPr>
          <p:cNvPr id="29" name="Title 1"/>
          <p:cNvSpPr txBox="1">
            <a:spLocks/>
          </p:cNvSpPr>
          <p:nvPr/>
        </p:nvSpPr>
        <p:spPr bwMode="auto">
          <a:xfrm>
            <a:off x="381000" y="905256"/>
            <a:ext cx="8229600" cy="1761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solidFill>
                  <a:schemeClr val="bg1"/>
                </a:solidFill>
                <a:effectLst>
                  <a:glow rad="63500">
                    <a:schemeClr val="tx1"/>
                  </a:glow>
                </a:effectLst>
                <a:latin typeface="Calibri" panose="020F0502020204030204" pitchFamily="34" charset="0"/>
              </a:rPr>
              <a:t>In Him was life, and the life was the light of men. </a:t>
            </a:r>
            <a:r>
              <a:rPr lang="en-US" altLang="en-US" sz="3200" b="1" i="1" kern="0" dirty="0">
                <a:solidFill>
                  <a:schemeClr val="bg1"/>
                </a:solidFill>
                <a:effectLst>
                  <a:glow rad="63500">
                    <a:schemeClr val="tx1"/>
                  </a:glow>
                </a:effectLst>
                <a:latin typeface="Calibri" panose="020F0502020204030204" pitchFamily="34" charset="0"/>
              </a:rPr>
              <a:t>— </a:t>
            </a:r>
            <a:r>
              <a:rPr lang="en-US" sz="3200" b="1" i="1" kern="0" dirty="0">
                <a:solidFill>
                  <a:schemeClr val="bg1"/>
                </a:solidFill>
                <a:effectLst>
                  <a:glow rad="63500">
                    <a:schemeClr val="tx1"/>
                  </a:glow>
                </a:effectLst>
                <a:latin typeface="Calibri" panose="020F0502020204030204" pitchFamily="34" charset="0"/>
              </a:rPr>
              <a:t>John 1:4</a:t>
            </a:r>
          </a:p>
        </p:txBody>
      </p:sp>
      <p:sp>
        <p:nvSpPr>
          <p:cNvPr id="30" name="Rectangle 27"/>
          <p:cNvSpPr>
            <a:spLocks noChangeArrowheads="1"/>
          </p:cNvSpPr>
          <p:nvPr/>
        </p:nvSpPr>
        <p:spPr bwMode="auto">
          <a:xfrm>
            <a:off x="1981200" y="1600200"/>
            <a:ext cx="1752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a:solidFill>
                  <a:schemeClr val="bg1"/>
                </a:solidFill>
                <a:effectLst>
                  <a:glow rad="63500">
                    <a:schemeClr val="tx1"/>
                  </a:glow>
                </a:effectLst>
              </a:rPr>
              <a:t> </a:t>
            </a:r>
            <a:r>
              <a:rPr lang="en-US" altLang="en-US" sz="4700" b="1" dirty="0">
                <a:solidFill>
                  <a:schemeClr val="bg1"/>
                </a:solidFill>
                <a:effectLst>
                  <a:glow rad="63500">
                    <a:schemeClr val="tx1"/>
                  </a:glow>
                </a:effectLst>
              </a:rPr>
              <a:t> </a:t>
            </a:r>
            <a:r>
              <a:rPr lang="en-US" altLang="en-US" sz="4400" b="1" dirty="0">
                <a:solidFill>
                  <a:schemeClr val="bg1"/>
                </a:solidFill>
                <a:effectLst>
                  <a:glow rad="63500">
                    <a:schemeClr val="tx1"/>
                  </a:glow>
                </a:effectLst>
                <a:latin typeface="Calibri" panose="020F0502020204030204" pitchFamily="34" charset="0"/>
              </a:rPr>
              <a:t>light</a:t>
            </a:r>
            <a:endParaRPr lang="en-US" altLang="en-US" sz="4400" b="1" i="1" dirty="0">
              <a:solidFill>
                <a:schemeClr val="bg1"/>
              </a:solidFill>
              <a:effectLst>
                <a:glow rad="63500">
                  <a:schemeClr val="tx1"/>
                </a:glow>
              </a:effectLst>
              <a:latin typeface="Calibri" panose="020F0502020204030204" pitchFamily="34" charset="0"/>
            </a:endParaRPr>
          </a:p>
        </p:txBody>
      </p:sp>
      <p:sp>
        <p:nvSpPr>
          <p:cNvPr id="19" name="Rectangle 27"/>
          <p:cNvSpPr>
            <a:spLocks noChangeArrowheads="1"/>
          </p:cNvSpPr>
          <p:nvPr/>
        </p:nvSpPr>
        <p:spPr bwMode="auto">
          <a:xfrm>
            <a:off x="4105656" y="2962656"/>
            <a:ext cx="4724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4400" b="1" dirty="0">
                <a:solidFill>
                  <a:schemeClr val="bg1"/>
                </a:solidFill>
                <a:effectLst>
                  <a:glow rad="63500">
                    <a:schemeClr val="tx1"/>
                  </a:glow>
                </a:effectLst>
                <a:latin typeface="Calibri" panose="020F0502020204030204" pitchFamily="34" charset="0"/>
              </a:rPr>
              <a:t>  light that shines</a:t>
            </a:r>
            <a:endParaRPr lang="en-US" altLang="en-US" sz="4400" b="1" i="1" dirty="0">
              <a:solidFill>
                <a:schemeClr val="bg1"/>
              </a:solidFill>
              <a:effectLst>
                <a:glow rad="63500">
                  <a:schemeClr val="tx1"/>
                </a:glow>
              </a:effectLst>
              <a:latin typeface="Calibri" panose="020F0502020204030204" pitchFamily="34" charset="0"/>
            </a:endParaRPr>
          </a:p>
        </p:txBody>
      </p:sp>
    </p:spTree>
    <p:extLst>
      <p:ext uri="{BB962C8B-B14F-4D97-AF65-F5344CB8AC3E}">
        <p14:creationId xmlns:p14="http://schemas.microsoft.com/office/powerpoint/2010/main" val="499393635"/>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xit" presetSubtype="0" fill="hold" grpId="1" nodeType="withEffect">
                                  <p:stCondLst>
                                    <p:cond delay="0"/>
                                  </p:stCondLst>
                                  <p:childTnLst>
                                    <p:set>
                                      <p:cBhvr>
                                        <p:cTn id="6" dur="1" fill="hold">
                                          <p:stCondLst>
                                            <p:cond delay="999"/>
                                          </p:stCondLst>
                                        </p:cTn>
                                        <p:tgtEl>
                                          <p:spTgt spid="7"/>
                                        </p:tgtEl>
                                        <p:attrNameLst>
                                          <p:attrName>style.visibility</p:attrName>
                                        </p:attrNameLst>
                                      </p:cBhvr>
                                      <p:to>
                                        <p:strVal val="hidden"/>
                                      </p:to>
                                    </p:set>
                                    <p:animEffect transition="out" filter="dissolve">
                                      <p:cBhvr>
                                        <p:cTn id="7" dur="1000">
                                          <p:stCondLst>
                                            <p:cond delay="0"/>
                                          </p:stCondLst>
                                        </p:cTn>
                                        <p:tgtEl>
                                          <p:spTgt spid="7"/>
                                        </p:tgtEl>
                                      </p:cBhvr>
                                    </p:animEffect>
                                    <p:anim to="" calcmode="lin" valueType="num">
                                      <p:cBhvr>
                                        <p:cTn id="8" dur="1000" fill="hold">
                                          <p:stCondLst>
                                            <p:cond delay="0"/>
                                          </p:stCondLst>
                                        </p:cTn>
                                        <p:tgtEl>
                                          <p:spTgt spid="7"/>
                                        </p:tgtEl>
                                        <p:attrNameLst>
                                          <p:attrName>ppt_w</p:attrName>
                                        </p:attrNameLst>
                                      </p:cBhvr>
                                      <p:tavLst>
                                        <p:tav tm="0">
                                          <p:val>
                                            <p:strVal val="#ppt_w"/>
                                          </p:val>
                                        </p:tav>
                                        <p:tav tm="100000">
                                          <p:val>
                                            <p:strVal val="#ppt_w*4"/>
                                          </p:val>
                                        </p:tav>
                                      </p:tavLst>
                                    </p:anim>
                                    <p:anim to="" calcmode="lin" valueType="num">
                                      <p:cBhvr>
                                        <p:cTn id="9" dur="1000" fill="hold">
                                          <p:stCondLst>
                                            <p:cond delay="0"/>
                                          </p:stCondLst>
                                        </p:cTn>
                                        <p:tgtEl>
                                          <p:spTgt spid="7"/>
                                        </p:tgtEl>
                                        <p:attrNameLst>
                                          <p:attrName>ppt_h</p:attrName>
                                        </p:attrNameLst>
                                      </p:cBhvr>
                                      <p:tavLst>
                                        <p:tav tm="0">
                                          <p:val>
                                            <p:strVal val="#ppt_h"/>
                                          </p:val>
                                        </p:tav>
                                        <p:tav tm="100000">
                                          <p:val>
                                            <p:strVal val="#ppt_h*4"/>
                                          </p:val>
                                        </p:tav>
                                      </p:tavLst>
                                    </p:anim>
                                  </p:childTnLst>
                                </p:cTn>
                              </p:par>
                              <p:par>
                                <p:cTn id="10" presetID="0" presetClass="exit" presetSubtype="0" fill="hold" grpId="1" nodeType="withEffect">
                                  <p:stCondLst>
                                    <p:cond delay="0"/>
                                  </p:stCondLst>
                                  <p:childTnLst>
                                    <p:set>
                                      <p:cBhvr>
                                        <p:cTn id="11" dur="1" fill="hold">
                                          <p:stCondLst>
                                            <p:cond delay="999"/>
                                          </p:stCondLst>
                                        </p:cTn>
                                        <p:tgtEl>
                                          <p:spTgt spid="8"/>
                                        </p:tgtEl>
                                        <p:attrNameLst>
                                          <p:attrName>style.visibility</p:attrName>
                                        </p:attrNameLst>
                                      </p:cBhvr>
                                      <p:to>
                                        <p:strVal val="hidden"/>
                                      </p:to>
                                    </p:set>
                                    <p:animEffect transition="out" filter="dissolve">
                                      <p:cBhvr>
                                        <p:cTn id="12" dur="1000">
                                          <p:stCondLst>
                                            <p:cond delay="0"/>
                                          </p:stCondLst>
                                        </p:cTn>
                                        <p:tgtEl>
                                          <p:spTgt spid="8"/>
                                        </p:tgtEl>
                                      </p:cBhvr>
                                    </p:animEffect>
                                    <p:anim to="" calcmode="lin" valueType="num">
                                      <p:cBhvr>
                                        <p:cTn id="13" dur="1000" fill="hold">
                                          <p:stCondLst>
                                            <p:cond delay="0"/>
                                          </p:stCondLst>
                                        </p:cTn>
                                        <p:tgtEl>
                                          <p:spTgt spid="8"/>
                                        </p:tgtEl>
                                        <p:attrNameLst>
                                          <p:attrName>ppt_w</p:attrName>
                                        </p:attrNameLst>
                                      </p:cBhvr>
                                      <p:tavLst>
                                        <p:tav tm="0">
                                          <p:val>
                                            <p:strVal val="#ppt_w"/>
                                          </p:val>
                                        </p:tav>
                                        <p:tav tm="100000">
                                          <p:val>
                                            <p:strVal val="#ppt_w*4"/>
                                          </p:val>
                                        </p:tav>
                                      </p:tavLst>
                                    </p:anim>
                                    <p:anim to="" calcmode="lin" valueType="num">
                                      <p:cBhvr>
                                        <p:cTn id="14" dur="1000" fill="hold">
                                          <p:stCondLst>
                                            <p:cond delay="0"/>
                                          </p:stCondLst>
                                        </p:cTn>
                                        <p:tgtEl>
                                          <p:spTgt spid="8"/>
                                        </p:tgtEl>
                                        <p:attrNameLst>
                                          <p:attrName>ppt_h</p:attrName>
                                        </p:attrNameLst>
                                      </p:cBhvr>
                                      <p:tavLst>
                                        <p:tav tm="0">
                                          <p:val>
                                            <p:strVal val="#ppt_h"/>
                                          </p:val>
                                        </p:tav>
                                        <p:tav tm="100000">
                                          <p:val>
                                            <p:strVal val="#ppt_h*4"/>
                                          </p:val>
                                        </p:tav>
                                      </p:tavLst>
                                    </p:anim>
                                  </p:childTnLst>
                                </p:cTn>
                              </p:par>
                              <p:par>
                                <p:cTn id="15" presetID="0" presetClass="exit" presetSubtype="0" fill="hold" grpId="1" nodeType="withEffect">
                                  <p:stCondLst>
                                    <p:cond delay="0"/>
                                  </p:stCondLst>
                                  <p:childTnLst>
                                    <p:set>
                                      <p:cBhvr>
                                        <p:cTn id="16" dur="1" fill="hold">
                                          <p:stCondLst>
                                            <p:cond delay="999"/>
                                          </p:stCondLst>
                                        </p:cTn>
                                        <p:tgtEl>
                                          <p:spTgt spid="9"/>
                                        </p:tgtEl>
                                        <p:attrNameLst>
                                          <p:attrName>style.visibility</p:attrName>
                                        </p:attrNameLst>
                                      </p:cBhvr>
                                      <p:to>
                                        <p:strVal val="hidden"/>
                                      </p:to>
                                    </p:set>
                                    <p:animEffect transition="out" filter="dissolve">
                                      <p:cBhvr>
                                        <p:cTn id="17" dur="1000">
                                          <p:stCondLst>
                                            <p:cond delay="0"/>
                                          </p:stCondLst>
                                        </p:cTn>
                                        <p:tgtEl>
                                          <p:spTgt spid="9"/>
                                        </p:tgtEl>
                                      </p:cBhvr>
                                    </p:animEffect>
                                    <p:anim to="" calcmode="lin" valueType="num">
                                      <p:cBhvr>
                                        <p:cTn id="18" dur="1000" fill="hold">
                                          <p:stCondLst>
                                            <p:cond delay="0"/>
                                          </p:stCondLst>
                                        </p:cTn>
                                        <p:tgtEl>
                                          <p:spTgt spid="9"/>
                                        </p:tgtEl>
                                        <p:attrNameLst>
                                          <p:attrName>ppt_w</p:attrName>
                                        </p:attrNameLst>
                                      </p:cBhvr>
                                      <p:tavLst>
                                        <p:tav tm="0">
                                          <p:val>
                                            <p:strVal val="#ppt_w"/>
                                          </p:val>
                                        </p:tav>
                                        <p:tav tm="100000">
                                          <p:val>
                                            <p:strVal val="#ppt_w*4"/>
                                          </p:val>
                                        </p:tav>
                                      </p:tavLst>
                                    </p:anim>
                                    <p:anim to="" calcmode="lin" valueType="num">
                                      <p:cBhvr>
                                        <p:cTn id="19" dur="1000" fill="hold">
                                          <p:stCondLst>
                                            <p:cond delay="0"/>
                                          </p:stCondLst>
                                        </p:cTn>
                                        <p:tgtEl>
                                          <p:spTgt spid="9"/>
                                        </p:tgtEl>
                                        <p:attrNameLst>
                                          <p:attrName>ppt_h</p:attrName>
                                        </p:attrNameLst>
                                      </p:cBhvr>
                                      <p:tavLst>
                                        <p:tav tm="0">
                                          <p:val>
                                            <p:strVal val="#ppt_h"/>
                                          </p:val>
                                        </p:tav>
                                        <p:tav tm="100000">
                                          <p:val>
                                            <p:strVal val="#ppt_h*4"/>
                                          </p:val>
                                        </p:tav>
                                      </p:tavLst>
                                    </p:anim>
                                  </p:childTnLst>
                                </p:cTn>
                              </p:par>
                              <p:par>
                                <p:cTn id="20" presetID="0" presetClass="exit" presetSubtype="0" fill="hold" grpId="1" nodeType="withEffect">
                                  <p:stCondLst>
                                    <p:cond delay="0"/>
                                  </p:stCondLst>
                                  <p:childTnLst>
                                    <p:set>
                                      <p:cBhvr>
                                        <p:cTn id="21" dur="1" fill="hold">
                                          <p:stCondLst>
                                            <p:cond delay="999"/>
                                          </p:stCondLst>
                                        </p:cTn>
                                        <p:tgtEl>
                                          <p:spTgt spid="10"/>
                                        </p:tgtEl>
                                        <p:attrNameLst>
                                          <p:attrName>style.visibility</p:attrName>
                                        </p:attrNameLst>
                                      </p:cBhvr>
                                      <p:to>
                                        <p:strVal val="hidden"/>
                                      </p:to>
                                    </p:set>
                                    <p:animEffect transition="out" filter="dissolve">
                                      <p:cBhvr>
                                        <p:cTn id="22" dur="1000">
                                          <p:stCondLst>
                                            <p:cond delay="0"/>
                                          </p:stCondLst>
                                        </p:cTn>
                                        <p:tgtEl>
                                          <p:spTgt spid="10"/>
                                        </p:tgtEl>
                                      </p:cBhvr>
                                    </p:animEffect>
                                    <p:anim to="" calcmode="lin" valueType="num">
                                      <p:cBhvr>
                                        <p:cTn id="23" dur="1000" fill="hold">
                                          <p:stCondLst>
                                            <p:cond delay="0"/>
                                          </p:stCondLst>
                                        </p:cTn>
                                        <p:tgtEl>
                                          <p:spTgt spid="10"/>
                                        </p:tgtEl>
                                        <p:attrNameLst>
                                          <p:attrName>ppt_w</p:attrName>
                                        </p:attrNameLst>
                                      </p:cBhvr>
                                      <p:tavLst>
                                        <p:tav tm="0">
                                          <p:val>
                                            <p:strVal val="#ppt_w"/>
                                          </p:val>
                                        </p:tav>
                                        <p:tav tm="100000">
                                          <p:val>
                                            <p:strVal val="#ppt_w*4"/>
                                          </p:val>
                                        </p:tav>
                                      </p:tavLst>
                                    </p:anim>
                                    <p:anim to="" calcmode="lin" valueType="num">
                                      <p:cBhvr>
                                        <p:cTn id="24" dur="1000" fill="hold">
                                          <p:stCondLst>
                                            <p:cond delay="0"/>
                                          </p:stCondLst>
                                        </p:cTn>
                                        <p:tgtEl>
                                          <p:spTgt spid="10"/>
                                        </p:tgtEl>
                                        <p:attrNameLst>
                                          <p:attrName>ppt_h</p:attrName>
                                        </p:attrNameLst>
                                      </p:cBhvr>
                                      <p:tavLst>
                                        <p:tav tm="0">
                                          <p:val>
                                            <p:strVal val="#ppt_h"/>
                                          </p:val>
                                        </p:tav>
                                        <p:tav tm="100000">
                                          <p:val>
                                            <p:strVal val="#ppt_h*4"/>
                                          </p:val>
                                        </p:tav>
                                      </p:tavLst>
                                    </p:anim>
                                  </p:childTnLst>
                                </p:cTn>
                              </p:par>
                              <p:par>
                                <p:cTn id="25" presetID="0" presetClass="path" presetSubtype="0" accel="50000" decel="50000" fill="hold" grpId="2" nodeType="withEffect">
                                  <p:stCondLst>
                                    <p:cond delay="0"/>
                                  </p:stCondLst>
                                  <p:childTnLst>
                                    <p:animMotion origin="layout" path="M 0 1.69288E-6 L 0 0.49607 " pathEditMode="relative" rAng="0" ptsTypes="AA">
                                      <p:cBhvr>
                                        <p:cTn id="26" dur="1000" fill="hold"/>
                                        <p:tgtEl>
                                          <p:spTgt spid="10"/>
                                        </p:tgtEl>
                                        <p:attrNameLst>
                                          <p:attrName>ppt_x</p:attrName>
                                          <p:attrName>ppt_y</p:attrName>
                                        </p:attrNameLst>
                                      </p:cBhvr>
                                      <p:rCtr x="0" y="24792"/>
                                    </p:animMotion>
                                  </p:childTnLst>
                                </p:cTn>
                              </p:par>
                              <p:par>
                                <p:cTn id="27" presetID="0" presetClass="path" presetSubtype="0" accel="50000" decel="50000" fill="hold" grpId="2" nodeType="withEffect">
                                  <p:stCondLst>
                                    <p:cond delay="0"/>
                                  </p:stCondLst>
                                  <p:childTnLst>
                                    <p:animMotion origin="layout" path="M 0 -1.64662E-6 L 0 0.35731 " pathEditMode="relative" rAng="0" ptsTypes="AA">
                                      <p:cBhvr>
                                        <p:cTn id="28" dur="1000" fill="hold"/>
                                        <p:tgtEl>
                                          <p:spTgt spid="9"/>
                                        </p:tgtEl>
                                        <p:attrNameLst>
                                          <p:attrName>ppt_x</p:attrName>
                                          <p:attrName>ppt_y</p:attrName>
                                        </p:attrNameLst>
                                      </p:cBhvr>
                                      <p:rCtr x="0" y="17854"/>
                                    </p:animMotion>
                                  </p:childTnLst>
                                </p:cTn>
                              </p:par>
                              <p:par>
                                <p:cTn id="29" presetID="0" presetClass="path" presetSubtype="0" accel="50000" decel="50000" fill="hold" grpId="2" nodeType="withEffect">
                                  <p:stCondLst>
                                    <p:cond delay="0"/>
                                  </p:stCondLst>
                                  <p:childTnLst>
                                    <p:animMotion origin="layout" path="M -3.88889E-6 -4.98612E-6 L 0.00052 0.24029 " pathEditMode="relative" rAng="0" ptsTypes="AA">
                                      <p:cBhvr>
                                        <p:cTn id="30" dur="1000" fill="hold"/>
                                        <p:tgtEl>
                                          <p:spTgt spid="8"/>
                                        </p:tgtEl>
                                        <p:attrNameLst>
                                          <p:attrName>ppt_x</p:attrName>
                                          <p:attrName>ppt_y</p:attrName>
                                        </p:attrNameLst>
                                      </p:cBhvr>
                                      <p:rCtr x="17" y="12003"/>
                                    </p:animMotion>
                                  </p:childTnLst>
                                </p:cTn>
                              </p:par>
                              <p:par>
                                <p:cTn id="31" presetID="0" presetClass="path" presetSubtype="0" accel="50000" decel="50000" fill="hold" grpId="2" nodeType="withEffect">
                                  <p:stCondLst>
                                    <p:cond delay="0"/>
                                  </p:stCondLst>
                                  <p:childTnLst>
                                    <p:animMotion origin="layout" path="M 0 0 L 0 0.0888 " pathEditMode="relative" ptsTypes="AA">
                                      <p:cBhvr>
                                        <p:cTn id="32" dur="1000" fill="hold"/>
                                        <p:tgtEl>
                                          <p:spTgt spid="7"/>
                                        </p:tgtEl>
                                        <p:attrNameLst>
                                          <p:attrName>ppt_x</p:attrName>
                                          <p:attrName>ppt_y</p:attrName>
                                        </p:attrNameLst>
                                      </p:cBhvr>
                                    </p:animMotion>
                                  </p:childTnLst>
                                </p:cTn>
                              </p:par>
                              <p:par>
                                <p:cTn id="33" presetID="55" presetClass="entr" presetSubtype="0" fill="hold" grpId="0" nodeType="withEffect">
                                  <p:stCondLst>
                                    <p:cond delay="1000"/>
                                  </p:stCondLst>
                                  <p:childTnLst>
                                    <p:set>
                                      <p:cBhvr>
                                        <p:cTn id="34" dur="1" fill="hold">
                                          <p:stCondLst>
                                            <p:cond delay="0"/>
                                          </p:stCondLst>
                                        </p:cTn>
                                        <p:tgtEl>
                                          <p:spTgt spid="3074"/>
                                        </p:tgtEl>
                                        <p:attrNameLst>
                                          <p:attrName>style.visibility</p:attrName>
                                        </p:attrNameLst>
                                      </p:cBhvr>
                                      <p:to>
                                        <p:strVal val="visible"/>
                                      </p:to>
                                    </p:set>
                                    <p:anim calcmode="lin" valueType="num">
                                      <p:cBhvr>
                                        <p:cTn id="35" dur="1000" fill="hold"/>
                                        <p:tgtEl>
                                          <p:spTgt spid="3074"/>
                                        </p:tgtEl>
                                        <p:attrNameLst>
                                          <p:attrName>ppt_w</p:attrName>
                                        </p:attrNameLst>
                                      </p:cBhvr>
                                      <p:tavLst>
                                        <p:tav tm="0">
                                          <p:val>
                                            <p:strVal val="#ppt_w*0.70"/>
                                          </p:val>
                                        </p:tav>
                                        <p:tav tm="100000">
                                          <p:val>
                                            <p:strVal val="#ppt_w"/>
                                          </p:val>
                                        </p:tav>
                                      </p:tavLst>
                                    </p:anim>
                                    <p:anim calcmode="lin" valueType="num">
                                      <p:cBhvr>
                                        <p:cTn id="36" dur="1000" fill="hold"/>
                                        <p:tgtEl>
                                          <p:spTgt spid="3074"/>
                                        </p:tgtEl>
                                        <p:attrNameLst>
                                          <p:attrName>ppt_h</p:attrName>
                                        </p:attrNameLst>
                                      </p:cBhvr>
                                      <p:tavLst>
                                        <p:tav tm="0">
                                          <p:val>
                                            <p:strVal val="#ppt_h"/>
                                          </p:val>
                                        </p:tav>
                                        <p:tav tm="100000">
                                          <p:val>
                                            <p:strVal val="#ppt_h"/>
                                          </p:val>
                                        </p:tav>
                                      </p:tavLst>
                                    </p:anim>
                                    <p:animEffect transition="in" filter="fade">
                                      <p:cBhvr>
                                        <p:cTn id="37" dur="1000"/>
                                        <p:tgtEl>
                                          <p:spTgt spid="3074"/>
                                        </p:tgtEl>
                                      </p:cBhvr>
                                    </p:animEffect>
                                  </p:childTnLst>
                                </p:cTn>
                              </p:par>
                            </p:childTnLst>
                          </p:cTn>
                        </p:par>
                      </p:childTnLst>
                    </p:cTn>
                  </p:par>
                  <p:par>
                    <p:cTn id="38" fill="hold">
                      <p:stCondLst>
                        <p:cond delay="indefinite"/>
                      </p:stCondLst>
                      <p:childTnLst>
                        <p:par>
                          <p:cTn id="39" fill="hold">
                            <p:stCondLst>
                              <p:cond delay="0"/>
                            </p:stCondLst>
                            <p:childTnLst>
                              <p:par>
                                <p:cTn id="40" presetID="0" presetClass="entr" presetSubtype="0" fill="hold" grpId="0" nodeType="clickEffect">
                                  <p:stCondLst>
                                    <p:cond delay="500"/>
                                  </p:stCondLst>
                                  <p:childTnLst>
                                    <p:set>
                                      <p:cBhvr>
                                        <p:cTn id="41" dur="1" fill="hold">
                                          <p:stCondLst>
                                            <p:cond delay="0"/>
                                          </p:stCondLst>
                                        </p:cTn>
                                        <p:tgtEl>
                                          <p:spTgt spid="7"/>
                                        </p:tgtEl>
                                        <p:attrNameLst>
                                          <p:attrName>style.visibility</p:attrName>
                                        </p:attrNameLst>
                                      </p:cBhvr>
                                      <p:to>
                                        <p:strVal val="visible"/>
                                      </p:to>
                                    </p:set>
                                    <p:animEffect transition="in" filter="dissolve">
                                      <p:cBhvr>
                                        <p:cTn id="42" dur="500">
                                          <p:stCondLst>
                                            <p:cond delay="0"/>
                                          </p:stCondLst>
                                        </p:cTn>
                                        <p:tgtEl>
                                          <p:spTgt spid="7"/>
                                        </p:tgtEl>
                                      </p:cBhvr>
                                    </p:animEffect>
                                    <p:anim to="" calcmode="lin" valueType="num">
                                      <p:cBhvr>
                                        <p:cTn id="43"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44" dur="500" fill="hold">
                                          <p:stCondLst>
                                            <p:cond delay="0"/>
                                          </p:stCondLst>
                                        </p:cTn>
                                        <p:tgtEl>
                                          <p:spTgt spid="7"/>
                                        </p:tgtEl>
                                        <p:attrNameLst>
                                          <p:attrName>ppt_h</p:attrName>
                                        </p:attrNameLst>
                                      </p:cBhvr>
                                      <p:tavLst>
                                        <p:tav tm="0">
                                          <p:val>
                                            <p:strVal val="#ppt_h*4"/>
                                          </p:val>
                                        </p:tav>
                                        <p:tav tm="100000">
                                          <p:val>
                                            <p:strVal val="#ppt_h"/>
                                          </p:val>
                                        </p:tav>
                                      </p:tavLst>
                                    </p:anim>
                                  </p:childTnLst>
                                </p:cTn>
                              </p:par>
                              <p:par>
                                <p:cTn id="45" presetID="0" presetClass="entr" presetSubtype="0" fill="hold" grpId="0" nodeType="withEffect">
                                  <p:stCondLst>
                                    <p:cond delay="500"/>
                                  </p:stCondLst>
                                  <p:childTnLst>
                                    <p:set>
                                      <p:cBhvr>
                                        <p:cTn id="46" dur="1" fill="hold">
                                          <p:stCondLst>
                                            <p:cond delay="0"/>
                                          </p:stCondLst>
                                        </p:cTn>
                                        <p:tgtEl>
                                          <p:spTgt spid="8"/>
                                        </p:tgtEl>
                                        <p:attrNameLst>
                                          <p:attrName>style.visibility</p:attrName>
                                        </p:attrNameLst>
                                      </p:cBhvr>
                                      <p:to>
                                        <p:strVal val="visible"/>
                                      </p:to>
                                    </p:set>
                                    <p:animEffect transition="in" filter="dissolve">
                                      <p:cBhvr>
                                        <p:cTn id="47" dur="500">
                                          <p:stCondLst>
                                            <p:cond delay="0"/>
                                          </p:stCondLst>
                                        </p:cTn>
                                        <p:tgtEl>
                                          <p:spTgt spid="8"/>
                                        </p:tgtEl>
                                      </p:cBhvr>
                                    </p:animEffect>
                                    <p:anim to="" calcmode="lin" valueType="num">
                                      <p:cBhvr>
                                        <p:cTn id="48"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49" dur="500" fill="hold">
                                          <p:stCondLst>
                                            <p:cond delay="0"/>
                                          </p:stCondLst>
                                        </p:cTn>
                                        <p:tgtEl>
                                          <p:spTgt spid="8"/>
                                        </p:tgtEl>
                                        <p:attrNameLst>
                                          <p:attrName>ppt_h</p:attrName>
                                        </p:attrNameLst>
                                      </p:cBhvr>
                                      <p:tavLst>
                                        <p:tav tm="0">
                                          <p:val>
                                            <p:strVal val="#ppt_h*4"/>
                                          </p:val>
                                        </p:tav>
                                        <p:tav tm="100000">
                                          <p:val>
                                            <p:strVal val="#ppt_h"/>
                                          </p:val>
                                        </p:tav>
                                      </p:tavLst>
                                    </p:anim>
                                  </p:childTnLst>
                                </p:cTn>
                              </p:par>
                              <p:par>
                                <p:cTn id="50" presetID="0" presetClass="entr" presetSubtype="0" fill="hold" grpId="0" nodeType="withEffect">
                                  <p:stCondLst>
                                    <p:cond delay="500"/>
                                  </p:stCondLst>
                                  <p:childTnLst>
                                    <p:set>
                                      <p:cBhvr>
                                        <p:cTn id="51" dur="1" fill="hold">
                                          <p:stCondLst>
                                            <p:cond delay="0"/>
                                          </p:stCondLst>
                                        </p:cTn>
                                        <p:tgtEl>
                                          <p:spTgt spid="9"/>
                                        </p:tgtEl>
                                        <p:attrNameLst>
                                          <p:attrName>style.visibility</p:attrName>
                                        </p:attrNameLst>
                                      </p:cBhvr>
                                      <p:to>
                                        <p:strVal val="visible"/>
                                      </p:to>
                                    </p:set>
                                    <p:animEffect transition="in" filter="dissolve">
                                      <p:cBhvr>
                                        <p:cTn id="52" dur="500">
                                          <p:stCondLst>
                                            <p:cond delay="0"/>
                                          </p:stCondLst>
                                        </p:cTn>
                                        <p:tgtEl>
                                          <p:spTgt spid="9"/>
                                        </p:tgtEl>
                                      </p:cBhvr>
                                    </p:animEffect>
                                    <p:anim to="" calcmode="lin" valueType="num">
                                      <p:cBhvr>
                                        <p:cTn id="53"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54" dur="500" fill="hold">
                                          <p:stCondLst>
                                            <p:cond delay="0"/>
                                          </p:stCondLst>
                                        </p:cTn>
                                        <p:tgtEl>
                                          <p:spTgt spid="9"/>
                                        </p:tgtEl>
                                        <p:attrNameLst>
                                          <p:attrName>ppt_h</p:attrName>
                                        </p:attrNameLst>
                                      </p:cBhvr>
                                      <p:tavLst>
                                        <p:tav tm="0">
                                          <p:val>
                                            <p:strVal val="#ppt_h*4"/>
                                          </p:val>
                                        </p:tav>
                                        <p:tav tm="100000">
                                          <p:val>
                                            <p:strVal val="#ppt_h"/>
                                          </p:val>
                                        </p:tav>
                                      </p:tavLst>
                                    </p:anim>
                                  </p:childTnLst>
                                </p:cTn>
                              </p:par>
                              <p:par>
                                <p:cTn id="55" presetID="0" presetClass="entr" presetSubtype="0" fill="hold" grpId="0" nodeType="withEffect">
                                  <p:stCondLst>
                                    <p:cond delay="500"/>
                                  </p:stCondLst>
                                  <p:childTnLst>
                                    <p:set>
                                      <p:cBhvr>
                                        <p:cTn id="56" dur="1" fill="hold">
                                          <p:stCondLst>
                                            <p:cond delay="0"/>
                                          </p:stCondLst>
                                        </p:cTn>
                                        <p:tgtEl>
                                          <p:spTgt spid="10"/>
                                        </p:tgtEl>
                                        <p:attrNameLst>
                                          <p:attrName>style.visibility</p:attrName>
                                        </p:attrNameLst>
                                      </p:cBhvr>
                                      <p:to>
                                        <p:strVal val="visible"/>
                                      </p:to>
                                    </p:set>
                                    <p:animEffect transition="in" filter="dissolve">
                                      <p:cBhvr>
                                        <p:cTn id="57" dur="500">
                                          <p:stCondLst>
                                            <p:cond delay="0"/>
                                          </p:stCondLst>
                                        </p:cTn>
                                        <p:tgtEl>
                                          <p:spTgt spid="10"/>
                                        </p:tgtEl>
                                      </p:cBhvr>
                                    </p:animEffect>
                                    <p:anim to="" calcmode="lin" valueType="num">
                                      <p:cBhvr>
                                        <p:cTn id="58"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59" dur="500" fill="hold">
                                          <p:stCondLst>
                                            <p:cond delay="0"/>
                                          </p:stCondLst>
                                        </p:cTn>
                                        <p:tgtEl>
                                          <p:spTgt spid="10"/>
                                        </p:tgtEl>
                                        <p:attrNameLst>
                                          <p:attrName>ppt_h</p:attrName>
                                        </p:attrNameLst>
                                      </p:cBhvr>
                                      <p:tavLst>
                                        <p:tav tm="0">
                                          <p:val>
                                            <p:strVal val="#ppt_h*4"/>
                                          </p:val>
                                        </p:tav>
                                        <p:tav tm="100000">
                                          <p:val>
                                            <p:strVal val="#ppt_h"/>
                                          </p:val>
                                        </p:tav>
                                      </p:tavLst>
                                    </p:anim>
                                  </p:childTnLst>
                                </p:cTn>
                              </p:par>
                              <p:par>
                                <p:cTn id="60" presetID="55" presetClass="exit" presetSubtype="0" fill="hold" grpId="1" nodeType="withEffect">
                                  <p:stCondLst>
                                    <p:cond delay="0"/>
                                  </p:stCondLst>
                                  <p:childTnLst>
                                    <p:anim calcmode="lin" valueType="num">
                                      <p:cBhvr>
                                        <p:cTn id="61" dur="1000"/>
                                        <p:tgtEl>
                                          <p:spTgt spid="3074"/>
                                        </p:tgtEl>
                                        <p:attrNameLst>
                                          <p:attrName>ppt_w</p:attrName>
                                        </p:attrNameLst>
                                      </p:cBhvr>
                                      <p:tavLst>
                                        <p:tav tm="0">
                                          <p:val>
                                            <p:strVal val="ppt_w"/>
                                          </p:val>
                                        </p:tav>
                                        <p:tav tm="100000">
                                          <p:val>
                                            <p:strVal val="ppt_w*0.70"/>
                                          </p:val>
                                        </p:tav>
                                      </p:tavLst>
                                    </p:anim>
                                    <p:anim calcmode="lin" valueType="num">
                                      <p:cBhvr>
                                        <p:cTn id="62" dur="1000"/>
                                        <p:tgtEl>
                                          <p:spTgt spid="3074"/>
                                        </p:tgtEl>
                                        <p:attrNameLst>
                                          <p:attrName>ppt_h</p:attrName>
                                        </p:attrNameLst>
                                      </p:cBhvr>
                                      <p:tavLst>
                                        <p:tav tm="0">
                                          <p:val>
                                            <p:strVal val="ppt_h"/>
                                          </p:val>
                                        </p:tav>
                                        <p:tav tm="100000">
                                          <p:val>
                                            <p:strVal val="ppt_h"/>
                                          </p:val>
                                        </p:tav>
                                      </p:tavLst>
                                    </p:anim>
                                    <p:animEffect transition="out" filter="fade">
                                      <p:cBhvr>
                                        <p:cTn id="63" dur="1000"/>
                                        <p:tgtEl>
                                          <p:spTgt spid="3074"/>
                                        </p:tgtEl>
                                      </p:cBhvr>
                                    </p:animEffect>
                                    <p:set>
                                      <p:cBhvr>
                                        <p:cTn id="64" dur="1" fill="hold">
                                          <p:stCondLst>
                                            <p:cond delay="999"/>
                                          </p:stCondLst>
                                        </p:cTn>
                                        <p:tgtEl>
                                          <p:spTgt spid="3074"/>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fade">
                                      <p:cBhvr>
                                        <p:cTn id="69" dur="1000"/>
                                        <p:tgtEl>
                                          <p:spTgt spid="11"/>
                                        </p:tgtEl>
                                      </p:cBhvr>
                                    </p:animEffect>
                                    <p:anim calcmode="lin" valueType="num">
                                      <p:cBhvr>
                                        <p:cTn id="70" dur="1000" fill="hold"/>
                                        <p:tgtEl>
                                          <p:spTgt spid="11"/>
                                        </p:tgtEl>
                                        <p:attrNameLst>
                                          <p:attrName>ppt_x</p:attrName>
                                        </p:attrNameLst>
                                      </p:cBhvr>
                                      <p:tavLst>
                                        <p:tav tm="0">
                                          <p:val>
                                            <p:strVal val="#ppt_x"/>
                                          </p:val>
                                        </p:tav>
                                        <p:tav tm="100000">
                                          <p:val>
                                            <p:strVal val="#ppt_x"/>
                                          </p:val>
                                        </p:tav>
                                      </p:tavLst>
                                    </p:anim>
                                    <p:anim calcmode="lin" valueType="num">
                                      <p:cBhvr>
                                        <p:cTn id="71" dur="1000" fill="hold"/>
                                        <p:tgtEl>
                                          <p:spTgt spid="11"/>
                                        </p:tgtEl>
                                        <p:attrNameLst>
                                          <p:attrName>ppt_y</p:attrName>
                                        </p:attrNameLst>
                                      </p:cBhvr>
                                      <p:tavLst>
                                        <p:tav tm="0">
                                          <p:val>
                                            <p:strVal val="#ppt_y+.1"/>
                                          </p:val>
                                        </p:tav>
                                        <p:tav tm="100000">
                                          <p:val>
                                            <p:strVal val="#ppt_y"/>
                                          </p:val>
                                        </p:tav>
                                      </p:tavLst>
                                    </p:anim>
                                  </p:childTnLst>
                                </p:cTn>
                              </p:par>
                              <p:par>
                                <p:cTn id="72" presetID="9" presetClass="exit" presetSubtype="0" fill="hold" grpId="3" nodeType="withEffect">
                                  <p:stCondLst>
                                    <p:cond delay="0"/>
                                  </p:stCondLst>
                                  <p:childTnLst>
                                    <p:animEffect transition="out" filter="dissolve">
                                      <p:cBhvr>
                                        <p:cTn id="73" dur="500"/>
                                        <p:tgtEl>
                                          <p:spTgt spid="8"/>
                                        </p:tgtEl>
                                      </p:cBhvr>
                                    </p:animEffect>
                                    <p:set>
                                      <p:cBhvr>
                                        <p:cTn id="74" dur="1" fill="hold">
                                          <p:stCondLst>
                                            <p:cond delay="499"/>
                                          </p:stCondLst>
                                        </p:cTn>
                                        <p:tgtEl>
                                          <p:spTgt spid="8"/>
                                        </p:tgtEl>
                                        <p:attrNameLst>
                                          <p:attrName>style.visibility</p:attrName>
                                        </p:attrNameLst>
                                      </p:cBhvr>
                                      <p:to>
                                        <p:strVal val="hidden"/>
                                      </p:to>
                                    </p:set>
                                  </p:childTnLst>
                                </p:cTn>
                              </p:par>
                              <p:par>
                                <p:cTn id="75" presetID="9" presetClass="exit" presetSubtype="0" fill="hold" grpId="3" nodeType="withEffect">
                                  <p:stCondLst>
                                    <p:cond delay="0"/>
                                  </p:stCondLst>
                                  <p:childTnLst>
                                    <p:animEffect transition="out" filter="dissolve">
                                      <p:cBhvr>
                                        <p:cTn id="76" dur="500"/>
                                        <p:tgtEl>
                                          <p:spTgt spid="9"/>
                                        </p:tgtEl>
                                      </p:cBhvr>
                                    </p:animEffect>
                                    <p:set>
                                      <p:cBhvr>
                                        <p:cTn id="77" dur="1" fill="hold">
                                          <p:stCondLst>
                                            <p:cond delay="499"/>
                                          </p:stCondLst>
                                        </p:cTn>
                                        <p:tgtEl>
                                          <p:spTgt spid="9"/>
                                        </p:tgtEl>
                                        <p:attrNameLst>
                                          <p:attrName>style.visibility</p:attrName>
                                        </p:attrNameLst>
                                      </p:cBhvr>
                                      <p:to>
                                        <p:strVal val="hidden"/>
                                      </p:to>
                                    </p:set>
                                  </p:childTnLst>
                                </p:cTn>
                              </p:par>
                              <p:par>
                                <p:cTn id="78" presetID="9" presetClass="exit" presetSubtype="0" fill="hold" grpId="3" nodeType="withEffect">
                                  <p:stCondLst>
                                    <p:cond delay="0"/>
                                  </p:stCondLst>
                                  <p:childTnLst>
                                    <p:animEffect transition="out" filter="dissolve">
                                      <p:cBhvr>
                                        <p:cTn id="79" dur="500"/>
                                        <p:tgtEl>
                                          <p:spTgt spid="10"/>
                                        </p:tgtEl>
                                      </p:cBhvr>
                                    </p:animEffect>
                                    <p:set>
                                      <p:cBhvr>
                                        <p:cTn id="80" dur="1" fill="hold">
                                          <p:stCondLst>
                                            <p:cond delay="499"/>
                                          </p:stCondLst>
                                        </p:cTn>
                                        <p:tgtEl>
                                          <p:spTgt spid="10"/>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16"/>
                                        </p:tgtEl>
                                        <p:attrNameLst>
                                          <p:attrName>style.visibility</p:attrName>
                                        </p:attrNameLst>
                                      </p:cBhvr>
                                      <p:to>
                                        <p:strVal val="visible"/>
                                      </p:to>
                                    </p:set>
                                    <p:animEffect transition="in" filter="wipe(left)">
                                      <p:cBhvr>
                                        <p:cTn id="85" dur="500"/>
                                        <p:tgtEl>
                                          <p:spTgt spid="16"/>
                                        </p:tgtEl>
                                      </p:cBhvr>
                                    </p:animEffect>
                                  </p:childTnLst>
                                </p:cTn>
                              </p:par>
                              <p:par>
                                <p:cTn id="86" presetID="18" presetClass="emph" presetSubtype="0" fill="hold" grpId="1" nodeType="withEffect">
                                  <p:stCondLst>
                                    <p:cond delay="0"/>
                                  </p:stCondLst>
                                  <p:childTnLst>
                                    <p:set>
                                      <p:cBhvr override="childStyle">
                                        <p:cTn id="87" dur="500" fill="hold"/>
                                        <p:tgtEl>
                                          <p:spTgt spid="16"/>
                                        </p:tgtEl>
                                        <p:attrNameLst>
                                          <p:attrName>style.textDecorationUnderline</p:attrName>
                                        </p:attrNameLst>
                                      </p:cBhvr>
                                      <p:to>
                                        <p:strVal val="true"/>
                                      </p:to>
                                    </p:se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15"/>
                                        </p:tgtEl>
                                        <p:attrNameLst>
                                          <p:attrName>style.visibility</p:attrName>
                                        </p:attrNameLst>
                                      </p:cBhvr>
                                      <p:to>
                                        <p:strVal val="visible"/>
                                      </p:to>
                                    </p:set>
                                    <p:animEffect transition="in" filter="fade">
                                      <p:cBhvr>
                                        <p:cTn id="92" dur="100"/>
                                        <p:tgtEl>
                                          <p:spTgt spid="15"/>
                                        </p:tgtEl>
                                      </p:cBhvr>
                                    </p:animEffect>
                                  </p:childTnLst>
                                </p:cTn>
                              </p:par>
                              <p:par>
                                <p:cTn id="93" presetID="0" presetClass="path" presetSubtype="0" accel="50000" decel="50000" fill="hold" grpId="2" nodeType="withEffect">
                                  <p:stCondLst>
                                    <p:cond delay="0"/>
                                  </p:stCondLst>
                                  <p:childTnLst>
                                    <p:animMotion origin="layout" path="M 8.33333E-7 4.44444E-6 L 0.01059 0.26435 " pathEditMode="relative" rAng="0" ptsTypes="AA">
                                      <p:cBhvr>
                                        <p:cTn id="94" dur="1250" fill="hold"/>
                                        <p:tgtEl>
                                          <p:spTgt spid="15"/>
                                        </p:tgtEl>
                                        <p:attrNameLst>
                                          <p:attrName>ppt_x</p:attrName>
                                          <p:attrName>ppt_y</p:attrName>
                                        </p:attrNameLst>
                                      </p:cBhvr>
                                      <p:rCtr x="521" y="13218"/>
                                    </p:animMotion>
                                  </p:childTnLst>
                                </p:cTn>
                              </p:par>
                            </p:childTnLst>
                          </p:cTn>
                        </p:par>
                        <p:par>
                          <p:cTn id="95" fill="hold">
                            <p:stCondLst>
                              <p:cond delay="1250"/>
                            </p:stCondLst>
                            <p:childTnLst>
                              <p:par>
                                <p:cTn id="96" presetID="22" presetClass="entr" presetSubtype="8" fill="hold" grpId="0" nodeType="afterEffect">
                                  <p:stCondLst>
                                    <p:cond delay="0"/>
                                  </p:stCondLst>
                                  <p:childTnLst>
                                    <p:set>
                                      <p:cBhvr>
                                        <p:cTn id="97" dur="1" fill="hold">
                                          <p:stCondLst>
                                            <p:cond delay="0"/>
                                          </p:stCondLst>
                                        </p:cTn>
                                        <p:tgtEl>
                                          <p:spTgt spid="20"/>
                                        </p:tgtEl>
                                        <p:attrNameLst>
                                          <p:attrName>style.visibility</p:attrName>
                                        </p:attrNameLst>
                                      </p:cBhvr>
                                      <p:to>
                                        <p:strVal val="visible"/>
                                      </p:to>
                                    </p:set>
                                    <p:animEffect transition="in" filter="wipe(left)">
                                      <p:cBhvr>
                                        <p:cTn id="98" dur="1000"/>
                                        <p:tgtEl>
                                          <p:spTgt spid="20"/>
                                        </p:tgtEl>
                                      </p:cBhvr>
                                    </p:animEffect>
                                  </p:childTnLst>
                                </p:cTn>
                              </p:par>
                              <p:par>
                                <p:cTn id="99" presetID="10" presetClass="exit" presetSubtype="0" fill="hold" grpId="1" nodeType="withEffect">
                                  <p:stCondLst>
                                    <p:cond delay="0"/>
                                  </p:stCondLst>
                                  <p:childTnLst>
                                    <p:animEffect transition="out" filter="fade">
                                      <p:cBhvr>
                                        <p:cTn id="100" dur="500"/>
                                        <p:tgtEl>
                                          <p:spTgt spid="15"/>
                                        </p:tgtEl>
                                      </p:cBhvr>
                                    </p:animEffect>
                                    <p:set>
                                      <p:cBhvr>
                                        <p:cTn id="101" dur="1" fill="hold">
                                          <p:stCondLst>
                                            <p:cond delay="499"/>
                                          </p:stCondLst>
                                        </p:cTn>
                                        <p:tgtEl>
                                          <p:spTgt spid="15"/>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23" presetClass="entr" presetSubtype="16" fill="hold" grpId="0" nodeType="clickEffect">
                                  <p:stCondLst>
                                    <p:cond delay="0"/>
                                  </p:stCondLst>
                                  <p:childTnLst>
                                    <p:set>
                                      <p:cBhvr>
                                        <p:cTn id="105" dur="1" fill="hold">
                                          <p:stCondLst>
                                            <p:cond delay="0"/>
                                          </p:stCondLst>
                                        </p:cTn>
                                        <p:tgtEl>
                                          <p:spTgt spid="21"/>
                                        </p:tgtEl>
                                        <p:attrNameLst>
                                          <p:attrName>style.visibility</p:attrName>
                                        </p:attrNameLst>
                                      </p:cBhvr>
                                      <p:to>
                                        <p:strVal val="visible"/>
                                      </p:to>
                                    </p:set>
                                    <p:anim calcmode="lin" valueType="num">
                                      <p:cBhvr>
                                        <p:cTn id="106" dur="500" fill="hold"/>
                                        <p:tgtEl>
                                          <p:spTgt spid="21"/>
                                        </p:tgtEl>
                                        <p:attrNameLst>
                                          <p:attrName>ppt_w</p:attrName>
                                        </p:attrNameLst>
                                      </p:cBhvr>
                                      <p:tavLst>
                                        <p:tav tm="0">
                                          <p:val>
                                            <p:fltVal val="0"/>
                                          </p:val>
                                        </p:tav>
                                        <p:tav tm="100000">
                                          <p:val>
                                            <p:strVal val="#ppt_w"/>
                                          </p:val>
                                        </p:tav>
                                      </p:tavLst>
                                    </p:anim>
                                    <p:anim calcmode="lin" valueType="num">
                                      <p:cBhvr>
                                        <p:cTn id="107"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grpId="0" nodeType="clickEffect">
                                  <p:stCondLst>
                                    <p:cond delay="0"/>
                                  </p:stCondLst>
                                  <p:childTnLst>
                                    <p:set>
                                      <p:cBhvr>
                                        <p:cTn id="111" dur="1" fill="hold">
                                          <p:stCondLst>
                                            <p:cond delay="0"/>
                                          </p:stCondLst>
                                        </p:cTn>
                                        <p:tgtEl>
                                          <p:spTgt spid="24"/>
                                        </p:tgtEl>
                                        <p:attrNameLst>
                                          <p:attrName>style.visibility</p:attrName>
                                        </p:attrNameLst>
                                      </p:cBhvr>
                                      <p:to>
                                        <p:strVal val="visible"/>
                                      </p:to>
                                    </p:set>
                                    <p:animEffect transition="in" filter="wipe(left)">
                                      <p:cBhvr>
                                        <p:cTn id="112" dur="500"/>
                                        <p:tgtEl>
                                          <p:spTgt spid="24"/>
                                        </p:tgtEl>
                                      </p:cBhvr>
                                    </p:animEffect>
                                  </p:childTnLst>
                                </p:cTn>
                              </p:par>
                              <p:par>
                                <p:cTn id="113" presetID="18" presetClass="emph" presetSubtype="0" fill="hold" grpId="1" nodeType="withEffect">
                                  <p:stCondLst>
                                    <p:cond delay="0"/>
                                  </p:stCondLst>
                                  <p:childTnLst>
                                    <p:set>
                                      <p:cBhvr override="childStyle">
                                        <p:cTn id="114" dur="500" fill="hold"/>
                                        <p:tgtEl>
                                          <p:spTgt spid="24"/>
                                        </p:tgtEl>
                                        <p:attrNameLst>
                                          <p:attrName>style.textDecorationUnderline</p:attrName>
                                        </p:attrNameLst>
                                      </p:cBhvr>
                                      <p:to>
                                        <p:strVal val="true"/>
                                      </p:to>
                                    </p:set>
                                  </p:childTnLst>
                                </p:cTn>
                              </p:par>
                            </p:childTnLst>
                          </p:cTn>
                        </p:par>
                        <p:par>
                          <p:cTn id="115" fill="hold">
                            <p:stCondLst>
                              <p:cond delay="500"/>
                            </p:stCondLst>
                            <p:childTnLst>
                              <p:par>
                                <p:cTn id="116" presetID="23" presetClass="entr" presetSubtype="16" fill="hold" grpId="0" nodeType="afterEffect">
                                  <p:stCondLst>
                                    <p:cond delay="0"/>
                                  </p:stCondLst>
                                  <p:childTnLst>
                                    <p:set>
                                      <p:cBhvr>
                                        <p:cTn id="117" dur="1" fill="hold">
                                          <p:stCondLst>
                                            <p:cond delay="0"/>
                                          </p:stCondLst>
                                        </p:cTn>
                                        <p:tgtEl>
                                          <p:spTgt spid="22"/>
                                        </p:tgtEl>
                                        <p:attrNameLst>
                                          <p:attrName>style.visibility</p:attrName>
                                        </p:attrNameLst>
                                      </p:cBhvr>
                                      <p:to>
                                        <p:strVal val="visible"/>
                                      </p:to>
                                    </p:set>
                                    <p:anim calcmode="lin" valueType="num">
                                      <p:cBhvr>
                                        <p:cTn id="118" dur="500" fill="hold"/>
                                        <p:tgtEl>
                                          <p:spTgt spid="22"/>
                                        </p:tgtEl>
                                        <p:attrNameLst>
                                          <p:attrName>ppt_w</p:attrName>
                                        </p:attrNameLst>
                                      </p:cBhvr>
                                      <p:tavLst>
                                        <p:tav tm="0">
                                          <p:val>
                                            <p:fltVal val="0"/>
                                          </p:val>
                                        </p:tav>
                                        <p:tav tm="100000">
                                          <p:val>
                                            <p:strVal val="#ppt_w"/>
                                          </p:val>
                                        </p:tav>
                                      </p:tavLst>
                                    </p:anim>
                                    <p:anim calcmode="lin" valueType="num">
                                      <p:cBhvr>
                                        <p:cTn id="119" dur="500" fill="hold"/>
                                        <p:tgtEl>
                                          <p:spTgt spid="22"/>
                                        </p:tgtEl>
                                        <p:attrNameLst>
                                          <p:attrName>ppt_h</p:attrName>
                                        </p:attrNameLst>
                                      </p:cBhvr>
                                      <p:tavLst>
                                        <p:tav tm="0">
                                          <p:val>
                                            <p:fltVal val="0"/>
                                          </p:val>
                                        </p:tav>
                                        <p:tav tm="100000">
                                          <p:val>
                                            <p:strVal val="#ppt_h"/>
                                          </p:val>
                                        </p:tav>
                                      </p:tavLst>
                                    </p:anim>
                                  </p:childTnLst>
                                </p:cTn>
                              </p:par>
                            </p:childTnLst>
                          </p:cTn>
                        </p:par>
                        <p:par>
                          <p:cTn id="120" fill="hold">
                            <p:stCondLst>
                              <p:cond delay="1000"/>
                            </p:stCondLst>
                            <p:childTnLst>
                              <p:par>
                                <p:cTn id="121" presetID="23" presetClass="entr" presetSubtype="16" fill="hold" grpId="0" nodeType="afterEffect">
                                  <p:stCondLst>
                                    <p:cond delay="0"/>
                                  </p:stCondLst>
                                  <p:childTnLst>
                                    <p:set>
                                      <p:cBhvr>
                                        <p:cTn id="122" dur="1" fill="hold">
                                          <p:stCondLst>
                                            <p:cond delay="0"/>
                                          </p:stCondLst>
                                        </p:cTn>
                                        <p:tgtEl>
                                          <p:spTgt spid="23"/>
                                        </p:tgtEl>
                                        <p:attrNameLst>
                                          <p:attrName>style.visibility</p:attrName>
                                        </p:attrNameLst>
                                      </p:cBhvr>
                                      <p:to>
                                        <p:strVal val="visible"/>
                                      </p:to>
                                    </p:set>
                                    <p:anim calcmode="lin" valueType="num">
                                      <p:cBhvr>
                                        <p:cTn id="123" dur="500" fill="hold"/>
                                        <p:tgtEl>
                                          <p:spTgt spid="23"/>
                                        </p:tgtEl>
                                        <p:attrNameLst>
                                          <p:attrName>ppt_w</p:attrName>
                                        </p:attrNameLst>
                                      </p:cBhvr>
                                      <p:tavLst>
                                        <p:tav tm="0">
                                          <p:val>
                                            <p:fltVal val="0"/>
                                          </p:val>
                                        </p:tav>
                                        <p:tav tm="100000">
                                          <p:val>
                                            <p:strVal val="#ppt_w"/>
                                          </p:val>
                                        </p:tav>
                                      </p:tavLst>
                                    </p:anim>
                                    <p:anim calcmode="lin" valueType="num">
                                      <p:cBhvr>
                                        <p:cTn id="124" dur="500" fill="hold"/>
                                        <p:tgtEl>
                                          <p:spTgt spid="23"/>
                                        </p:tgtEl>
                                        <p:attrNameLst>
                                          <p:attrName>ppt_h</p:attrName>
                                        </p:attrNameLst>
                                      </p:cBhvr>
                                      <p:tavLst>
                                        <p:tav tm="0">
                                          <p:val>
                                            <p:fltVal val="0"/>
                                          </p:val>
                                        </p:tav>
                                        <p:tav tm="100000">
                                          <p:val>
                                            <p:strVal val="#ppt_h"/>
                                          </p:val>
                                        </p:tav>
                                      </p:tavLst>
                                    </p:anim>
                                  </p:childTnLst>
                                </p:cTn>
                              </p:par>
                            </p:childTnLst>
                          </p:cTn>
                        </p:par>
                      </p:childTnLst>
                    </p:cTn>
                  </p:par>
                  <p:par>
                    <p:cTn id="125" fill="hold">
                      <p:stCondLst>
                        <p:cond delay="indefinite"/>
                      </p:stCondLst>
                      <p:childTnLst>
                        <p:par>
                          <p:cTn id="126" fill="hold">
                            <p:stCondLst>
                              <p:cond delay="0"/>
                            </p:stCondLst>
                            <p:childTnLst>
                              <p:par>
                                <p:cTn id="127" presetID="10" presetClass="exit" presetSubtype="0" fill="hold" grpId="2" nodeType="clickEffect">
                                  <p:stCondLst>
                                    <p:cond delay="0"/>
                                  </p:stCondLst>
                                  <p:childTnLst>
                                    <p:animEffect transition="out" filter="fade">
                                      <p:cBhvr>
                                        <p:cTn id="128" dur="500"/>
                                        <p:tgtEl>
                                          <p:spTgt spid="24"/>
                                        </p:tgtEl>
                                      </p:cBhvr>
                                    </p:animEffect>
                                    <p:set>
                                      <p:cBhvr>
                                        <p:cTn id="129" dur="1" fill="hold">
                                          <p:stCondLst>
                                            <p:cond delay="499"/>
                                          </p:stCondLst>
                                        </p:cTn>
                                        <p:tgtEl>
                                          <p:spTgt spid="24"/>
                                        </p:tgtEl>
                                        <p:attrNameLst>
                                          <p:attrName>style.visibility</p:attrName>
                                        </p:attrNameLst>
                                      </p:cBhvr>
                                      <p:to>
                                        <p:strVal val="hidden"/>
                                      </p:to>
                                    </p:set>
                                  </p:childTnLst>
                                </p:cTn>
                              </p:par>
                              <p:par>
                                <p:cTn id="130" presetID="23" presetClass="exit" presetSubtype="32" fill="hold" grpId="1" nodeType="withEffect">
                                  <p:stCondLst>
                                    <p:cond delay="0"/>
                                  </p:stCondLst>
                                  <p:childTnLst>
                                    <p:anim calcmode="lin" valueType="num">
                                      <p:cBhvr>
                                        <p:cTn id="131" dur="500"/>
                                        <p:tgtEl>
                                          <p:spTgt spid="21"/>
                                        </p:tgtEl>
                                        <p:attrNameLst>
                                          <p:attrName>ppt_w</p:attrName>
                                        </p:attrNameLst>
                                      </p:cBhvr>
                                      <p:tavLst>
                                        <p:tav tm="0">
                                          <p:val>
                                            <p:strVal val="ppt_w"/>
                                          </p:val>
                                        </p:tav>
                                        <p:tav tm="100000">
                                          <p:val>
                                            <p:fltVal val="0"/>
                                          </p:val>
                                        </p:tav>
                                      </p:tavLst>
                                    </p:anim>
                                    <p:anim calcmode="lin" valueType="num">
                                      <p:cBhvr>
                                        <p:cTn id="132" dur="500"/>
                                        <p:tgtEl>
                                          <p:spTgt spid="21"/>
                                        </p:tgtEl>
                                        <p:attrNameLst>
                                          <p:attrName>ppt_h</p:attrName>
                                        </p:attrNameLst>
                                      </p:cBhvr>
                                      <p:tavLst>
                                        <p:tav tm="0">
                                          <p:val>
                                            <p:strVal val="ppt_h"/>
                                          </p:val>
                                        </p:tav>
                                        <p:tav tm="100000">
                                          <p:val>
                                            <p:fltVal val="0"/>
                                          </p:val>
                                        </p:tav>
                                      </p:tavLst>
                                    </p:anim>
                                    <p:set>
                                      <p:cBhvr>
                                        <p:cTn id="133" dur="1" fill="hold">
                                          <p:stCondLst>
                                            <p:cond delay="499"/>
                                          </p:stCondLst>
                                        </p:cTn>
                                        <p:tgtEl>
                                          <p:spTgt spid="21"/>
                                        </p:tgtEl>
                                        <p:attrNameLst>
                                          <p:attrName>style.visibility</p:attrName>
                                        </p:attrNameLst>
                                      </p:cBhvr>
                                      <p:to>
                                        <p:strVal val="hidden"/>
                                      </p:to>
                                    </p:set>
                                  </p:childTnLst>
                                </p:cTn>
                              </p:par>
                              <p:par>
                                <p:cTn id="134" presetID="23" presetClass="exit" presetSubtype="32" fill="hold" grpId="1" nodeType="withEffect">
                                  <p:stCondLst>
                                    <p:cond delay="0"/>
                                  </p:stCondLst>
                                  <p:childTnLst>
                                    <p:anim calcmode="lin" valueType="num">
                                      <p:cBhvr>
                                        <p:cTn id="135" dur="500"/>
                                        <p:tgtEl>
                                          <p:spTgt spid="22"/>
                                        </p:tgtEl>
                                        <p:attrNameLst>
                                          <p:attrName>ppt_w</p:attrName>
                                        </p:attrNameLst>
                                      </p:cBhvr>
                                      <p:tavLst>
                                        <p:tav tm="0">
                                          <p:val>
                                            <p:strVal val="ppt_w"/>
                                          </p:val>
                                        </p:tav>
                                        <p:tav tm="100000">
                                          <p:val>
                                            <p:fltVal val="0"/>
                                          </p:val>
                                        </p:tav>
                                      </p:tavLst>
                                    </p:anim>
                                    <p:anim calcmode="lin" valueType="num">
                                      <p:cBhvr>
                                        <p:cTn id="136" dur="500"/>
                                        <p:tgtEl>
                                          <p:spTgt spid="22"/>
                                        </p:tgtEl>
                                        <p:attrNameLst>
                                          <p:attrName>ppt_h</p:attrName>
                                        </p:attrNameLst>
                                      </p:cBhvr>
                                      <p:tavLst>
                                        <p:tav tm="0">
                                          <p:val>
                                            <p:strVal val="ppt_h"/>
                                          </p:val>
                                        </p:tav>
                                        <p:tav tm="100000">
                                          <p:val>
                                            <p:fltVal val="0"/>
                                          </p:val>
                                        </p:tav>
                                      </p:tavLst>
                                    </p:anim>
                                    <p:set>
                                      <p:cBhvr>
                                        <p:cTn id="137" dur="1" fill="hold">
                                          <p:stCondLst>
                                            <p:cond delay="499"/>
                                          </p:stCondLst>
                                        </p:cTn>
                                        <p:tgtEl>
                                          <p:spTgt spid="22"/>
                                        </p:tgtEl>
                                        <p:attrNameLst>
                                          <p:attrName>style.visibility</p:attrName>
                                        </p:attrNameLst>
                                      </p:cBhvr>
                                      <p:to>
                                        <p:strVal val="hidden"/>
                                      </p:to>
                                    </p:set>
                                  </p:childTnLst>
                                </p:cTn>
                              </p:par>
                              <p:par>
                                <p:cTn id="138" presetID="23" presetClass="exit" presetSubtype="32" fill="hold" grpId="1" nodeType="withEffect">
                                  <p:stCondLst>
                                    <p:cond delay="0"/>
                                  </p:stCondLst>
                                  <p:childTnLst>
                                    <p:anim calcmode="lin" valueType="num">
                                      <p:cBhvr>
                                        <p:cTn id="139" dur="500"/>
                                        <p:tgtEl>
                                          <p:spTgt spid="23"/>
                                        </p:tgtEl>
                                        <p:attrNameLst>
                                          <p:attrName>ppt_w</p:attrName>
                                        </p:attrNameLst>
                                      </p:cBhvr>
                                      <p:tavLst>
                                        <p:tav tm="0">
                                          <p:val>
                                            <p:strVal val="ppt_w"/>
                                          </p:val>
                                        </p:tav>
                                        <p:tav tm="100000">
                                          <p:val>
                                            <p:fltVal val="0"/>
                                          </p:val>
                                        </p:tav>
                                      </p:tavLst>
                                    </p:anim>
                                    <p:anim calcmode="lin" valueType="num">
                                      <p:cBhvr>
                                        <p:cTn id="140" dur="500"/>
                                        <p:tgtEl>
                                          <p:spTgt spid="23"/>
                                        </p:tgtEl>
                                        <p:attrNameLst>
                                          <p:attrName>ppt_h</p:attrName>
                                        </p:attrNameLst>
                                      </p:cBhvr>
                                      <p:tavLst>
                                        <p:tav tm="0">
                                          <p:val>
                                            <p:strVal val="ppt_h"/>
                                          </p:val>
                                        </p:tav>
                                        <p:tav tm="100000">
                                          <p:val>
                                            <p:fltVal val="0"/>
                                          </p:val>
                                        </p:tav>
                                      </p:tavLst>
                                    </p:anim>
                                    <p:set>
                                      <p:cBhvr>
                                        <p:cTn id="141" dur="1" fill="hold">
                                          <p:stCondLst>
                                            <p:cond delay="499"/>
                                          </p:stCondLst>
                                        </p:cTn>
                                        <p:tgtEl>
                                          <p:spTgt spid="23"/>
                                        </p:tgtEl>
                                        <p:attrNameLst>
                                          <p:attrName>style.visibility</p:attrName>
                                        </p:attrNameLst>
                                      </p:cBhvr>
                                      <p:to>
                                        <p:strVal val="hidden"/>
                                      </p:to>
                                    </p:set>
                                  </p:childTnLst>
                                </p:cTn>
                              </p:par>
                              <p:par>
                                <p:cTn id="142" presetID="23" presetClass="entr" presetSubtype="16" fill="hold" grpId="0" nodeType="withEffect">
                                  <p:stCondLst>
                                    <p:cond delay="250"/>
                                  </p:stCondLst>
                                  <p:childTnLst>
                                    <p:set>
                                      <p:cBhvr>
                                        <p:cTn id="143" dur="1" fill="hold">
                                          <p:stCondLst>
                                            <p:cond delay="0"/>
                                          </p:stCondLst>
                                        </p:cTn>
                                        <p:tgtEl>
                                          <p:spTgt spid="25"/>
                                        </p:tgtEl>
                                        <p:attrNameLst>
                                          <p:attrName>style.visibility</p:attrName>
                                        </p:attrNameLst>
                                      </p:cBhvr>
                                      <p:to>
                                        <p:strVal val="visible"/>
                                      </p:to>
                                    </p:set>
                                    <p:anim calcmode="lin" valueType="num">
                                      <p:cBhvr>
                                        <p:cTn id="144" dur="500" fill="hold"/>
                                        <p:tgtEl>
                                          <p:spTgt spid="25"/>
                                        </p:tgtEl>
                                        <p:attrNameLst>
                                          <p:attrName>ppt_w</p:attrName>
                                        </p:attrNameLst>
                                      </p:cBhvr>
                                      <p:tavLst>
                                        <p:tav tm="0">
                                          <p:val>
                                            <p:fltVal val="0"/>
                                          </p:val>
                                        </p:tav>
                                        <p:tav tm="100000">
                                          <p:val>
                                            <p:strVal val="#ppt_w"/>
                                          </p:val>
                                        </p:tav>
                                      </p:tavLst>
                                    </p:anim>
                                    <p:anim calcmode="lin" valueType="num">
                                      <p:cBhvr>
                                        <p:cTn id="145" dur="500" fill="hold"/>
                                        <p:tgtEl>
                                          <p:spTgt spid="25"/>
                                        </p:tgtEl>
                                        <p:attrNameLst>
                                          <p:attrName>ppt_h</p:attrName>
                                        </p:attrNameLst>
                                      </p:cBhvr>
                                      <p:tavLst>
                                        <p:tav tm="0">
                                          <p:val>
                                            <p:fltVal val="0"/>
                                          </p:val>
                                        </p:tav>
                                        <p:tav tm="100000">
                                          <p:val>
                                            <p:strVal val="#ppt_h"/>
                                          </p:val>
                                        </p:tav>
                                      </p:tavLst>
                                    </p:anim>
                                  </p:childTnLst>
                                </p:cTn>
                              </p:par>
                              <p:par>
                                <p:cTn id="146" presetID="10" presetClass="exit" presetSubtype="0" fill="hold" grpId="1" nodeType="withEffect">
                                  <p:stCondLst>
                                    <p:cond delay="250"/>
                                  </p:stCondLst>
                                  <p:childTnLst>
                                    <p:animEffect transition="out" filter="fade">
                                      <p:cBhvr>
                                        <p:cTn id="147" dur="500"/>
                                        <p:tgtEl>
                                          <p:spTgt spid="20"/>
                                        </p:tgtEl>
                                      </p:cBhvr>
                                    </p:animEffect>
                                    <p:set>
                                      <p:cBhvr>
                                        <p:cTn id="148" dur="1" fill="hold">
                                          <p:stCondLst>
                                            <p:cond delay="499"/>
                                          </p:stCondLst>
                                        </p:cTn>
                                        <p:tgtEl>
                                          <p:spTgt spid="20"/>
                                        </p:tgtEl>
                                        <p:attrNameLst>
                                          <p:attrName>style.visibility</p:attrName>
                                        </p:attrNameLst>
                                      </p:cBhvr>
                                      <p:to>
                                        <p:strVal val="hidden"/>
                                      </p:to>
                                    </p:set>
                                  </p:childTnLst>
                                </p:cTn>
                              </p:par>
                            </p:childTnLst>
                          </p:cTn>
                        </p:par>
                      </p:childTnLst>
                    </p:cTn>
                  </p:par>
                  <p:par>
                    <p:cTn id="149" fill="hold">
                      <p:stCondLst>
                        <p:cond delay="indefinite"/>
                      </p:stCondLst>
                      <p:childTnLst>
                        <p:par>
                          <p:cTn id="150" fill="hold">
                            <p:stCondLst>
                              <p:cond delay="0"/>
                            </p:stCondLst>
                            <p:childTnLst>
                              <p:par>
                                <p:cTn id="151" presetID="23" presetClass="entr" presetSubtype="16" fill="hold" grpId="0" nodeType="clickEffect">
                                  <p:stCondLst>
                                    <p:cond delay="0"/>
                                  </p:stCondLst>
                                  <p:childTnLst>
                                    <p:set>
                                      <p:cBhvr>
                                        <p:cTn id="152" dur="1" fill="hold">
                                          <p:stCondLst>
                                            <p:cond delay="0"/>
                                          </p:stCondLst>
                                        </p:cTn>
                                        <p:tgtEl>
                                          <p:spTgt spid="26"/>
                                        </p:tgtEl>
                                        <p:attrNameLst>
                                          <p:attrName>style.visibility</p:attrName>
                                        </p:attrNameLst>
                                      </p:cBhvr>
                                      <p:to>
                                        <p:strVal val="visible"/>
                                      </p:to>
                                    </p:set>
                                    <p:anim calcmode="lin" valueType="num">
                                      <p:cBhvr>
                                        <p:cTn id="153" dur="500" fill="hold"/>
                                        <p:tgtEl>
                                          <p:spTgt spid="26"/>
                                        </p:tgtEl>
                                        <p:attrNameLst>
                                          <p:attrName>ppt_w</p:attrName>
                                        </p:attrNameLst>
                                      </p:cBhvr>
                                      <p:tavLst>
                                        <p:tav tm="0">
                                          <p:val>
                                            <p:fltVal val="0"/>
                                          </p:val>
                                        </p:tav>
                                        <p:tav tm="100000">
                                          <p:val>
                                            <p:strVal val="#ppt_w"/>
                                          </p:val>
                                        </p:tav>
                                      </p:tavLst>
                                    </p:anim>
                                    <p:anim calcmode="lin" valueType="num">
                                      <p:cBhvr>
                                        <p:cTn id="154" dur="500" fill="hold"/>
                                        <p:tgtEl>
                                          <p:spTgt spid="26"/>
                                        </p:tgtEl>
                                        <p:attrNameLst>
                                          <p:attrName>ppt_h</p:attrName>
                                        </p:attrNameLst>
                                      </p:cBhvr>
                                      <p:tavLst>
                                        <p:tav tm="0">
                                          <p:val>
                                            <p:fltVal val="0"/>
                                          </p:val>
                                        </p:tav>
                                        <p:tav tm="100000">
                                          <p:val>
                                            <p:strVal val="#ppt_h"/>
                                          </p:val>
                                        </p:tav>
                                      </p:tavLst>
                                    </p:anim>
                                  </p:childTnLst>
                                </p:cTn>
                              </p:par>
                              <p:par>
                                <p:cTn id="155" presetID="10" presetClass="exit" presetSubtype="0" fill="hold" grpId="1" nodeType="withEffect">
                                  <p:stCondLst>
                                    <p:cond delay="0"/>
                                  </p:stCondLst>
                                  <p:childTnLst>
                                    <p:animEffect transition="out" filter="fade">
                                      <p:cBhvr>
                                        <p:cTn id="156" dur="500"/>
                                        <p:tgtEl>
                                          <p:spTgt spid="25"/>
                                        </p:tgtEl>
                                      </p:cBhvr>
                                    </p:animEffect>
                                    <p:set>
                                      <p:cBhvr>
                                        <p:cTn id="157" dur="1" fill="hold">
                                          <p:stCondLst>
                                            <p:cond delay="499"/>
                                          </p:stCondLst>
                                        </p:cTn>
                                        <p:tgtEl>
                                          <p:spTgt spid="25"/>
                                        </p:tgtEl>
                                        <p:attrNameLst>
                                          <p:attrName>style.visibility</p:attrName>
                                        </p:attrNameLst>
                                      </p:cBhvr>
                                      <p:to>
                                        <p:strVal val="hidden"/>
                                      </p:to>
                                    </p:set>
                                  </p:childTnLst>
                                </p:cTn>
                              </p:par>
                            </p:childTnLst>
                          </p:cTn>
                        </p:par>
                      </p:childTnLst>
                    </p:cTn>
                  </p:par>
                  <p:par>
                    <p:cTn id="158" fill="hold">
                      <p:stCondLst>
                        <p:cond delay="indefinite"/>
                      </p:stCondLst>
                      <p:childTnLst>
                        <p:par>
                          <p:cTn id="159" fill="hold">
                            <p:stCondLst>
                              <p:cond delay="0"/>
                            </p:stCondLst>
                            <p:childTnLst>
                              <p:par>
                                <p:cTn id="160" presetID="10" presetClass="exit" presetSubtype="0" fill="hold" grpId="1" nodeType="clickEffect">
                                  <p:stCondLst>
                                    <p:cond delay="0"/>
                                  </p:stCondLst>
                                  <p:childTnLst>
                                    <p:animEffect transition="out" filter="fade">
                                      <p:cBhvr>
                                        <p:cTn id="161" dur="500"/>
                                        <p:tgtEl>
                                          <p:spTgt spid="26"/>
                                        </p:tgtEl>
                                      </p:cBhvr>
                                    </p:animEffect>
                                    <p:set>
                                      <p:cBhvr>
                                        <p:cTn id="162" dur="1" fill="hold">
                                          <p:stCondLst>
                                            <p:cond delay="499"/>
                                          </p:stCondLst>
                                        </p:cTn>
                                        <p:tgtEl>
                                          <p:spTgt spid="26"/>
                                        </p:tgtEl>
                                        <p:attrNameLst>
                                          <p:attrName>style.visibility</p:attrName>
                                        </p:attrNameLst>
                                      </p:cBhvr>
                                      <p:to>
                                        <p:strVal val="hidden"/>
                                      </p:to>
                                    </p:set>
                                  </p:childTnLst>
                                </p:cTn>
                              </p:par>
                            </p:childTnLst>
                          </p:cTn>
                        </p:par>
                        <p:par>
                          <p:cTn id="163" fill="hold">
                            <p:stCondLst>
                              <p:cond delay="500"/>
                            </p:stCondLst>
                            <p:childTnLst>
                              <p:par>
                                <p:cTn id="164" presetID="15" presetClass="entr" presetSubtype="0" fill="hold" grpId="0" nodeType="afterEffect">
                                  <p:stCondLst>
                                    <p:cond delay="250"/>
                                  </p:stCondLst>
                                  <p:childTnLst>
                                    <p:set>
                                      <p:cBhvr>
                                        <p:cTn id="165" dur="1" fill="hold">
                                          <p:stCondLst>
                                            <p:cond delay="0"/>
                                          </p:stCondLst>
                                        </p:cTn>
                                        <p:tgtEl>
                                          <p:spTgt spid="14"/>
                                        </p:tgtEl>
                                        <p:attrNameLst>
                                          <p:attrName>style.visibility</p:attrName>
                                        </p:attrNameLst>
                                      </p:cBhvr>
                                      <p:to>
                                        <p:strVal val="visible"/>
                                      </p:to>
                                    </p:set>
                                    <p:anim calcmode="lin" valueType="num">
                                      <p:cBhvr>
                                        <p:cTn id="166" dur="1000" fill="hold"/>
                                        <p:tgtEl>
                                          <p:spTgt spid="14"/>
                                        </p:tgtEl>
                                        <p:attrNameLst>
                                          <p:attrName>ppt_w</p:attrName>
                                        </p:attrNameLst>
                                      </p:cBhvr>
                                      <p:tavLst>
                                        <p:tav tm="0">
                                          <p:val>
                                            <p:fltVal val="0"/>
                                          </p:val>
                                        </p:tav>
                                        <p:tav tm="100000">
                                          <p:val>
                                            <p:strVal val="#ppt_w"/>
                                          </p:val>
                                        </p:tav>
                                      </p:tavLst>
                                    </p:anim>
                                    <p:anim calcmode="lin" valueType="num">
                                      <p:cBhvr>
                                        <p:cTn id="167" dur="1000" fill="hold"/>
                                        <p:tgtEl>
                                          <p:spTgt spid="14"/>
                                        </p:tgtEl>
                                        <p:attrNameLst>
                                          <p:attrName>ppt_h</p:attrName>
                                        </p:attrNameLst>
                                      </p:cBhvr>
                                      <p:tavLst>
                                        <p:tav tm="0">
                                          <p:val>
                                            <p:fltVal val="0"/>
                                          </p:val>
                                        </p:tav>
                                        <p:tav tm="100000">
                                          <p:val>
                                            <p:strVal val="#ppt_h"/>
                                          </p:val>
                                        </p:tav>
                                      </p:tavLst>
                                    </p:anim>
                                    <p:anim calcmode="lin" valueType="num">
                                      <p:cBhvr>
                                        <p:cTn id="168"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169" dur="1000" fill="hold"/>
                                        <p:tgtEl>
                                          <p:spTgt spid="14"/>
                                        </p:tgtEl>
                                        <p:attrNameLst>
                                          <p:attrName>ppt_y</p:attrName>
                                        </p:attrNameLst>
                                      </p:cBhvr>
                                      <p:tavLst>
                                        <p:tav tm="0" fmla="#ppt_y+(sin(-2*pi*(1-$))*-#ppt_x+cos(-2*pi*(1-$))*(1-#ppt_y))*(1-$)">
                                          <p:val>
                                            <p:fltVal val="0"/>
                                          </p:val>
                                        </p:tav>
                                        <p:tav tm="100000">
                                          <p:val>
                                            <p:fltVal val="1"/>
                                          </p:val>
                                        </p:tav>
                                      </p:tavLst>
                                    </p:anim>
                                  </p:childTnLst>
                                </p:cTn>
                              </p:par>
                              <p:par>
                                <p:cTn id="170" presetID="9" presetClass="exit" presetSubtype="0" fill="hold" grpId="3" nodeType="withEffect">
                                  <p:stCondLst>
                                    <p:cond delay="250"/>
                                  </p:stCondLst>
                                  <p:childTnLst>
                                    <p:animEffect transition="out" filter="dissolve">
                                      <p:cBhvr>
                                        <p:cTn id="171" dur="500"/>
                                        <p:tgtEl>
                                          <p:spTgt spid="7"/>
                                        </p:tgtEl>
                                      </p:cBhvr>
                                    </p:animEffect>
                                    <p:set>
                                      <p:cBhvr>
                                        <p:cTn id="172" dur="1" fill="hold">
                                          <p:stCondLst>
                                            <p:cond delay="499"/>
                                          </p:stCondLst>
                                        </p:cTn>
                                        <p:tgtEl>
                                          <p:spTgt spid="7"/>
                                        </p:tgtEl>
                                        <p:attrNameLst>
                                          <p:attrName>style.visibility</p:attrName>
                                        </p:attrNameLst>
                                      </p:cBhvr>
                                      <p:to>
                                        <p:strVal val="hidden"/>
                                      </p:to>
                                    </p:set>
                                  </p:childTnLst>
                                </p:cTn>
                              </p:par>
                              <p:par>
                                <p:cTn id="173" presetID="10" presetClass="exit" presetSubtype="0" fill="hold" grpId="1" nodeType="withEffect">
                                  <p:stCondLst>
                                    <p:cond delay="250"/>
                                  </p:stCondLst>
                                  <p:childTnLst>
                                    <p:animEffect transition="out" filter="fade">
                                      <p:cBhvr>
                                        <p:cTn id="174" dur="1000"/>
                                        <p:tgtEl>
                                          <p:spTgt spid="11"/>
                                        </p:tgtEl>
                                      </p:cBhvr>
                                    </p:animEffect>
                                    <p:set>
                                      <p:cBhvr>
                                        <p:cTn id="175" dur="1" fill="hold">
                                          <p:stCondLst>
                                            <p:cond delay="999"/>
                                          </p:stCondLst>
                                        </p:cTn>
                                        <p:tgtEl>
                                          <p:spTgt spid="11"/>
                                        </p:tgtEl>
                                        <p:attrNameLst>
                                          <p:attrName>style.visibility</p:attrName>
                                        </p:attrNameLst>
                                      </p:cBhvr>
                                      <p:to>
                                        <p:strVal val="hidden"/>
                                      </p:to>
                                    </p:set>
                                  </p:childTnLst>
                                </p:cTn>
                              </p:par>
                              <p:par>
                                <p:cTn id="176" presetID="10" presetClass="exit" presetSubtype="0" fill="hold" grpId="2" nodeType="withEffect">
                                  <p:stCondLst>
                                    <p:cond delay="250"/>
                                  </p:stCondLst>
                                  <p:childTnLst>
                                    <p:animEffect transition="out" filter="fade">
                                      <p:cBhvr>
                                        <p:cTn id="177" dur="250"/>
                                        <p:tgtEl>
                                          <p:spTgt spid="16"/>
                                        </p:tgtEl>
                                      </p:cBhvr>
                                    </p:animEffect>
                                    <p:set>
                                      <p:cBhvr>
                                        <p:cTn id="178" dur="1" fill="hold">
                                          <p:stCondLst>
                                            <p:cond delay="249"/>
                                          </p:stCondLst>
                                        </p:cTn>
                                        <p:tgtEl>
                                          <p:spTgt spid="16"/>
                                        </p:tgtEl>
                                        <p:attrNameLst>
                                          <p:attrName>style.visibility</p:attrName>
                                        </p:attrNameLst>
                                      </p:cBhvr>
                                      <p:to>
                                        <p:strVal val="hidden"/>
                                      </p:to>
                                    </p:set>
                                  </p:childTnLst>
                                </p:cTn>
                              </p:par>
                              <p:par>
                                <p:cTn id="179" presetID="10" presetClass="entr" presetSubtype="0" fill="hold" grpId="2" nodeType="withEffect">
                                  <p:stCondLst>
                                    <p:cond delay="250"/>
                                  </p:stCondLst>
                                  <p:childTnLst>
                                    <p:set>
                                      <p:cBhvr>
                                        <p:cTn id="180" dur="1" fill="hold">
                                          <p:stCondLst>
                                            <p:cond delay="0"/>
                                          </p:stCondLst>
                                        </p:cTn>
                                        <p:tgtEl>
                                          <p:spTgt spid="13"/>
                                        </p:tgtEl>
                                        <p:attrNameLst>
                                          <p:attrName>style.visibility</p:attrName>
                                        </p:attrNameLst>
                                      </p:cBhvr>
                                      <p:to>
                                        <p:strVal val="visible"/>
                                      </p:to>
                                    </p:set>
                                    <p:animEffect transition="in" filter="fade">
                                      <p:cBhvr>
                                        <p:cTn id="181" dur="100"/>
                                        <p:tgtEl>
                                          <p:spTgt spid="13"/>
                                        </p:tgtEl>
                                      </p:cBhvr>
                                    </p:animEffect>
                                  </p:childTnLst>
                                </p:cTn>
                              </p:par>
                              <p:par>
                                <p:cTn id="182" presetID="0" presetClass="path" presetSubtype="0" accel="50000" decel="50000" fill="hold" grpId="3" nodeType="withEffect">
                                  <p:stCondLst>
                                    <p:cond delay="250"/>
                                  </p:stCondLst>
                                  <p:childTnLst>
                                    <p:animMotion origin="layout" path="M -3.33333E-6 0.00023 L 0.20209 -0.00602 " pathEditMode="relative" rAng="0" ptsTypes="AA">
                                      <p:cBhvr>
                                        <p:cTn id="183" dur="1250" fill="hold"/>
                                        <p:tgtEl>
                                          <p:spTgt spid="13"/>
                                        </p:tgtEl>
                                        <p:attrNameLst>
                                          <p:attrName>ppt_x</p:attrName>
                                          <p:attrName>ppt_y</p:attrName>
                                        </p:attrNameLst>
                                      </p:cBhvr>
                                      <p:rCtr x="10104" y="-324"/>
                                    </p:animMotion>
                                  </p:childTnLst>
                                </p:cTn>
                              </p:par>
                            </p:childTnLst>
                          </p:cTn>
                        </p:par>
                        <p:par>
                          <p:cTn id="184" fill="hold">
                            <p:stCondLst>
                              <p:cond delay="2250"/>
                            </p:stCondLst>
                            <p:childTnLst>
                              <p:par>
                                <p:cTn id="185" presetID="0" presetClass="exit" presetSubtype="0" fill="hold" grpId="1" nodeType="afterEffect">
                                  <p:stCondLst>
                                    <p:cond delay="0"/>
                                  </p:stCondLst>
                                  <p:childTnLst>
                                    <p:set>
                                      <p:cBhvr>
                                        <p:cTn id="186" dur="1" fill="hold">
                                          <p:stCondLst>
                                            <p:cond delay="999"/>
                                          </p:stCondLst>
                                        </p:cTn>
                                        <p:tgtEl>
                                          <p:spTgt spid="13"/>
                                        </p:tgtEl>
                                        <p:attrNameLst>
                                          <p:attrName>style.visibility</p:attrName>
                                        </p:attrNameLst>
                                      </p:cBhvr>
                                      <p:to>
                                        <p:strVal val="hidden"/>
                                      </p:to>
                                    </p:set>
                                    <p:animEffect transition="out" filter="dissolve">
                                      <p:cBhvr>
                                        <p:cTn id="187" dur="1000">
                                          <p:stCondLst>
                                            <p:cond delay="0"/>
                                          </p:stCondLst>
                                        </p:cTn>
                                        <p:tgtEl>
                                          <p:spTgt spid="13"/>
                                        </p:tgtEl>
                                      </p:cBhvr>
                                    </p:animEffect>
                                    <p:anim to="" calcmode="lin" valueType="num">
                                      <p:cBhvr>
                                        <p:cTn id="188" dur="1000" fill="hold">
                                          <p:stCondLst>
                                            <p:cond delay="0"/>
                                          </p:stCondLst>
                                        </p:cTn>
                                        <p:tgtEl>
                                          <p:spTgt spid="13"/>
                                        </p:tgtEl>
                                        <p:attrNameLst>
                                          <p:attrName>ppt_w</p:attrName>
                                        </p:attrNameLst>
                                      </p:cBhvr>
                                      <p:tavLst>
                                        <p:tav tm="0">
                                          <p:val>
                                            <p:strVal val="#ppt_w"/>
                                          </p:val>
                                        </p:tav>
                                        <p:tav tm="100000">
                                          <p:val>
                                            <p:strVal val="#ppt_w*4"/>
                                          </p:val>
                                        </p:tav>
                                      </p:tavLst>
                                    </p:anim>
                                    <p:anim to="" calcmode="lin" valueType="num">
                                      <p:cBhvr>
                                        <p:cTn id="189" dur="1000" fill="hold">
                                          <p:stCondLst>
                                            <p:cond delay="0"/>
                                          </p:stCondLst>
                                        </p:cTn>
                                        <p:tgtEl>
                                          <p:spTgt spid="13"/>
                                        </p:tgtEl>
                                        <p:attrNameLst>
                                          <p:attrName>ppt_h</p:attrName>
                                        </p:attrNameLst>
                                      </p:cBhvr>
                                      <p:tavLst>
                                        <p:tav tm="0">
                                          <p:val>
                                            <p:strVal val="#ppt_h"/>
                                          </p:val>
                                        </p:tav>
                                        <p:tav tm="100000">
                                          <p:val>
                                            <p:strVal val="#ppt_h*4"/>
                                          </p:val>
                                        </p:tav>
                                      </p:tavLst>
                                    </p:anim>
                                  </p:childTnLst>
                                </p:cTn>
                              </p:par>
                            </p:childTnLst>
                          </p:cTn>
                        </p:par>
                      </p:childTnLst>
                    </p:cTn>
                  </p:par>
                  <p:par>
                    <p:cTn id="190" fill="hold">
                      <p:stCondLst>
                        <p:cond delay="indefinite"/>
                      </p:stCondLst>
                      <p:childTnLst>
                        <p:par>
                          <p:cTn id="191" fill="hold">
                            <p:stCondLst>
                              <p:cond delay="0"/>
                            </p:stCondLst>
                            <p:childTnLst>
                              <p:par>
                                <p:cTn id="192" presetID="23" presetClass="entr" presetSubtype="16" fill="hold" grpId="0" nodeType="clickEffect">
                                  <p:stCondLst>
                                    <p:cond delay="500"/>
                                  </p:stCondLst>
                                  <p:childTnLst>
                                    <p:set>
                                      <p:cBhvr>
                                        <p:cTn id="193" dur="1" fill="hold">
                                          <p:stCondLst>
                                            <p:cond delay="0"/>
                                          </p:stCondLst>
                                        </p:cTn>
                                        <p:tgtEl>
                                          <p:spTgt spid="17"/>
                                        </p:tgtEl>
                                        <p:attrNameLst>
                                          <p:attrName>style.visibility</p:attrName>
                                        </p:attrNameLst>
                                      </p:cBhvr>
                                      <p:to>
                                        <p:strVal val="visible"/>
                                      </p:to>
                                    </p:set>
                                    <p:anim calcmode="lin" valueType="num">
                                      <p:cBhvr>
                                        <p:cTn id="194" dur="500" fill="hold"/>
                                        <p:tgtEl>
                                          <p:spTgt spid="17"/>
                                        </p:tgtEl>
                                        <p:attrNameLst>
                                          <p:attrName>ppt_w</p:attrName>
                                        </p:attrNameLst>
                                      </p:cBhvr>
                                      <p:tavLst>
                                        <p:tav tm="0">
                                          <p:val>
                                            <p:fltVal val="0"/>
                                          </p:val>
                                        </p:tav>
                                        <p:tav tm="100000">
                                          <p:val>
                                            <p:strVal val="#ppt_w"/>
                                          </p:val>
                                        </p:tav>
                                      </p:tavLst>
                                    </p:anim>
                                    <p:anim calcmode="lin" valueType="num">
                                      <p:cBhvr>
                                        <p:cTn id="195" dur="500" fill="hold"/>
                                        <p:tgtEl>
                                          <p:spTgt spid="17"/>
                                        </p:tgtEl>
                                        <p:attrNameLst>
                                          <p:attrName>ppt_h</p:attrName>
                                        </p:attrNameLst>
                                      </p:cBhvr>
                                      <p:tavLst>
                                        <p:tav tm="0">
                                          <p:val>
                                            <p:fltVal val="0"/>
                                          </p:val>
                                        </p:tav>
                                        <p:tav tm="100000">
                                          <p:val>
                                            <p:strVal val="#ppt_h"/>
                                          </p:val>
                                        </p:tav>
                                      </p:tavLst>
                                    </p:anim>
                                  </p:childTnLst>
                                </p:cTn>
                              </p:par>
                            </p:childTnLst>
                          </p:cTn>
                        </p:par>
                      </p:childTnLst>
                    </p:cTn>
                  </p:par>
                  <p:par>
                    <p:cTn id="196" fill="hold">
                      <p:stCondLst>
                        <p:cond delay="indefinite"/>
                      </p:stCondLst>
                      <p:childTnLst>
                        <p:par>
                          <p:cTn id="197" fill="hold">
                            <p:stCondLst>
                              <p:cond delay="0"/>
                            </p:stCondLst>
                            <p:childTnLst>
                              <p:par>
                                <p:cTn id="198" presetID="22" presetClass="entr" presetSubtype="8" fill="hold" grpId="0" nodeType="clickEffect">
                                  <p:stCondLst>
                                    <p:cond delay="0"/>
                                  </p:stCondLst>
                                  <p:childTnLst>
                                    <p:set>
                                      <p:cBhvr>
                                        <p:cTn id="199" dur="1" fill="hold">
                                          <p:stCondLst>
                                            <p:cond delay="0"/>
                                          </p:stCondLst>
                                        </p:cTn>
                                        <p:tgtEl>
                                          <p:spTgt spid="18"/>
                                        </p:tgtEl>
                                        <p:attrNameLst>
                                          <p:attrName>style.visibility</p:attrName>
                                        </p:attrNameLst>
                                      </p:cBhvr>
                                      <p:to>
                                        <p:strVal val="visible"/>
                                      </p:to>
                                    </p:set>
                                    <p:animEffect transition="in" filter="wipe(left)">
                                      <p:cBhvr>
                                        <p:cTn id="200" dur="500"/>
                                        <p:tgtEl>
                                          <p:spTgt spid="18"/>
                                        </p:tgtEl>
                                      </p:cBhvr>
                                    </p:animEffect>
                                  </p:childTnLst>
                                </p:cTn>
                              </p:par>
                              <p:par>
                                <p:cTn id="201" presetID="18" presetClass="emph" presetSubtype="0" fill="hold" grpId="1" nodeType="withEffect">
                                  <p:stCondLst>
                                    <p:cond delay="0"/>
                                  </p:stCondLst>
                                  <p:childTnLst>
                                    <p:set>
                                      <p:cBhvr override="childStyle">
                                        <p:cTn id="202" dur="500" fill="hold"/>
                                        <p:tgtEl>
                                          <p:spTgt spid="18"/>
                                        </p:tgtEl>
                                        <p:attrNameLst>
                                          <p:attrName>style.textDecorationUnderline</p:attrName>
                                        </p:attrNameLst>
                                      </p:cBhvr>
                                      <p:to>
                                        <p:strVal val="true"/>
                                      </p:to>
                                    </p:set>
                                  </p:childTnLst>
                                </p:cTn>
                              </p:par>
                            </p:childTnLst>
                          </p:cTn>
                        </p:par>
                      </p:childTnLst>
                    </p:cTn>
                  </p:par>
                  <p:par>
                    <p:cTn id="203" fill="hold">
                      <p:stCondLst>
                        <p:cond delay="indefinite"/>
                      </p:stCondLst>
                      <p:childTnLst>
                        <p:par>
                          <p:cTn id="204" fill="hold">
                            <p:stCondLst>
                              <p:cond delay="0"/>
                            </p:stCondLst>
                            <p:childTnLst>
                              <p:par>
                                <p:cTn id="205" presetID="10" presetClass="entr" presetSubtype="0" fill="hold" grpId="0" nodeType="clickEffect">
                                  <p:stCondLst>
                                    <p:cond delay="0"/>
                                  </p:stCondLst>
                                  <p:childTnLst>
                                    <p:set>
                                      <p:cBhvr>
                                        <p:cTn id="206" dur="1" fill="hold">
                                          <p:stCondLst>
                                            <p:cond delay="0"/>
                                          </p:stCondLst>
                                        </p:cTn>
                                        <p:tgtEl>
                                          <p:spTgt spid="28"/>
                                        </p:tgtEl>
                                        <p:attrNameLst>
                                          <p:attrName>style.visibility</p:attrName>
                                        </p:attrNameLst>
                                      </p:cBhvr>
                                      <p:to>
                                        <p:strVal val="visible"/>
                                      </p:to>
                                    </p:set>
                                    <p:animEffect transition="in" filter="fade">
                                      <p:cBhvr>
                                        <p:cTn id="207" dur="100"/>
                                        <p:tgtEl>
                                          <p:spTgt spid="28"/>
                                        </p:tgtEl>
                                      </p:cBhvr>
                                    </p:animEffect>
                                  </p:childTnLst>
                                </p:cTn>
                              </p:par>
                              <p:par>
                                <p:cTn id="208" presetID="22" presetClass="exit" presetSubtype="4" fill="hold" grpId="2" nodeType="withEffect">
                                  <p:stCondLst>
                                    <p:cond delay="0"/>
                                  </p:stCondLst>
                                  <p:childTnLst>
                                    <p:animEffect transition="out" filter="wipe(down)">
                                      <p:cBhvr>
                                        <p:cTn id="209" dur="750"/>
                                        <p:tgtEl>
                                          <p:spTgt spid="14"/>
                                        </p:tgtEl>
                                      </p:cBhvr>
                                    </p:animEffect>
                                    <p:set>
                                      <p:cBhvr>
                                        <p:cTn id="210" dur="1" fill="hold">
                                          <p:stCondLst>
                                            <p:cond delay="749"/>
                                          </p:stCondLst>
                                        </p:cTn>
                                        <p:tgtEl>
                                          <p:spTgt spid="14"/>
                                        </p:tgtEl>
                                        <p:attrNameLst>
                                          <p:attrName>style.visibility</p:attrName>
                                        </p:attrNameLst>
                                      </p:cBhvr>
                                      <p:to>
                                        <p:strVal val="hidden"/>
                                      </p:to>
                                    </p:set>
                                  </p:childTnLst>
                                </p:cTn>
                              </p:par>
                              <p:par>
                                <p:cTn id="211" presetID="22" presetClass="entr" presetSubtype="4" fill="hold" grpId="0" nodeType="withEffect">
                                  <p:stCondLst>
                                    <p:cond delay="350"/>
                                  </p:stCondLst>
                                  <p:childTnLst>
                                    <p:set>
                                      <p:cBhvr>
                                        <p:cTn id="212" dur="1" fill="hold">
                                          <p:stCondLst>
                                            <p:cond delay="0"/>
                                          </p:stCondLst>
                                        </p:cTn>
                                        <p:tgtEl>
                                          <p:spTgt spid="29"/>
                                        </p:tgtEl>
                                        <p:attrNameLst>
                                          <p:attrName>style.visibility</p:attrName>
                                        </p:attrNameLst>
                                      </p:cBhvr>
                                      <p:to>
                                        <p:strVal val="visible"/>
                                      </p:to>
                                    </p:set>
                                    <p:animEffect transition="in" filter="wipe(down)">
                                      <p:cBhvr>
                                        <p:cTn id="213" dur="500"/>
                                        <p:tgtEl>
                                          <p:spTgt spid="29"/>
                                        </p:tgtEl>
                                      </p:cBhvr>
                                    </p:animEffect>
                                  </p:childTnLst>
                                </p:cTn>
                              </p:par>
                            </p:childTnLst>
                          </p:cTn>
                        </p:par>
                        <p:par>
                          <p:cTn id="214" fill="hold">
                            <p:stCondLst>
                              <p:cond delay="850"/>
                            </p:stCondLst>
                            <p:childTnLst>
                              <p:par>
                                <p:cTn id="215" presetID="22" presetClass="entr" presetSubtype="8" fill="hold" grpId="0" nodeType="afterEffect">
                                  <p:stCondLst>
                                    <p:cond delay="0"/>
                                  </p:stCondLst>
                                  <p:childTnLst>
                                    <p:set>
                                      <p:cBhvr>
                                        <p:cTn id="216" dur="1" fill="hold">
                                          <p:stCondLst>
                                            <p:cond delay="0"/>
                                          </p:stCondLst>
                                        </p:cTn>
                                        <p:tgtEl>
                                          <p:spTgt spid="31"/>
                                        </p:tgtEl>
                                        <p:attrNameLst>
                                          <p:attrName>style.visibility</p:attrName>
                                        </p:attrNameLst>
                                      </p:cBhvr>
                                      <p:to>
                                        <p:strVal val="visible"/>
                                      </p:to>
                                    </p:set>
                                    <p:animEffect transition="in" filter="wipe(left)">
                                      <p:cBhvr>
                                        <p:cTn id="217" dur="500"/>
                                        <p:tgtEl>
                                          <p:spTgt spid="31"/>
                                        </p:tgtEl>
                                      </p:cBhvr>
                                    </p:animEffect>
                                  </p:childTnLst>
                                </p:cTn>
                              </p:par>
                              <p:par>
                                <p:cTn id="218" presetID="18" presetClass="emph" presetSubtype="0" fill="hold" grpId="1" nodeType="withEffect">
                                  <p:stCondLst>
                                    <p:cond delay="0"/>
                                  </p:stCondLst>
                                  <p:childTnLst>
                                    <p:set>
                                      <p:cBhvr override="childStyle">
                                        <p:cTn id="219" dur="500" fill="hold"/>
                                        <p:tgtEl>
                                          <p:spTgt spid="31"/>
                                        </p:tgtEl>
                                        <p:attrNameLst>
                                          <p:attrName>style.textDecorationUnderline</p:attrName>
                                        </p:attrNameLst>
                                      </p:cBhvr>
                                      <p:to>
                                        <p:strVal val="true"/>
                                      </p:to>
                                    </p:set>
                                  </p:childTnLst>
                                </p:cTn>
                              </p:par>
                            </p:childTnLst>
                          </p:cTn>
                        </p:par>
                      </p:childTnLst>
                    </p:cTn>
                  </p:par>
                  <p:par>
                    <p:cTn id="220" fill="hold">
                      <p:stCondLst>
                        <p:cond delay="indefinite"/>
                      </p:stCondLst>
                      <p:childTnLst>
                        <p:par>
                          <p:cTn id="221" fill="hold">
                            <p:stCondLst>
                              <p:cond delay="0"/>
                            </p:stCondLst>
                            <p:childTnLst>
                              <p:par>
                                <p:cTn id="222" presetID="10" presetClass="entr" presetSubtype="0" fill="hold" grpId="0" nodeType="clickEffect">
                                  <p:stCondLst>
                                    <p:cond delay="0"/>
                                  </p:stCondLst>
                                  <p:childTnLst>
                                    <p:set>
                                      <p:cBhvr>
                                        <p:cTn id="223" dur="1" fill="hold">
                                          <p:stCondLst>
                                            <p:cond delay="0"/>
                                          </p:stCondLst>
                                        </p:cTn>
                                        <p:tgtEl>
                                          <p:spTgt spid="30"/>
                                        </p:tgtEl>
                                        <p:attrNameLst>
                                          <p:attrName>style.visibility</p:attrName>
                                        </p:attrNameLst>
                                      </p:cBhvr>
                                      <p:to>
                                        <p:strVal val="visible"/>
                                      </p:to>
                                    </p:set>
                                    <p:animEffect transition="in" filter="fade">
                                      <p:cBhvr>
                                        <p:cTn id="224" dur="100"/>
                                        <p:tgtEl>
                                          <p:spTgt spid="30"/>
                                        </p:tgtEl>
                                      </p:cBhvr>
                                    </p:animEffect>
                                  </p:childTnLst>
                                </p:cTn>
                              </p:par>
                              <p:par>
                                <p:cTn id="225" presetID="0" presetClass="path" presetSubtype="0" accel="50000" decel="50000" fill="hold" grpId="4" nodeType="withEffect">
                                  <p:stCondLst>
                                    <p:cond delay="0"/>
                                  </p:stCondLst>
                                  <p:childTnLst>
                                    <p:animMotion origin="layout" path="M 5.55112E-17 4.44444E-6 L -0.2342 -0.16412 " pathEditMode="relative" rAng="0" ptsTypes="AA">
                                      <p:cBhvr>
                                        <p:cTn id="226" dur="1750" fill="hold"/>
                                        <p:tgtEl>
                                          <p:spTgt spid="30"/>
                                        </p:tgtEl>
                                        <p:attrNameLst>
                                          <p:attrName>ppt_x</p:attrName>
                                          <p:attrName>ppt_y</p:attrName>
                                        </p:attrNameLst>
                                      </p:cBhvr>
                                      <p:rCtr x="-11719" y="-8218"/>
                                    </p:animMotion>
                                  </p:childTnLst>
                                </p:cTn>
                              </p:par>
                              <p:par>
                                <p:cTn id="227" presetID="10" presetClass="entr" presetSubtype="0" fill="hold" grpId="2"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100"/>
                                        <p:tgtEl>
                                          <p:spTgt spid="19"/>
                                        </p:tgtEl>
                                      </p:cBhvr>
                                    </p:animEffect>
                                  </p:childTnLst>
                                </p:cTn>
                              </p:par>
                              <p:par>
                                <p:cTn id="230" presetID="0" presetClass="path" presetSubtype="0" accel="50000" decel="50000" fill="hold" grpId="3" nodeType="withEffect">
                                  <p:stCondLst>
                                    <p:cond delay="0"/>
                                  </p:stCondLst>
                                  <p:childTnLst>
                                    <p:animMotion origin="layout" path="M -3.33333E-6 1.70213E-6 L -0.48333 -0.36633 " pathEditMode="relative" rAng="0" ptsTypes="AA">
                                      <p:cBhvr>
                                        <p:cTn id="231" dur="1750" fill="hold"/>
                                        <p:tgtEl>
                                          <p:spTgt spid="19"/>
                                        </p:tgtEl>
                                        <p:attrNameLst>
                                          <p:attrName>ppt_x</p:attrName>
                                          <p:attrName>ppt_y</p:attrName>
                                        </p:attrNameLst>
                                      </p:cBhvr>
                                      <p:rCtr x="-24167" y="-18316"/>
                                    </p:animMotion>
                                  </p:childTnLst>
                                </p:cTn>
                              </p:par>
                              <p:par>
                                <p:cTn id="232" presetID="10" presetClass="exit" presetSubtype="0" fill="hold" grpId="2" nodeType="withEffect">
                                  <p:stCondLst>
                                    <p:cond delay="0"/>
                                  </p:stCondLst>
                                  <p:childTnLst>
                                    <p:animEffect transition="out" filter="fade">
                                      <p:cBhvr>
                                        <p:cTn id="233" dur="250"/>
                                        <p:tgtEl>
                                          <p:spTgt spid="18"/>
                                        </p:tgtEl>
                                      </p:cBhvr>
                                    </p:animEffect>
                                    <p:set>
                                      <p:cBhvr>
                                        <p:cTn id="234" dur="1" fill="hold">
                                          <p:stCondLst>
                                            <p:cond delay="249"/>
                                          </p:stCondLst>
                                        </p:cTn>
                                        <p:tgtEl>
                                          <p:spTgt spid="18"/>
                                        </p:tgtEl>
                                        <p:attrNameLst>
                                          <p:attrName>style.visibility</p:attrName>
                                        </p:attrNameLst>
                                      </p:cBhvr>
                                      <p:to>
                                        <p:strVal val="hidden"/>
                                      </p:to>
                                    </p:set>
                                  </p:childTnLst>
                                </p:cTn>
                              </p:par>
                              <p:par>
                                <p:cTn id="235" presetID="10" presetClass="exit" presetSubtype="0" fill="hold" grpId="1" nodeType="withEffect">
                                  <p:stCondLst>
                                    <p:cond delay="0"/>
                                  </p:stCondLst>
                                  <p:childTnLst>
                                    <p:animEffect transition="out" filter="fade">
                                      <p:cBhvr>
                                        <p:cTn id="236" dur="500"/>
                                        <p:tgtEl>
                                          <p:spTgt spid="17"/>
                                        </p:tgtEl>
                                      </p:cBhvr>
                                    </p:animEffect>
                                    <p:set>
                                      <p:cBhvr>
                                        <p:cTn id="237" dur="1" fill="hold">
                                          <p:stCondLst>
                                            <p:cond delay="499"/>
                                          </p:stCondLst>
                                        </p:cTn>
                                        <p:tgtEl>
                                          <p:spTgt spid="17"/>
                                        </p:tgtEl>
                                        <p:attrNameLst>
                                          <p:attrName>style.visibility</p:attrName>
                                        </p:attrNameLst>
                                      </p:cBhvr>
                                      <p:to>
                                        <p:strVal val="hidden"/>
                                      </p:to>
                                    </p:set>
                                  </p:childTnLst>
                                </p:cTn>
                              </p:par>
                              <p:par>
                                <p:cTn id="238" presetID="10" presetClass="exit" presetSubtype="0" fill="hold" grpId="1" nodeType="withEffect">
                                  <p:stCondLst>
                                    <p:cond delay="0"/>
                                  </p:stCondLst>
                                  <p:childTnLst>
                                    <p:animEffect transition="out" filter="fade">
                                      <p:cBhvr>
                                        <p:cTn id="239" dur="1500"/>
                                        <p:tgtEl>
                                          <p:spTgt spid="28"/>
                                        </p:tgtEl>
                                      </p:cBhvr>
                                    </p:animEffect>
                                    <p:set>
                                      <p:cBhvr>
                                        <p:cTn id="240" dur="1" fill="hold">
                                          <p:stCondLst>
                                            <p:cond delay="1499"/>
                                          </p:stCondLst>
                                        </p:cTn>
                                        <p:tgtEl>
                                          <p:spTgt spid="28"/>
                                        </p:tgtEl>
                                        <p:attrNameLst>
                                          <p:attrName>style.visibility</p:attrName>
                                        </p:attrNameLst>
                                      </p:cBhvr>
                                      <p:to>
                                        <p:strVal val="hidden"/>
                                      </p:to>
                                    </p:set>
                                  </p:childTnLst>
                                </p:cTn>
                              </p:par>
                              <p:par>
                                <p:cTn id="241" presetID="10" presetClass="exit" presetSubtype="0" fill="hold" grpId="1" nodeType="withEffect">
                                  <p:stCondLst>
                                    <p:cond delay="0"/>
                                  </p:stCondLst>
                                  <p:childTnLst>
                                    <p:animEffect transition="out" filter="fade">
                                      <p:cBhvr>
                                        <p:cTn id="242" dur="1500"/>
                                        <p:tgtEl>
                                          <p:spTgt spid="29"/>
                                        </p:tgtEl>
                                      </p:cBhvr>
                                    </p:animEffect>
                                    <p:set>
                                      <p:cBhvr>
                                        <p:cTn id="243" dur="1" fill="hold">
                                          <p:stCondLst>
                                            <p:cond delay="1499"/>
                                          </p:stCondLst>
                                        </p:cTn>
                                        <p:tgtEl>
                                          <p:spTgt spid="29"/>
                                        </p:tgtEl>
                                        <p:attrNameLst>
                                          <p:attrName>style.visibility</p:attrName>
                                        </p:attrNameLst>
                                      </p:cBhvr>
                                      <p:to>
                                        <p:strVal val="hidden"/>
                                      </p:to>
                                    </p:set>
                                  </p:childTnLst>
                                </p:cTn>
                              </p:par>
                              <p:par>
                                <p:cTn id="244" presetID="10" presetClass="exit" presetSubtype="0" fill="hold" grpId="2" nodeType="withEffect">
                                  <p:stCondLst>
                                    <p:cond delay="0"/>
                                  </p:stCondLst>
                                  <p:childTnLst>
                                    <p:animEffect transition="out" filter="fade">
                                      <p:cBhvr>
                                        <p:cTn id="245" dur="250"/>
                                        <p:tgtEl>
                                          <p:spTgt spid="31"/>
                                        </p:tgtEl>
                                      </p:cBhvr>
                                    </p:animEffect>
                                    <p:set>
                                      <p:cBhvr>
                                        <p:cTn id="246" dur="1" fill="hold">
                                          <p:stCondLst>
                                            <p:cond delay="249"/>
                                          </p:stCondLst>
                                        </p:cTn>
                                        <p:tgtEl>
                                          <p:spTgt spid="31"/>
                                        </p:tgtEl>
                                        <p:attrNameLst>
                                          <p:attrName>style.visibility</p:attrName>
                                        </p:attrNameLst>
                                      </p:cBhvr>
                                      <p:to>
                                        <p:strVal val="hidden"/>
                                      </p:to>
                                    </p:set>
                                  </p:childTnLst>
                                </p:cTn>
                              </p:par>
                              <p:par>
                                <p:cTn id="247" presetID="0" presetClass="exit" presetSubtype="0" fill="hold" grpId="1" nodeType="withEffect">
                                  <p:stCondLst>
                                    <p:cond delay="1900"/>
                                  </p:stCondLst>
                                  <p:childTnLst>
                                    <p:set>
                                      <p:cBhvr>
                                        <p:cTn id="248" dur="1" fill="hold">
                                          <p:stCondLst>
                                            <p:cond delay="999"/>
                                          </p:stCondLst>
                                        </p:cTn>
                                        <p:tgtEl>
                                          <p:spTgt spid="30"/>
                                        </p:tgtEl>
                                        <p:attrNameLst>
                                          <p:attrName>style.visibility</p:attrName>
                                        </p:attrNameLst>
                                      </p:cBhvr>
                                      <p:to>
                                        <p:strVal val="hidden"/>
                                      </p:to>
                                    </p:set>
                                    <p:animEffect transition="out" filter="dissolve">
                                      <p:cBhvr>
                                        <p:cTn id="249" dur="1000">
                                          <p:stCondLst>
                                            <p:cond delay="0"/>
                                          </p:stCondLst>
                                        </p:cTn>
                                        <p:tgtEl>
                                          <p:spTgt spid="30"/>
                                        </p:tgtEl>
                                      </p:cBhvr>
                                    </p:animEffect>
                                    <p:anim to="" calcmode="lin" valueType="num">
                                      <p:cBhvr>
                                        <p:cTn id="250" dur="1000" fill="hold">
                                          <p:stCondLst>
                                            <p:cond delay="0"/>
                                          </p:stCondLst>
                                        </p:cTn>
                                        <p:tgtEl>
                                          <p:spTgt spid="30"/>
                                        </p:tgtEl>
                                        <p:attrNameLst>
                                          <p:attrName>ppt_w</p:attrName>
                                        </p:attrNameLst>
                                      </p:cBhvr>
                                      <p:tavLst>
                                        <p:tav tm="0">
                                          <p:val>
                                            <p:strVal val="#ppt_w"/>
                                          </p:val>
                                        </p:tav>
                                        <p:tav tm="100000">
                                          <p:val>
                                            <p:strVal val="#ppt_w*4"/>
                                          </p:val>
                                        </p:tav>
                                      </p:tavLst>
                                    </p:anim>
                                    <p:anim to="" calcmode="lin" valueType="num">
                                      <p:cBhvr>
                                        <p:cTn id="251" dur="1000" fill="hold">
                                          <p:stCondLst>
                                            <p:cond delay="0"/>
                                          </p:stCondLst>
                                        </p:cTn>
                                        <p:tgtEl>
                                          <p:spTgt spid="30"/>
                                        </p:tgtEl>
                                        <p:attrNameLst>
                                          <p:attrName>ppt_h</p:attrName>
                                        </p:attrNameLst>
                                      </p:cBhvr>
                                      <p:tavLst>
                                        <p:tav tm="0">
                                          <p:val>
                                            <p:strVal val="#ppt_h"/>
                                          </p:val>
                                        </p:tav>
                                        <p:tav tm="100000">
                                          <p:val>
                                            <p:strVal val="#ppt_h*4"/>
                                          </p:val>
                                        </p:tav>
                                      </p:tavLst>
                                    </p:anim>
                                  </p:childTnLst>
                                </p:cTn>
                              </p:par>
                              <p:par>
                                <p:cTn id="252" presetID="0" presetClass="path" presetSubtype="0" accel="50000" decel="50000" fill="hold" grpId="5" nodeType="withEffect">
                                  <p:stCondLst>
                                    <p:cond delay="1900"/>
                                  </p:stCondLst>
                                  <p:childTnLst>
                                    <p:animMotion origin="layout" path="M -0.2342 -0.16389 L 0.04584 0.20579 " pathEditMode="relative" rAng="0" ptsTypes="AA">
                                      <p:cBhvr>
                                        <p:cTn id="253" dur="1000" fill="hold"/>
                                        <p:tgtEl>
                                          <p:spTgt spid="30"/>
                                        </p:tgtEl>
                                        <p:attrNameLst>
                                          <p:attrName>ppt_x</p:attrName>
                                          <p:attrName>ppt_y</p:attrName>
                                        </p:attrNameLst>
                                      </p:cBhvr>
                                      <p:rCtr x="16024" y="1620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7" grpId="0"/>
      <p:bldP spid="7" grpId="1"/>
      <p:bldP spid="7" grpId="2"/>
      <p:bldP spid="7" grpId="3"/>
      <p:bldP spid="8" grpId="0"/>
      <p:bldP spid="8" grpId="1"/>
      <p:bldP spid="8" grpId="2"/>
      <p:bldP spid="8" grpId="3"/>
      <p:bldP spid="9" grpId="0"/>
      <p:bldP spid="9" grpId="1"/>
      <p:bldP spid="9" grpId="2"/>
      <p:bldP spid="9" grpId="3"/>
      <p:bldP spid="10" grpId="0"/>
      <p:bldP spid="10" grpId="1"/>
      <p:bldP spid="10" grpId="2"/>
      <p:bldP spid="10" grpId="3"/>
      <p:bldP spid="16" grpId="0"/>
      <p:bldP spid="16" grpId="1"/>
      <p:bldP spid="16" grpId="2"/>
      <p:bldP spid="24" grpId="0"/>
      <p:bldP spid="24" grpId="1"/>
      <p:bldP spid="24" grpId="2"/>
      <p:bldP spid="11" grpId="0"/>
      <p:bldP spid="11" grpId="1"/>
      <p:bldP spid="13" grpId="1"/>
      <p:bldP spid="13" grpId="2"/>
      <p:bldP spid="13" grpId="3"/>
      <p:bldP spid="18" grpId="0"/>
      <p:bldP spid="18" grpId="1"/>
      <p:bldP spid="18" grpId="2"/>
      <p:bldP spid="14" grpId="0"/>
      <p:bldP spid="14" grpId="2"/>
      <p:bldP spid="15" grpId="0"/>
      <p:bldP spid="15" grpId="1"/>
      <p:bldP spid="15" grpId="2"/>
      <p:bldP spid="20" grpId="0"/>
      <p:bldP spid="20" grpId="1"/>
      <p:bldP spid="21" grpId="0"/>
      <p:bldP spid="21" grpId="1"/>
      <p:bldP spid="22" grpId="0"/>
      <p:bldP spid="22" grpId="1"/>
      <p:bldP spid="23" grpId="0"/>
      <p:bldP spid="23" grpId="1"/>
      <p:bldP spid="25" grpId="0"/>
      <p:bldP spid="25" grpId="1"/>
      <p:bldP spid="26" grpId="0"/>
      <p:bldP spid="26" grpId="1"/>
      <p:bldP spid="28" grpId="0"/>
      <p:bldP spid="28" grpId="1"/>
      <p:bldP spid="17" grpId="0"/>
      <p:bldP spid="17" grpId="1"/>
      <p:bldP spid="31" grpId="0"/>
      <p:bldP spid="31" grpId="1"/>
      <p:bldP spid="31" grpId="2"/>
      <p:bldP spid="29" grpId="0"/>
      <p:bldP spid="29" grpId="1"/>
      <p:bldP spid="30" grpId="0"/>
      <p:bldP spid="30" grpId="1"/>
      <p:bldP spid="30" grpId="4"/>
      <p:bldP spid="30" grpId="5"/>
      <p:bldP spid="19" grpId="2"/>
      <p:bldP spid="19" grpId="3"/>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2" name="Picture 4" descr="Earth and Su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71600"/>
            <a:ext cx="9601200" cy="8985250"/>
          </a:xfrm>
          <a:prstGeom prst="rect">
            <a:avLst/>
          </a:prstGeom>
          <a:noFill/>
          <a:extLst>
            <a:ext uri="{909E8E84-426E-40DD-AFC4-6F175D3DCCD1}">
              <a14:hiddenFill xmlns:a14="http://schemas.microsoft.com/office/drawing/2010/main">
                <a:solidFill>
                  <a:srgbClr val="FFFFFF"/>
                </a:solidFill>
              </a14:hiddenFill>
            </a:ext>
          </a:extLst>
        </p:spPr>
      </p:pic>
      <p:sp>
        <p:nvSpPr>
          <p:cNvPr id="17" name="Title 1"/>
          <p:cNvSpPr txBox="1">
            <a:spLocks/>
          </p:cNvSpPr>
          <p:nvPr/>
        </p:nvSpPr>
        <p:spPr>
          <a:xfrm>
            <a:off x="548640" y="990600"/>
            <a:ext cx="19050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chemeClr val="bg1"/>
                  </a:solidFill>
                  <a:prstDash val="solid"/>
                </a:ln>
                <a:solidFill>
                  <a:srgbClr val="00B0F0"/>
                </a:solidFill>
                <a:effectLst>
                  <a:outerShdw blurRad="63500" dir="3600000" algn="tl" rotWithShape="0">
                    <a:srgbClr val="000000">
                      <a:alpha val="70000"/>
                    </a:srgbClr>
                  </a:outerShdw>
                </a:effectLst>
                <a:latin typeface="Calibri" panose="020F0502020204030204" pitchFamily="34" charset="0"/>
              </a:rPr>
              <a:t>Seek</a:t>
            </a:r>
          </a:p>
        </p:txBody>
      </p:sp>
      <p:sp>
        <p:nvSpPr>
          <p:cNvPr id="18" name="Title 1"/>
          <p:cNvSpPr txBox="1">
            <a:spLocks/>
          </p:cNvSpPr>
          <p:nvPr/>
        </p:nvSpPr>
        <p:spPr>
          <a:xfrm>
            <a:off x="2734056" y="2368296"/>
            <a:ext cx="1981200" cy="10743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chemeClr val="bg1"/>
                  </a:solidFill>
                  <a:prstDash val="solid"/>
                </a:ln>
                <a:solidFill>
                  <a:srgbClr val="00B0F0"/>
                </a:solidFill>
                <a:effectLst>
                  <a:outerShdw blurRad="63500" dir="3600000" algn="tl" rotWithShape="0">
                    <a:srgbClr val="000000">
                      <a:alpha val="70000"/>
                    </a:srgbClr>
                  </a:outerShdw>
                </a:effectLst>
                <a:latin typeface="Calibri" panose="020F0502020204030204" pitchFamily="34" charset="0"/>
              </a:rPr>
              <a:t>Seek</a:t>
            </a:r>
          </a:p>
        </p:txBody>
      </p:sp>
      <p:sp>
        <p:nvSpPr>
          <p:cNvPr id="19" name="Title 1"/>
          <p:cNvSpPr txBox="1">
            <a:spLocks/>
          </p:cNvSpPr>
          <p:nvPr/>
        </p:nvSpPr>
        <p:spPr>
          <a:xfrm>
            <a:off x="832104" y="3063240"/>
            <a:ext cx="1895856" cy="10343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chemeClr val="bg1"/>
                  </a:solidFill>
                  <a:prstDash val="solid"/>
                </a:ln>
                <a:solidFill>
                  <a:srgbClr val="00B0F0"/>
                </a:solidFill>
                <a:effectLst>
                  <a:outerShdw blurRad="63500" dir="3600000" algn="tl" rotWithShape="0">
                    <a:srgbClr val="000000">
                      <a:alpha val="70000"/>
                    </a:srgbClr>
                  </a:outerShdw>
                </a:effectLst>
                <a:latin typeface="Calibri" panose="020F0502020204030204" pitchFamily="34" charset="0"/>
              </a:rPr>
              <a:t>seek</a:t>
            </a:r>
          </a:p>
        </p:txBody>
      </p:sp>
      <p:sp>
        <p:nvSpPr>
          <p:cNvPr id="58373" name="Rectangle 5"/>
          <p:cNvSpPr>
            <a:spLocks noChangeArrowheads="1"/>
          </p:cNvSpPr>
          <p:nvPr/>
        </p:nvSpPr>
        <p:spPr bwMode="auto">
          <a:xfrm>
            <a:off x="685800" y="4572000"/>
            <a:ext cx="57150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defRPr sz="3200">
                <a:solidFill>
                  <a:schemeClr val="tx1"/>
                </a:solidFill>
                <a:latin typeface="Arial" charset="0"/>
              </a:defRPr>
            </a:lvl1pPr>
            <a:lvl2pPr algn="ctr">
              <a:spcBef>
                <a:spcPct val="20000"/>
              </a:spcBef>
              <a:defRPr sz="2800">
                <a:solidFill>
                  <a:schemeClr val="tx1"/>
                </a:solidFill>
                <a:latin typeface="Arial" charset="0"/>
              </a:defRPr>
            </a:lvl2pPr>
            <a:lvl3pPr algn="ctr">
              <a:spcBef>
                <a:spcPct val="20000"/>
              </a:spcBef>
              <a:defRPr sz="2400">
                <a:solidFill>
                  <a:schemeClr val="tx1"/>
                </a:solidFill>
                <a:latin typeface="Arial" charset="0"/>
              </a:defRPr>
            </a:lvl3pPr>
            <a:lvl4pPr algn="ctr">
              <a:spcBef>
                <a:spcPct val="20000"/>
              </a:spcBef>
              <a:defRPr sz="2000">
                <a:solidFill>
                  <a:schemeClr val="tx1"/>
                </a:solidFill>
                <a:latin typeface="Arial" charset="0"/>
              </a:defRPr>
            </a:lvl4pPr>
            <a:lvl5pPr algn="ctr">
              <a:spcBef>
                <a:spcPct val="20000"/>
              </a:spcBef>
              <a:defRPr sz="2000">
                <a:solidFill>
                  <a:schemeClr val="tx1"/>
                </a:solidFill>
                <a:latin typeface="Arial" charset="0"/>
              </a:defRPr>
            </a:lvl5pPr>
            <a:lvl6pPr algn="ctr" fontAlgn="base">
              <a:spcBef>
                <a:spcPct val="20000"/>
              </a:spcBef>
              <a:spcAft>
                <a:spcPct val="0"/>
              </a:spcAft>
              <a:defRPr sz="2000">
                <a:solidFill>
                  <a:schemeClr val="tx1"/>
                </a:solidFill>
                <a:latin typeface="Arial" charset="0"/>
              </a:defRPr>
            </a:lvl6pPr>
            <a:lvl7pPr algn="ctr" fontAlgn="base">
              <a:spcBef>
                <a:spcPct val="20000"/>
              </a:spcBef>
              <a:spcAft>
                <a:spcPct val="0"/>
              </a:spcAft>
              <a:defRPr sz="2000">
                <a:solidFill>
                  <a:schemeClr val="tx1"/>
                </a:solidFill>
                <a:latin typeface="Arial" charset="0"/>
              </a:defRPr>
            </a:lvl7pPr>
            <a:lvl8pPr algn="ctr" fontAlgn="base">
              <a:spcBef>
                <a:spcPct val="20000"/>
              </a:spcBef>
              <a:spcAft>
                <a:spcPct val="0"/>
              </a:spcAft>
              <a:defRPr sz="2000">
                <a:solidFill>
                  <a:schemeClr val="tx1"/>
                </a:solidFill>
                <a:latin typeface="Arial" charset="0"/>
              </a:defRPr>
            </a:lvl8pPr>
            <a:lvl9pPr algn="ctr" fontAlgn="base">
              <a:spcBef>
                <a:spcPct val="20000"/>
              </a:spcBef>
              <a:spcAft>
                <a:spcPct val="0"/>
              </a:spcAft>
              <a:defRPr sz="2000">
                <a:solidFill>
                  <a:schemeClr val="tx1"/>
                </a:solidFill>
                <a:latin typeface="Arial" charset="0"/>
              </a:defRPr>
            </a:lvl9pPr>
          </a:lstStyle>
          <a:p>
            <a:r>
              <a:rPr lang="en-US" altLang="en-US" b="1" dirty="0">
                <a:solidFill>
                  <a:schemeClr val="bg1"/>
                </a:solidFill>
                <a:effectLst>
                  <a:glow rad="63500">
                    <a:schemeClr val="tx1"/>
                  </a:glow>
                </a:effectLst>
              </a:rPr>
              <a:t>He stretches out the north over empty space; He hangs the earth on nothing.           </a:t>
            </a:r>
            <a:r>
              <a:rPr lang="en-US" altLang="en-US" b="1" i="1" dirty="0">
                <a:solidFill>
                  <a:schemeClr val="bg1"/>
                </a:solidFill>
                <a:effectLst>
                  <a:glow rad="63500">
                    <a:schemeClr val="tx1"/>
                  </a:glow>
                </a:effectLst>
                <a:latin typeface="Calibri" panose="020F0502020204030204" pitchFamily="34" charset="0"/>
              </a:rPr>
              <a:t>—</a:t>
            </a:r>
            <a:r>
              <a:rPr lang="en-US" altLang="en-US" sz="2800" b="1" i="1" dirty="0">
                <a:solidFill>
                  <a:schemeClr val="bg1"/>
                </a:solidFill>
                <a:effectLst>
                  <a:glow rad="63500">
                    <a:schemeClr val="tx1"/>
                  </a:glow>
                </a:effectLst>
              </a:rPr>
              <a:t> Job 26:7</a:t>
            </a:r>
            <a:r>
              <a:rPr lang="en-US" altLang="en-US" b="1" dirty="0">
                <a:solidFill>
                  <a:schemeClr val="bg1"/>
                </a:solidFill>
                <a:effectLst>
                  <a:glow rad="63500">
                    <a:schemeClr val="tx1"/>
                  </a:glow>
                </a:effectLst>
              </a:rPr>
              <a:t>  </a:t>
            </a:r>
          </a:p>
        </p:txBody>
      </p:sp>
      <p:sp>
        <p:nvSpPr>
          <p:cNvPr id="12" name="Title 1"/>
          <p:cNvSpPr txBox="1">
            <a:spLocks/>
          </p:cNvSpPr>
          <p:nvPr/>
        </p:nvSpPr>
        <p:spPr>
          <a:xfrm>
            <a:off x="2734056" y="762000"/>
            <a:ext cx="60960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n w="6350" cmpd="sng">
                  <a:solidFill>
                    <a:schemeClr val="bg1"/>
                  </a:solidFill>
                  <a:prstDash val="solid"/>
                </a:ln>
                <a:solidFill>
                  <a:srgbClr val="00B0F0"/>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holy conduct and godliness</a:t>
            </a:r>
          </a:p>
        </p:txBody>
      </p:sp>
      <p:sp>
        <p:nvSpPr>
          <p:cNvPr id="58374" name="Rectangle 6"/>
          <p:cNvSpPr>
            <a:spLocks noChangeArrowheads="1"/>
          </p:cNvSpPr>
          <p:nvPr/>
        </p:nvSpPr>
        <p:spPr bwMode="auto">
          <a:xfrm>
            <a:off x="304800" y="76200"/>
            <a:ext cx="86868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defRPr sz="3200">
                <a:solidFill>
                  <a:schemeClr val="tx1"/>
                </a:solidFill>
                <a:latin typeface="Arial" charset="0"/>
              </a:defRPr>
            </a:lvl1pPr>
            <a:lvl2pPr algn="ctr">
              <a:spcBef>
                <a:spcPct val="20000"/>
              </a:spcBef>
              <a:defRPr sz="2800">
                <a:solidFill>
                  <a:schemeClr val="tx1"/>
                </a:solidFill>
                <a:latin typeface="Arial" charset="0"/>
              </a:defRPr>
            </a:lvl2pPr>
            <a:lvl3pPr algn="ctr">
              <a:spcBef>
                <a:spcPct val="20000"/>
              </a:spcBef>
              <a:defRPr sz="2400">
                <a:solidFill>
                  <a:schemeClr val="tx1"/>
                </a:solidFill>
                <a:latin typeface="Arial" charset="0"/>
              </a:defRPr>
            </a:lvl3pPr>
            <a:lvl4pPr algn="ctr">
              <a:spcBef>
                <a:spcPct val="20000"/>
              </a:spcBef>
              <a:defRPr sz="2000">
                <a:solidFill>
                  <a:schemeClr val="tx1"/>
                </a:solidFill>
                <a:latin typeface="Arial" charset="0"/>
              </a:defRPr>
            </a:lvl4pPr>
            <a:lvl5pPr algn="ctr">
              <a:spcBef>
                <a:spcPct val="20000"/>
              </a:spcBef>
              <a:defRPr sz="2000">
                <a:solidFill>
                  <a:schemeClr val="tx1"/>
                </a:solidFill>
                <a:latin typeface="Arial" charset="0"/>
              </a:defRPr>
            </a:lvl5pPr>
            <a:lvl6pPr algn="ctr" fontAlgn="base">
              <a:spcBef>
                <a:spcPct val="20000"/>
              </a:spcBef>
              <a:spcAft>
                <a:spcPct val="0"/>
              </a:spcAft>
              <a:defRPr sz="2000">
                <a:solidFill>
                  <a:schemeClr val="tx1"/>
                </a:solidFill>
                <a:latin typeface="Arial" charset="0"/>
              </a:defRPr>
            </a:lvl6pPr>
            <a:lvl7pPr algn="ctr" fontAlgn="base">
              <a:spcBef>
                <a:spcPct val="20000"/>
              </a:spcBef>
              <a:spcAft>
                <a:spcPct val="0"/>
              </a:spcAft>
              <a:defRPr sz="2000">
                <a:solidFill>
                  <a:schemeClr val="tx1"/>
                </a:solidFill>
                <a:latin typeface="Arial" charset="0"/>
              </a:defRPr>
            </a:lvl7pPr>
            <a:lvl8pPr algn="ctr" fontAlgn="base">
              <a:spcBef>
                <a:spcPct val="20000"/>
              </a:spcBef>
              <a:spcAft>
                <a:spcPct val="0"/>
              </a:spcAft>
              <a:defRPr sz="2000">
                <a:solidFill>
                  <a:schemeClr val="tx1"/>
                </a:solidFill>
                <a:latin typeface="Arial" charset="0"/>
              </a:defRPr>
            </a:lvl8pPr>
            <a:lvl9pPr algn="ctr" fontAlgn="base">
              <a:spcBef>
                <a:spcPct val="20000"/>
              </a:spcBef>
              <a:spcAft>
                <a:spcPct val="0"/>
              </a:spcAft>
              <a:defRPr sz="2000">
                <a:solidFill>
                  <a:schemeClr val="tx1"/>
                </a:solidFill>
                <a:latin typeface="Arial" charset="0"/>
              </a:defRPr>
            </a:lvl9pPr>
          </a:lstStyle>
          <a:p>
            <a:r>
              <a:rPr lang="en-US" altLang="en-US" b="1" dirty="0">
                <a:solidFill>
                  <a:schemeClr val="bg1"/>
                </a:solidFill>
                <a:effectLst>
                  <a:glow rad="63500">
                    <a:schemeClr val="tx1"/>
                  </a:glow>
                </a:effectLst>
              </a:rPr>
              <a:t>Therefore, since all these things will be dissolved, what manner of persons ought you to be in holy conduct and godliness, looking for and hastening the coming of the day of God, because of which the heavens will be dissolved, being on fire, and the elements will melt with fervent heat?          </a:t>
            </a:r>
            <a:r>
              <a:rPr lang="en-US" altLang="en-US" b="1" i="1" dirty="0">
                <a:solidFill>
                  <a:schemeClr val="bg1"/>
                </a:solidFill>
                <a:effectLst>
                  <a:glow rad="63500">
                    <a:schemeClr val="tx1"/>
                  </a:glow>
                </a:effectLst>
                <a:latin typeface="Calibri" panose="020F0502020204030204" pitchFamily="34" charset="0"/>
              </a:rPr>
              <a:t>—</a:t>
            </a:r>
            <a:r>
              <a:rPr lang="en-US" altLang="en-US" sz="2800" b="1" i="1" dirty="0">
                <a:solidFill>
                  <a:schemeClr val="bg1"/>
                </a:solidFill>
                <a:effectLst>
                  <a:glow rad="63500">
                    <a:schemeClr val="tx1"/>
                  </a:glow>
                </a:effectLst>
              </a:rPr>
              <a:t> 2</a:t>
            </a:r>
            <a:r>
              <a:rPr lang="en-US" altLang="en-US" sz="2800" b="1" i="1" baseline="30000" dirty="0">
                <a:solidFill>
                  <a:schemeClr val="bg1"/>
                </a:solidFill>
                <a:effectLst>
                  <a:glow rad="63500">
                    <a:schemeClr val="tx1"/>
                  </a:glow>
                </a:effectLst>
              </a:rPr>
              <a:t>nd </a:t>
            </a:r>
            <a:r>
              <a:rPr lang="en-US" altLang="en-US" sz="2800" b="1" i="1" dirty="0">
                <a:solidFill>
                  <a:schemeClr val="bg1"/>
                </a:solidFill>
                <a:effectLst>
                  <a:glow rad="63500">
                    <a:schemeClr val="tx1"/>
                  </a:glow>
                </a:effectLst>
              </a:rPr>
              <a:t>Peter 3:11-12</a:t>
            </a:r>
            <a:r>
              <a:rPr lang="en-US" altLang="en-US" b="1" i="1" dirty="0">
                <a:effectLst>
                  <a:glow rad="63500">
                    <a:schemeClr val="tx1"/>
                  </a:glow>
                </a:effectLst>
              </a:rPr>
              <a:t> </a:t>
            </a:r>
          </a:p>
        </p:txBody>
      </p:sp>
      <p:sp>
        <p:nvSpPr>
          <p:cNvPr id="58375" name="Rectangle 7"/>
          <p:cNvSpPr>
            <a:spLocks noChangeArrowheads="1"/>
          </p:cNvSpPr>
          <p:nvPr/>
        </p:nvSpPr>
        <p:spPr bwMode="auto">
          <a:xfrm>
            <a:off x="3352800" y="533400"/>
            <a:ext cx="42672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cene3d>
              <a:camera prst="orthographicFront"/>
              <a:lightRig rig="flat" dir="t"/>
            </a:scene3d>
            <a:sp3d extrusionH="57150" prstMaterial="dkEdge">
              <a:bevelT w="38100" h="38100"/>
            </a:sp3d>
          </a:bodyPr>
          <a:lstStyle>
            <a:lvl1pPr algn="ctr">
              <a:spcBef>
                <a:spcPct val="20000"/>
              </a:spcBef>
              <a:defRPr sz="3200">
                <a:solidFill>
                  <a:schemeClr val="tx1"/>
                </a:solidFill>
                <a:latin typeface="Arial" charset="0"/>
              </a:defRPr>
            </a:lvl1pPr>
            <a:lvl2pPr algn="ctr">
              <a:spcBef>
                <a:spcPct val="20000"/>
              </a:spcBef>
              <a:defRPr sz="2800">
                <a:solidFill>
                  <a:schemeClr val="tx1"/>
                </a:solidFill>
                <a:latin typeface="Arial" charset="0"/>
              </a:defRPr>
            </a:lvl2pPr>
            <a:lvl3pPr algn="ctr">
              <a:spcBef>
                <a:spcPct val="20000"/>
              </a:spcBef>
              <a:defRPr sz="2400">
                <a:solidFill>
                  <a:schemeClr val="tx1"/>
                </a:solidFill>
                <a:latin typeface="Arial" charset="0"/>
              </a:defRPr>
            </a:lvl3pPr>
            <a:lvl4pPr algn="ctr">
              <a:spcBef>
                <a:spcPct val="20000"/>
              </a:spcBef>
              <a:defRPr sz="2000">
                <a:solidFill>
                  <a:schemeClr val="tx1"/>
                </a:solidFill>
                <a:latin typeface="Arial" charset="0"/>
              </a:defRPr>
            </a:lvl4pPr>
            <a:lvl5pPr algn="ctr">
              <a:spcBef>
                <a:spcPct val="20000"/>
              </a:spcBef>
              <a:defRPr sz="2000">
                <a:solidFill>
                  <a:schemeClr val="tx1"/>
                </a:solidFill>
                <a:latin typeface="Arial" charset="0"/>
              </a:defRPr>
            </a:lvl5pPr>
            <a:lvl6pPr algn="ctr" fontAlgn="base">
              <a:spcBef>
                <a:spcPct val="20000"/>
              </a:spcBef>
              <a:spcAft>
                <a:spcPct val="0"/>
              </a:spcAft>
              <a:defRPr sz="2000">
                <a:solidFill>
                  <a:schemeClr val="tx1"/>
                </a:solidFill>
                <a:latin typeface="Arial" charset="0"/>
              </a:defRPr>
            </a:lvl6pPr>
            <a:lvl7pPr algn="ctr" fontAlgn="base">
              <a:spcBef>
                <a:spcPct val="20000"/>
              </a:spcBef>
              <a:spcAft>
                <a:spcPct val="0"/>
              </a:spcAft>
              <a:defRPr sz="2000">
                <a:solidFill>
                  <a:schemeClr val="tx1"/>
                </a:solidFill>
                <a:latin typeface="Arial" charset="0"/>
              </a:defRPr>
            </a:lvl7pPr>
            <a:lvl8pPr algn="ctr" fontAlgn="base">
              <a:spcBef>
                <a:spcPct val="20000"/>
              </a:spcBef>
              <a:spcAft>
                <a:spcPct val="0"/>
              </a:spcAft>
              <a:defRPr sz="2000">
                <a:solidFill>
                  <a:schemeClr val="tx1"/>
                </a:solidFill>
                <a:latin typeface="Arial" charset="0"/>
              </a:defRPr>
            </a:lvl8pPr>
            <a:lvl9pPr algn="ctr" fontAlgn="base">
              <a:spcBef>
                <a:spcPct val="20000"/>
              </a:spcBef>
              <a:spcAft>
                <a:spcPct val="0"/>
              </a:spcAft>
              <a:defRPr sz="2000">
                <a:solidFill>
                  <a:schemeClr val="tx1"/>
                </a:solidFill>
                <a:latin typeface="Arial" charset="0"/>
              </a:defRPr>
            </a:lvl9pPr>
          </a:lstStyle>
          <a:p>
            <a:r>
              <a:rPr lang="en-US" altLang="en-US" sz="2400" b="1" dirty="0">
                <a:solidFill>
                  <a:srgbClr val="CC00FF"/>
                </a:solidFill>
              </a:rPr>
              <a:t> </a:t>
            </a:r>
            <a:r>
              <a:rPr lang="en-US" altLang="en-US" sz="3500" b="1" dirty="0">
                <a:solidFill>
                  <a:srgbClr val="CC00FF"/>
                </a:solidFill>
              </a:rPr>
              <a:t> </a:t>
            </a:r>
            <a:r>
              <a:rPr lang="en-US" altLang="en-US" b="1" dirty="0">
                <a:solidFill>
                  <a:srgbClr val="CC00FF"/>
                </a:solidFill>
                <a:effectLst>
                  <a:glow rad="38100">
                    <a:schemeClr val="bg1"/>
                  </a:glow>
                </a:effectLst>
              </a:rPr>
              <a:t>manner of persons</a:t>
            </a:r>
            <a:endParaRPr lang="en-US" altLang="en-US" dirty="0">
              <a:solidFill>
                <a:srgbClr val="CC00FF"/>
              </a:solidFill>
              <a:effectLst>
                <a:glow rad="38100">
                  <a:schemeClr val="bg1"/>
                </a:glow>
              </a:effectLst>
            </a:endParaRPr>
          </a:p>
        </p:txBody>
      </p:sp>
      <p:sp>
        <p:nvSpPr>
          <p:cNvPr id="58376" name="Rectangle 8"/>
          <p:cNvSpPr>
            <a:spLocks noChangeArrowheads="1"/>
          </p:cNvSpPr>
          <p:nvPr/>
        </p:nvSpPr>
        <p:spPr bwMode="auto">
          <a:xfrm>
            <a:off x="304800" y="152400"/>
            <a:ext cx="83820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defRPr sz="3200">
                <a:solidFill>
                  <a:schemeClr val="tx1"/>
                </a:solidFill>
                <a:latin typeface="Arial" charset="0"/>
              </a:defRPr>
            </a:lvl1pPr>
            <a:lvl2pPr algn="ctr">
              <a:spcBef>
                <a:spcPct val="20000"/>
              </a:spcBef>
              <a:defRPr sz="2800">
                <a:solidFill>
                  <a:schemeClr val="tx1"/>
                </a:solidFill>
                <a:latin typeface="Arial" charset="0"/>
              </a:defRPr>
            </a:lvl2pPr>
            <a:lvl3pPr algn="ctr">
              <a:spcBef>
                <a:spcPct val="20000"/>
              </a:spcBef>
              <a:defRPr sz="2400">
                <a:solidFill>
                  <a:schemeClr val="tx1"/>
                </a:solidFill>
                <a:latin typeface="Arial" charset="0"/>
              </a:defRPr>
            </a:lvl3pPr>
            <a:lvl4pPr algn="ctr">
              <a:spcBef>
                <a:spcPct val="20000"/>
              </a:spcBef>
              <a:defRPr sz="2000">
                <a:solidFill>
                  <a:schemeClr val="tx1"/>
                </a:solidFill>
                <a:latin typeface="Arial" charset="0"/>
              </a:defRPr>
            </a:lvl4pPr>
            <a:lvl5pPr algn="ctr">
              <a:spcBef>
                <a:spcPct val="20000"/>
              </a:spcBef>
              <a:defRPr sz="2000">
                <a:solidFill>
                  <a:schemeClr val="tx1"/>
                </a:solidFill>
                <a:latin typeface="Arial" charset="0"/>
              </a:defRPr>
            </a:lvl5pPr>
            <a:lvl6pPr algn="ctr" fontAlgn="base">
              <a:spcBef>
                <a:spcPct val="20000"/>
              </a:spcBef>
              <a:spcAft>
                <a:spcPct val="0"/>
              </a:spcAft>
              <a:defRPr sz="2000">
                <a:solidFill>
                  <a:schemeClr val="tx1"/>
                </a:solidFill>
                <a:latin typeface="Arial" charset="0"/>
              </a:defRPr>
            </a:lvl6pPr>
            <a:lvl7pPr algn="ctr" fontAlgn="base">
              <a:spcBef>
                <a:spcPct val="20000"/>
              </a:spcBef>
              <a:spcAft>
                <a:spcPct val="0"/>
              </a:spcAft>
              <a:defRPr sz="2000">
                <a:solidFill>
                  <a:schemeClr val="tx1"/>
                </a:solidFill>
                <a:latin typeface="Arial" charset="0"/>
              </a:defRPr>
            </a:lvl7pPr>
            <a:lvl8pPr algn="ctr" fontAlgn="base">
              <a:spcBef>
                <a:spcPct val="20000"/>
              </a:spcBef>
              <a:spcAft>
                <a:spcPct val="0"/>
              </a:spcAft>
              <a:defRPr sz="2000">
                <a:solidFill>
                  <a:schemeClr val="tx1"/>
                </a:solidFill>
                <a:latin typeface="Arial" charset="0"/>
              </a:defRPr>
            </a:lvl8pPr>
            <a:lvl9pPr algn="ctr" fontAlgn="base">
              <a:spcBef>
                <a:spcPct val="20000"/>
              </a:spcBef>
              <a:spcAft>
                <a:spcPct val="0"/>
              </a:spcAft>
              <a:defRPr sz="2000">
                <a:solidFill>
                  <a:schemeClr val="tx1"/>
                </a:solidFill>
                <a:latin typeface="Arial" charset="0"/>
              </a:defRPr>
            </a:lvl9pPr>
          </a:lstStyle>
          <a:p>
            <a:r>
              <a:rPr lang="en-US" altLang="en-US" b="1" dirty="0">
                <a:solidFill>
                  <a:schemeClr val="bg1"/>
                </a:solidFill>
                <a:effectLst>
                  <a:glow rad="63500">
                    <a:schemeClr val="tx1"/>
                  </a:glow>
                </a:effectLst>
              </a:rPr>
              <a:t>But the day of the Lord will come as a thief in the night, in which the heavens will pass away with a great noise, and the elements will melt with fervent heat; both the earth and the works that are in it will be burned up </a:t>
            </a:r>
            <a:r>
              <a:rPr lang="en-US" altLang="en-US" sz="2800" b="1" i="1" dirty="0">
                <a:solidFill>
                  <a:schemeClr val="bg1"/>
                </a:solidFill>
                <a:effectLst>
                  <a:glow rad="63500">
                    <a:schemeClr val="tx1"/>
                  </a:glow>
                </a:effectLst>
                <a:latin typeface="Calibri" panose="020F0502020204030204" pitchFamily="34" charset="0"/>
              </a:rPr>
              <a:t>—</a:t>
            </a:r>
            <a:r>
              <a:rPr lang="en-US" altLang="en-US" sz="2800" b="1" i="1" dirty="0">
                <a:solidFill>
                  <a:schemeClr val="bg1"/>
                </a:solidFill>
                <a:effectLst>
                  <a:glow rad="63500">
                    <a:schemeClr val="tx1"/>
                  </a:glow>
                </a:effectLst>
              </a:rPr>
              <a:t> 2</a:t>
            </a:r>
            <a:r>
              <a:rPr lang="en-US" altLang="en-US" sz="2800" b="1" i="1" baseline="30000" dirty="0">
                <a:solidFill>
                  <a:schemeClr val="bg1"/>
                </a:solidFill>
                <a:effectLst>
                  <a:glow rad="63500">
                    <a:schemeClr val="tx1"/>
                  </a:glow>
                </a:effectLst>
              </a:rPr>
              <a:t>nd</a:t>
            </a:r>
            <a:r>
              <a:rPr lang="en-US" altLang="en-US" sz="2800" b="1" i="1" dirty="0">
                <a:solidFill>
                  <a:schemeClr val="bg1"/>
                </a:solidFill>
                <a:effectLst>
                  <a:glow rad="63500">
                    <a:schemeClr val="tx1"/>
                  </a:glow>
                </a:effectLst>
              </a:rPr>
              <a:t> Peter 3:10</a:t>
            </a:r>
          </a:p>
        </p:txBody>
      </p:sp>
      <p:sp>
        <p:nvSpPr>
          <p:cNvPr id="58377" name="Rectangle 9"/>
          <p:cNvSpPr>
            <a:spLocks noChangeArrowheads="1"/>
          </p:cNvSpPr>
          <p:nvPr/>
        </p:nvSpPr>
        <p:spPr bwMode="auto">
          <a:xfrm>
            <a:off x="-381000" y="152400"/>
            <a:ext cx="8382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defRPr sz="3200">
                <a:solidFill>
                  <a:schemeClr val="tx1"/>
                </a:solidFill>
                <a:latin typeface="Arial" charset="0"/>
              </a:defRPr>
            </a:lvl1pPr>
            <a:lvl2pPr algn="ctr">
              <a:spcBef>
                <a:spcPct val="20000"/>
              </a:spcBef>
              <a:defRPr sz="2800">
                <a:solidFill>
                  <a:schemeClr val="tx1"/>
                </a:solidFill>
                <a:latin typeface="Arial" charset="0"/>
              </a:defRPr>
            </a:lvl2pPr>
            <a:lvl3pPr algn="ctr">
              <a:spcBef>
                <a:spcPct val="20000"/>
              </a:spcBef>
              <a:defRPr sz="2400">
                <a:solidFill>
                  <a:schemeClr val="tx1"/>
                </a:solidFill>
                <a:latin typeface="Arial" charset="0"/>
              </a:defRPr>
            </a:lvl3pPr>
            <a:lvl4pPr algn="ctr">
              <a:spcBef>
                <a:spcPct val="20000"/>
              </a:spcBef>
              <a:defRPr sz="2000">
                <a:solidFill>
                  <a:schemeClr val="tx1"/>
                </a:solidFill>
                <a:latin typeface="Arial" charset="0"/>
              </a:defRPr>
            </a:lvl4pPr>
            <a:lvl5pPr algn="ctr">
              <a:spcBef>
                <a:spcPct val="20000"/>
              </a:spcBef>
              <a:defRPr sz="2000">
                <a:solidFill>
                  <a:schemeClr val="tx1"/>
                </a:solidFill>
                <a:latin typeface="Arial" charset="0"/>
              </a:defRPr>
            </a:lvl5pPr>
            <a:lvl6pPr algn="ctr" fontAlgn="base">
              <a:spcBef>
                <a:spcPct val="20000"/>
              </a:spcBef>
              <a:spcAft>
                <a:spcPct val="0"/>
              </a:spcAft>
              <a:defRPr sz="2000">
                <a:solidFill>
                  <a:schemeClr val="tx1"/>
                </a:solidFill>
                <a:latin typeface="Arial" charset="0"/>
              </a:defRPr>
            </a:lvl6pPr>
            <a:lvl7pPr algn="ctr" fontAlgn="base">
              <a:spcBef>
                <a:spcPct val="20000"/>
              </a:spcBef>
              <a:spcAft>
                <a:spcPct val="0"/>
              </a:spcAft>
              <a:defRPr sz="2000">
                <a:solidFill>
                  <a:schemeClr val="tx1"/>
                </a:solidFill>
                <a:latin typeface="Arial" charset="0"/>
              </a:defRPr>
            </a:lvl7pPr>
            <a:lvl8pPr algn="ctr" fontAlgn="base">
              <a:spcBef>
                <a:spcPct val="20000"/>
              </a:spcBef>
              <a:spcAft>
                <a:spcPct val="0"/>
              </a:spcAft>
              <a:defRPr sz="2000">
                <a:solidFill>
                  <a:schemeClr val="tx1"/>
                </a:solidFill>
                <a:latin typeface="Arial" charset="0"/>
              </a:defRPr>
            </a:lvl8pPr>
            <a:lvl9pPr algn="ctr" fontAlgn="base">
              <a:spcBef>
                <a:spcPct val="20000"/>
              </a:spcBef>
              <a:spcAft>
                <a:spcPct val="0"/>
              </a:spcAft>
              <a:defRPr sz="2000">
                <a:solidFill>
                  <a:schemeClr val="tx1"/>
                </a:solidFill>
                <a:latin typeface="Arial" charset="0"/>
              </a:defRPr>
            </a:lvl9pPr>
          </a:lstStyle>
          <a:p>
            <a:r>
              <a:rPr lang="en-US" altLang="en-US" b="1" dirty="0">
                <a:solidFill>
                  <a:srgbClr val="FFFF00"/>
                </a:solidFill>
                <a:effectLst>
                  <a:glow rad="63500">
                    <a:schemeClr val="tx1"/>
                  </a:glow>
                </a:effectLst>
              </a:rPr>
              <a:t>day of the Lord</a:t>
            </a:r>
            <a:endParaRPr lang="en-US" altLang="en-US" sz="2800" b="1" i="1" dirty="0">
              <a:solidFill>
                <a:srgbClr val="FFFF00"/>
              </a:solidFill>
              <a:effectLst>
                <a:glow rad="63500">
                  <a:schemeClr val="tx1"/>
                </a:glow>
              </a:effectLst>
            </a:endParaRPr>
          </a:p>
        </p:txBody>
      </p:sp>
      <p:sp>
        <p:nvSpPr>
          <p:cNvPr id="58378" name="Rectangle 10"/>
          <p:cNvSpPr>
            <a:spLocks noChangeArrowheads="1"/>
          </p:cNvSpPr>
          <p:nvPr/>
        </p:nvSpPr>
        <p:spPr bwMode="auto">
          <a:xfrm>
            <a:off x="-76200" y="1981200"/>
            <a:ext cx="31242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cene3d>
              <a:camera prst="orthographicFront"/>
              <a:lightRig rig="flat" dir="t"/>
            </a:scene3d>
            <a:sp3d extrusionH="57150">
              <a:bevelT w="38100" h="38100"/>
            </a:sp3d>
          </a:bodyPr>
          <a:lstStyle>
            <a:lvl1pPr algn="ctr">
              <a:spcBef>
                <a:spcPct val="20000"/>
              </a:spcBef>
              <a:defRPr sz="3200">
                <a:solidFill>
                  <a:schemeClr val="tx1"/>
                </a:solidFill>
                <a:latin typeface="Arial" charset="0"/>
              </a:defRPr>
            </a:lvl1pPr>
            <a:lvl2pPr algn="ctr">
              <a:spcBef>
                <a:spcPct val="20000"/>
              </a:spcBef>
              <a:defRPr sz="2800">
                <a:solidFill>
                  <a:schemeClr val="tx1"/>
                </a:solidFill>
                <a:latin typeface="Arial" charset="0"/>
              </a:defRPr>
            </a:lvl2pPr>
            <a:lvl3pPr algn="ctr">
              <a:spcBef>
                <a:spcPct val="20000"/>
              </a:spcBef>
              <a:defRPr sz="2400">
                <a:solidFill>
                  <a:schemeClr val="tx1"/>
                </a:solidFill>
                <a:latin typeface="Arial" charset="0"/>
              </a:defRPr>
            </a:lvl3pPr>
            <a:lvl4pPr algn="ctr">
              <a:spcBef>
                <a:spcPct val="20000"/>
              </a:spcBef>
              <a:defRPr sz="2000">
                <a:solidFill>
                  <a:schemeClr val="tx1"/>
                </a:solidFill>
                <a:latin typeface="Arial" charset="0"/>
              </a:defRPr>
            </a:lvl4pPr>
            <a:lvl5pPr algn="ctr">
              <a:spcBef>
                <a:spcPct val="20000"/>
              </a:spcBef>
              <a:defRPr sz="2000">
                <a:solidFill>
                  <a:schemeClr val="tx1"/>
                </a:solidFill>
                <a:latin typeface="Arial" charset="0"/>
              </a:defRPr>
            </a:lvl5pPr>
            <a:lvl6pPr algn="ctr" fontAlgn="base">
              <a:spcBef>
                <a:spcPct val="20000"/>
              </a:spcBef>
              <a:spcAft>
                <a:spcPct val="0"/>
              </a:spcAft>
              <a:defRPr sz="2000">
                <a:solidFill>
                  <a:schemeClr val="tx1"/>
                </a:solidFill>
                <a:latin typeface="Arial" charset="0"/>
              </a:defRPr>
            </a:lvl6pPr>
            <a:lvl7pPr algn="ctr" fontAlgn="base">
              <a:spcBef>
                <a:spcPct val="20000"/>
              </a:spcBef>
              <a:spcAft>
                <a:spcPct val="0"/>
              </a:spcAft>
              <a:defRPr sz="2000">
                <a:solidFill>
                  <a:schemeClr val="tx1"/>
                </a:solidFill>
                <a:latin typeface="Arial" charset="0"/>
              </a:defRPr>
            </a:lvl7pPr>
            <a:lvl8pPr algn="ctr" fontAlgn="base">
              <a:spcBef>
                <a:spcPct val="20000"/>
              </a:spcBef>
              <a:spcAft>
                <a:spcPct val="0"/>
              </a:spcAft>
              <a:defRPr sz="2000">
                <a:solidFill>
                  <a:schemeClr val="tx1"/>
                </a:solidFill>
                <a:latin typeface="Arial" charset="0"/>
              </a:defRPr>
            </a:lvl8pPr>
            <a:lvl9pPr algn="ctr" fontAlgn="base">
              <a:spcBef>
                <a:spcPct val="20000"/>
              </a:spcBef>
              <a:spcAft>
                <a:spcPct val="0"/>
              </a:spcAft>
              <a:defRPr sz="2000">
                <a:solidFill>
                  <a:schemeClr val="tx1"/>
                </a:solidFill>
                <a:latin typeface="Arial" charset="0"/>
              </a:defRPr>
            </a:lvl9pPr>
          </a:lstStyle>
          <a:p>
            <a:r>
              <a:rPr lang="en-US" altLang="en-US" sz="3600" b="1" dirty="0">
                <a:solidFill>
                  <a:srgbClr val="FFFF00"/>
                </a:solidFill>
                <a:effectLst>
                  <a:glow rad="63500">
                    <a:schemeClr val="tx1"/>
                  </a:glow>
                </a:effectLst>
              </a:rPr>
              <a:t>  </a:t>
            </a:r>
            <a:r>
              <a:rPr lang="en-US" altLang="en-US" b="1" dirty="0">
                <a:solidFill>
                  <a:srgbClr val="FFFF00"/>
                </a:solidFill>
                <a:effectLst>
                  <a:glow rad="63500">
                    <a:schemeClr val="tx1"/>
                  </a:glow>
                </a:effectLst>
              </a:rPr>
              <a:t>day of God</a:t>
            </a:r>
            <a:endParaRPr lang="en-US" altLang="en-US" dirty="0">
              <a:solidFill>
                <a:srgbClr val="FFFF00"/>
              </a:solidFill>
              <a:effectLst>
                <a:glow rad="63500">
                  <a:schemeClr val="tx1"/>
                </a:glow>
              </a:effectLst>
            </a:endParaRPr>
          </a:p>
        </p:txBody>
      </p:sp>
      <p:sp>
        <p:nvSpPr>
          <p:cNvPr id="3" name="TextBox 2"/>
          <p:cNvSpPr txBox="1"/>
          <p:nvPr/>
        </p:nvSpPr>
        <p:spPr>
          <a:xfrm>
            <a:off x="7315200" y="5706070"/>
            <a:ext cx="1828800" cy="923330"/>
          </a:xfrm>
          <a:prstGeom prst="rect">
            <a:avLst/>
          </a:prstGeom>
          <a:solidFill>
            <a:schemeClr val="tx1"/>
          </a:solidFill>
        </p:spPr>
        <p:txBody>
          <a:bodyPr wrap="square" rtlCol="0">
            <a:spAutoFit/>
          </a:bodyPr>
          <a:lstStyle/>
          <a:p>
            <a:pPr algn="ctr"/>
            <a:r>
              <a:rPr lang="en-US" dirty="0">
                <a:solidFill>
                  <a:schemeClr val="bg1"/>
                </a:solidFill>
              </a:rPr>
              <a:t>Approximate </a:t>
            </a:r>
          </a:p>
          <a:p>
            <a:pPr algn="ctr"/>
            <a:r>
              <a:rPr lang="en-US" dirty="0">
                <a:solidFill>
                  <a:schemeClr val="bg1"/>
                </a:solidFill>
              </a:rPr>
              <a:t>size of earth for comparison</a:t>
            </a:r>
          </a:p>
        </p:txBody>
      </p:sp>
      <p:sp>
        <p:nvSpPr>
          <p:cNvPr id="2" name="Up Arrow 1"/>
          <p:cNvSpPr/>
          <p:nvPr/>
        </p:nvSpPr>
        <p:spPr>
          <a:xfrm rot="18378129">
            <a:off x="7368913" y="5730926"/>
            <a:ext cx="76200" cy="228600"/>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27"/>
          <p:cNvSpPr>
            <a:spLocks noChangeArrowheads="1"/>
          </p:cNvSpPr>
          <p:nvPr/>
        </p:nvSpPr>
        <p:spPr bwMode="auto">
          <a:xfrm>
            <a:off x="-304800" y="457200"/>
            <a:ext cx="4724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4400" b="1" dirty="0">
                <a:solidFill>
                  <a:schemeClr val="bg1"/>
                </a:solidFill>
                <a:effectLst>
                  <a:glow rad="63500">
                    <a:schemeClr val="tx1"/>
                  </a:glow>
                </a:effectLst>
                <a:latin typeface="Calibri" panose="020F0502020204030204" pitchFamily="34" charset="0"/>
              </a:rPr>
              <a:t>  light that shines</a:t>
            </a:r>
            <a:endParaRPr lang="en-US" altLang="en-US" sz="4400" b="1" i="1" dirty="0">
              <a:solidFill>
                <a:schemeClr val="bg1"/>
              </a:solidFill>
              <a:effectLst>
                <a:glow rad="63500">
                  <a:schemeClr val="tx1"/>
                </a:glow>
              </a:effectLst>
              <a:latin typeface="Calibri" panose="020F0502020204030204" pitchFamily="34" charset="0"/>
            </a:endParaRPr>
          </a:p>
        </p:txBody>
      </p:sp>
      <p:sp>
        <p:nvSpPr>
          <p:cNvPr id="13" name="Title 1"/>
          <p:cNvSpPr txBox="1">
            <a:spLocks/>
          </p:cNvSpPr>
          <p:nvPr/>
        </p:nvSpPr>
        <p:spPr bwMode="auto">
          <a:xfrm>
            <a:off x="457200" y="1066800"/>
            <a:ext cx="82296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solidFill>
                  <a:schemeClr val="bg1"/>
                </a:solidFill>
                <a:effectLst>
                  <a:glow rad="63500">
                    <a:schemeClr val="tx1"/>
                  </a:glow>
                </a:effectLst>
                <a:latin typeface="Calibri" panose="020F0502020204030204" pitchFamily="34" charset="0"/>
              </a:rPr>
              <a:t>Seek the LORD, all you meek of the earth, Who have upheld His justice. Seek righteousness,     seek humility. It may be that     you will be hidden In the day of the LORD'S anger.</a:t>
            </a:r>
            <a:r>
              <a:rPr lang="en-US" altLang="en-US" b="1" kern="0" dirty="0">
                <a:solidFill>
                  <a:schemeClr val="bg1"/>
                </a:solidFill>
                <a:effectLst>
                  <a:glow rad="63500">
                    <a:schemeClr val="tx1"/>
                  </a:glow>
                </a:effectLst>
                <a:latin typeface="Calibri" panose="020F0502020204030204" pitchFamily="34" charset="0"/>
              </a:rPr>
              <a:t> </a:t>
            </a:r>
            <a:r>
              <a:rPr lang="en-US" altLang="en-US" sz="3200" b="1" i="1" kern="0" dirty="0">
                <a:solidFill>
                  <a:schemeClr val="bg1"/>
                </a:solidFill>
                <a:effectLst>
                  <a:glow rad="63500">
                    <a:schemeClr val="tx1"/>
                  </a:glow>
                </a:effectLst>
                <a:latin typeface="Calibri" panose="020F0502020204030204" pitchFamily="34" charset="0"/>
              </a:rPr>
              <a:t>— </a:t>
            </a:r>
            <a:r>
              <a:rPr lang="en-US" sz="3200" b="1" i="1" kern="0" dirty="0">
                <a:solidFill>
                  <a:schemeClr val="bg1"/>
                </a:solidFill>
                <a:effectLst>
                  <a:glow rad="63500">
                    <a:schemeClr val="tx1"/>
                  </a:glow>
                </a:effectLst>
                <a:latin typeface="Calibri" panose="020F0502020204030204" pitchFamily="34" charset="0"/>
              </a:rPr>
              <a:t>Zephaniah 2:3 </a:t>
            </a:r>
          </a:p>
        </p:txBody>
      </p:sp>
      <p:sp>
        <p:nvSpPr>
          <p:cNvPr id="14" name="Rectangle 27"/>
          <p:cNvSpPr>
            <a:spLocks noChangeArrowheads="1"/>
          </p:cNvSpPr>
          <p:nvPr/>
        </p:nvSpPr>
        <p:spPr bwMode="auto">
          <a:xfrm>
            <a:off x="457200" y="990600"/>
            <a:ext cx="4191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a:solidFill>
                  <a:schemeClr val="bg1"/>
                </a:solidFill>
                <a:effectLst>
                  <a:glow rad="63500">
                    <a:schemeClr val="tx1"/>
                  </a:glow>
                </a:effectLst>
                <a:latin typeface="Calibri" panose="020F0502020204030204" pitchFamily="34" charset="0"/>
              </a:rPr>
              <a:t> </a:t>
            </a:r>
            <a:r>
              <a:rPr lang="en-US" altLang="en-US" sz="4400" b="1" dirty="0">
                <a:solidFill>
                  <a:schemeClr val="bg1"/>
                </a:solidFill>
                <a:effectLst>
                  <a:glow rad="63500">
                    <a:schemeClr val="tx1"/>
                  </a:glow>
                </a:effectLst>
                <a:latin typeface="Calibri" panose="020F0502020204030204" pitchFamily="34" charset="0"/>
              </a:rPr>
              <a:t> Seek the LORD</a:t>
            </a:r>
            <a:endParaRPr lang="en-US" altLang="en-US" sz="4400" b="1" i="1" dirty="0">
              <a:solidFill>
                <a:schemeClr val="bg1"/>
              </a:solidFill>
              <a:effectLst>
                <a:glow rad="63500">
                  <a:schemeClr val="tx1"/>
                </a:glow>
              </a:effectLst>
              <a:latin typeface="Calibri" panose="020F0502020204030204" pitchFamily="34" charset="0"/>
            </a:endParaRPr>
          </a:p>
        </p:txBody>
      </p:sp>
      <p:sp>
        <p:nvSpPr>
          <p:cNvPr id="15" name="Rectangle 27"/>
          <p:cNvSpPr>
            <a:spLocks noChangeArrowheads="1"/>
          </p:cNvSpPr>
          <p:nvPr/>
        </p:nvSpPr>
        <p:spPr bwMode="auto">
          <a:xfrm>
            <a:off x="2743200" y="2362200"/>
            <a:ext cx="5029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4400" b="1" dirty="0">
                <a:solidFill>
                  <a:schemeClr val="bg1"/>
                </a:solidFill>
                <a:effectLst>
                  <a:glow rad="63500">
                    <a:schemeClr val="tx1"/>
                  </a:glow>
                </a:effectLst>
                <a:latin typeface="Calibri" panose="020F0502020204030204" pitchFamily="34" charset="0"/>
              </a:rPr>
              <a:t>  Seek righteousness</a:t>
            </a:r>
            <a:endParaRPr lang="en-US" altLang="en-US" sz="4400" b="1" i="1" dirty="0">
              <a:solidFill>
                <a:schemeClr val="bg1"/>
              </a:solidFill>
              <a:effectLst>
                <a:glow rad="63500">
                  <a:schemeClr val="tx1"/>
                </a:glow>
              </a:effectLst>
              <a:latin typeface="Calibri" panose="020F0502020204030204" pitchFamily="34" charset="0"/>
            </a:endParaRPr>
          </a:p>
        </p:txBody>
      </p:sp>
      <p:sp>
        <p:nvSpPr>
          <p:cNvPr id="16" name="Rectangle 27"/>
          <p:cNvSpPr>
            <a:spLocks noChangeArrowheads="1"/>
          </p:cNvSpPr>
          <p:nvPr/>
        </p:nvSpPr>
        <p:spPr bwMode="auto">
          <a:xfrm>
            <a:off x="867784" y="3048000"/>
            <a:ext cx="3657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a:solidFill>
                  <a:schemeClr val="bg1"/>
                </a:solidFill>
                <a:effectLst>
                  <a:glow rad="63500">
                    <a:schemeClr val="tx1"/>
                  </a:glow>
                </a:effectLst>
                <a:latin typeface="Calibri" panose="020F0502020204030204" pitchFamily="34" charset="0"/>
              </a:rPr>
              <a:t> </a:t>
            </a:r>
            <a:r>
              <a:rPr lang="en-US" altLang="en-US" sz="4400" b="1" dirty="0">
                <a:solidFill>
                  <a:schemeClr val="bg1"/>
                </a:solidFill>
                <a:effectLst>
                  <a:glow rad="63500">
                    <a:schemeClr val="tx1"/>
                  </a:glow>
                </a:effectLst>
                <a:latin typeface="Calibri" panose="020F0502020204030204" pitchFamily="34" charset="0"/>
              </a:rPr>
              <a:t> seek humility</a:t>
            </a:r>
            <a:endParaRPr lang="en-US" altLang="en-US" sz="4400" b="1" i="1" dirty="0">
              <a:solidFill>
                <a:schemeClr val="bg1"/>
              </a:solidFill>
              <a:effectLst>
                <a:glow rad="63500">
                  <a:schemeClr val="tx1"/>
                </a:glow>
              </a:effectLst>
              <a:latin typeface="Calibri" panose="020F0502020204030204" pitchFamily="34" charset="0"/>
            </a:endParaRPr>
          </a:p>
        </p:txBody>
      </p:sp>
    </p:spTree>
    <p:extLst>
      <p:ext uri="{BB962C8B-B14F-4D97-AF65-F5344CB8AC3E}">
        <p14:creationId xmlns:p14="http://schemas.microsoft.com/office/powerpoint/2010/main" val="676480244"/>
      </p:ext>
    </p:extLst>
  </p:cSld>
  <p:clrMapOvr>
    <a:masterClrMapping/>
  </p:clrMapOvr>
  <mc:AlternateContent xmlns:mc="http://schemas.openxmlformats.org/markup-compatibility/2006" xmlns:p14="http://schemas.microsoft.com/office/powerpoint/2010/main">
    <mc:Choice Requires="p14">
      <p:transition spd="slow" p14:dur="1500">
        <p14:ripple dir="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xit" presetSubtype="0" fill="hold" grpId="0" nodeType="withEffect">
                                  <p:stCondLst>
                                    <p:cond delay="0"/>
                                  </p:stCondLst>
                                  <p:childTnLst>
                                    <p:anim calcmode="lin" valueType="num">
                                      <p:cBhvr>
                                        <p:cTn id="6" dur="1000"/>
                                        <p:tgtEl>
                                          <p:spTgt spid="11"/>
                                        </p:tgtEl>
                                        <p:attrNameLst>
                                          <p:attrName>ppt_w</p:attrName>
                                        </p:attrNameLst>
                                      </p:cBhvr>
                                      <p:tavLst>
                                        <p:tav tm="0">
                                          <p:val>
                                            <p:strVal val="ppt_w"/>
                                          </p:val>
                                        </p:tav>
                                        <p:tav tm="100000">
                                          <p:val>
                                            <p:strVal val="ppt_w*0.70"/>
                                          </p:val>
                                        </p:tav>
                                      </p:tavLst>
                                    </p:anim>
                                    <p:anim calcmode="lin" valueType="num">
                                      <p:cBhvr>
                                        <p:cTn id="7" dur="1000"/>
                                        <p:tgtEl>
                                          <p:spTgt spid="11"/>
                                        </p:tgtEl>
                                        <p:attrNameLst>
                                          <p:attrName>ppt_h</p:attrName>
                                        </p:attrNameLst>
                                      </p:cBhvr>
                                      <p:tavLst>
                                        <p:tav tm="0">
                                          <p:val>
                                            <p:strVal val="ppt_h"/>
                                          </p:val>
                                        </p:tav>
                                        <p:tav tm="100000">
                                          <p:val>
                                            <p:strVal val="ppt_h"/>
                                          </p:val>
                                        </p:tav>
                                      </p:tavLst>
                                    </p:anim>
                                    <p:animEffect transition="out" filter="fade">
                                      <p:cBhvr>
                                        <p:cTn id="8" dur="1000"/>
                                        <p:tgtEl>
                                          <p:spTgt spid="11"/>
                                        </p:tgtEl>
                                      </p:cBhvr>
                                    </p:animEffect>
                                    <p:set>
                                      <p:cBhvr>
                                        <p:cTn id="9" dur="1" fill="hold">
                                          <p:stCondLst>
                                            <p:cond delay="999"/>
                                          </p:stCondLst>
                                        </p:cTn>
                                        <p:tgtEl>
                                          <p:spTgt spid="11"/>
                                        </p:tgtEl>
                                        <p:attrNameLst>
                                          <p:attrName>style.visibility</p:attrName>
                                        </p:attrNameLst>
                                      </p:cBhvr>
                                      <p:to>
                                        <p:strVal val="hidden"/>
                                      </p:to>
                                    </p:set>
                                  </p:childTnLst>
                                </p:cTn>
                              </p:par>
                              <p:par>
                                <p:cTn id="10" presetID="8" presetClass="emph" presetSubtype="0" fill="hold" grpId="2" nodeType="withEffect">
                                  <p:stCondLst>
                                    <p:cond delay="0"/>
                                  </p:stCondLst>
                                  <p:childTnLst>
                                    <p:animRot by="-2220000">
                                      <p:cBhvr>
                                        <p:cTn id="11" dur="1000" fill="hold"/>
                                        <p:tgtEl>
                                          <p:spTgt spid="11"/>
                                        </p:tgtEl>
                                        <p:attrNameLst>
                                          <p:attrName>r</p:attrName>
                                        </p:attrNameLst>
                                      </p:cBhvr>
                                    </p:animRot>
                                  </p:childTnLst>
                                </p:cTn>
                              </p:par>
                              <p:par>
                                <p:cTn id="12" presetID="0" presetClass="path" presetSubtype="0" accel="50000" decel="50000" fill="hold" grpId="1" nodeType="withEffect">
                                  <p:stCondLst>
                                    <p:cond delay="0"/>
                                  </p:stCondLst>
                                  <p:childTnLst>
                                    <p:animMotion origin="layout" path="M 2.77556E-17 -8.23312E-7 L 0.36233 0.46115 " pathEditMode="relative" rAng="0" ptsTypes="AA">
                                      <p:cBhvr>
                                        <p:cTn id="13" dur="1000" fill="hold"/>
                                        <p:tgtEl>
                                          <p:spTgt spid="11"/>
                                        </p:tgtEl>
                                        <p:attrNameLst>
                                          <p:attrName>ppt_x</p:attrName>
                                          <p:attrName>ppt_y</p:attrName>
                                        </p:attrNameLst>
                                      </p:cBhvr>
                                      <p:rCtr x="18108" y="23057"/>
                                    </p:animMotion>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8373">
                                            <p:txEl>
                                              <p:pRg st="0" end="0"/>
                                            </p:txEl>
                                          </p:spTgt>
                                        </p:tgtEl>
                                        <p:attrNameLst>
                                          <p:attrName>style.visibility</p:attrName>
                                        </p:attrNameLst>
                                      </p:cBhvr>
                                      <p:to>
                                        <p:strVal val="visible"/>
                                      </p:to>
                                    </p:set>
                                    <p:animEffect transition="in" filter="fade">
                                      <p:cBhvr>
                                        <p:cTn id="18" dur="1000"/>
                                        <p:tgtEl>
                                          <p:spTgt spid="58373">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9" fill="hold" grpId="0" nodeType="clickEffect">
                                  <p:stCondLst>
                                    <p:cond delay="25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750" fill="hold"/>
                                        <p:tgtEl>
                                          <p:spTgt spid="13"/>
                                        </p:tgtEl>
                                        <p:attrNameLst>
                                          <p:attrName>ppt_x</p:attrName>
                                        </p:attrNameLst>
                                      </p:cBhvr>
                                      <p:tavLst>
                                        <p:tav tm="0">
                                          <p:val>
                                            <p:strVal val="0-#ppt_w/2"/>
                                          </p:val>
                                        </p:tav>
                                        <p:tav tm="100000">
                                          <p:val>
                                            <p:strVal val="#ppt_x"/>
                                          </p:val>
                                        </p:tav>
                                      </p:tavLst>
                                    </p:anim>
                                    <p:anim calcmode="lin" valueType="num">
                                      <p:cBhvr additive="base">
                                        <p:cTn id="24" dur="750" fill="hold"/>
                                        <p:tgtEl>
                                          <p:spTgt spid="13"/>
                                        </p:tgtEl>
                                        <p:attrNameLst>
                                          <p:attrName>ppt_y</p:attrName>
                                        </p:attrNameLst>
                                      </p:cBhvr>
                                      <p:tavLst>
                                        <p:tav tm="0">
                                          <p:val>
                                            <p:strVal val="0-#ppt_h/2"/>
                                          </p:val>
                                        </p:tav>
                                        <p:tav tm="100000">
                                          <p:val>
                                            <p:strVal val="#ppt_y"/>
                                          </p:val>
                                        </p:tav>
                                      </p:tavLst>
                                    </p:anim>
                                  </p:childTnLst>
                                </p:cTn>
                              </p:par>
                              <p:par>
                                <p:cTn id="25" presetID="10" presetClass="exit" presetSubtype="0" fill="hold" grpId="1" nodeType="withEffect">
                                  <p:stCondLst>
                                    <p:cond delay="0"/>
                                  </p:stCondLst>
                                  <p:childTnLst>
                                    <p:animEffect transition="out" filter="fade">
                                      <p:cBhvr>
                                        <p:cTn id="26" dur="1000"/>
                                        <p:tgtEl>
                                          <p:spTgt spid="58373">
                                            <p:txEl>
                                              <p:pRg st="0" end="0"/>
                                            </p:txEl>
                                          </p:spTgt>
                                        </p:tgtEl>
                                      </p:cBhvr>
                                    </p:animEffect>
                                    <p:set>
                                      <p:cBhvr>
                                        <p:cTn id="27" dur="1" fill="hold">
                                          <p:stCondLst>
                                            <p:cond delay="999"/>
                                          </p:stCondLst>
                                        </p:cTn>
                                        <p:tgtEl>
                                          <p:spTgt spid="58373">
                                            <p:txEl>
                                              <p:pRg st="0" end="0"/>
                                            </p:txEl>
                                          </p:spTgt>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500"/>
                                        <p:tgtEl>
                                          <p:spTgt spid="17"/>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left)">
                                      <p:cBhvr>
                                        <p:cTn id="35" dur="500"/>
                                        <p:tgtEl>
                                          <p:spTgt spid="18"/>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left)">
                                      <p:cBhvr>
                                        <p:cTn id="38" dur="500"/>
                                        <p:tgtEl>
                                          <p:spTgt spid="19"/>
                                        </p:tgtEl>
                                      </p:cBhvr>
                                    </p:animEffect>
                                  </p:childTnLst>
                                </p:cTn>
                              </p:par>
                              <p:par>
                                <p:cTn id="39" presetID="18" presetClass="emph" presetSubtype="0" fill="hold" grpId="1" nodeType="withEffect">
                                  <p:stCondLst>
                                    <p:cond delay="0"/>
                                  </p:stCondLst>
                                  <p:childTnLst>
                                    <p:set>
                                      <p:cBhvr override="childStyle">
                                        <p:cTn id="40" dur="500" fill="hold"/>
                                        <p:tgtEl>
                                          <p:spTgt spid="17"/>
                                        </p:tgtEl>
                                        <p:attrNameLst>
                                          <p:attrName>style.textDecorationUnderline</p:attrName>
                                        </p:attrNameLst>
                                      </p:cBhvr>
                                      <p:to>
                                        <p:strVal val="true"/>
                                      </p:to>
                                    </p:set>
                                  </p:childTnLst>
                                </p:cTn>
                              </p:par>
                              <p:par>
                                <p:cTn id="41" presetID="18" presetClass="emph" presetSubtype="0" fill="hold" grpId="1" nodeType="withEffect">
                                  <p:stCondLst>
                                    <p:cond delay="0"/>
                                  </p:stCondLst>
                                  <p:childTnLst>
                                    <p:set>
                                      <p:cBhvr override="childStyle">
                                        <p:cTn id="42" dur="500" fill="hold"/>
                                        <p:tgtEl>
                                          <p:spTgt spid="18"/>
                                        </p:tgtEl>
                                        <p:attrNameLst>
                                          <p:attrName>style.textDecorationUnderline</p:attrName>
                                        </p:attrNameLst>
                                      </p:cBhvr>
                                      <p:to>
                                        <p:strVal val="true"/>
                                      </p:to>
                                    </p:set>
                                  </p:childTnLst>
                                </p:cTn>
                              </p:par>
                              <p:par>
                                <p:cTn id="43" presetID="18" presetClass="emph" presetSubtype="0" fill="hold" grpId="1" nodeType="withEffect">
                                  <p:stCondLst>
                                    <p:cond delay="0"/>
                                  </p:stCondLst>
                                  <p:childTnLst>
                                    <p:set>
                                      <p:cBhvr override="childStyle">
                                        <p:cTn id="44" dur="500" fill="hold"/>
                                        <p:tgtEl>
                                          <p:spTgt spid="19"/>
                                        </p:tgtEl>
                                        <p:attrNameLst>
                                          <p:attrName>style.textDecorationUnderline</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1"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
                                        <p:tgtEl>
                                          <p:spTgt spid="14"/>
                                        </p:tgtEl>
                                      </p:cBhvr>
                                    </p:animEffect>
                                  </p:childTnLst>
                                </p:cTn>
                              </p:par>
                              <p:par>
                                <p:cTn id="50" presetID="10" presetClass="entr" presetSubtype="0" fill="hold" grpId="1"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100"/>
                                        <p:tgtEl>
                                          <p:spTgt spid="15"/>
                                        </p:tgtEl>
                                      </p:cBhvr>
                                    </p:animEffect>
                                  </p:childTnLst>
                                </p:cTn>
                              </p:par>
                              <p:par>
                                <p:cTn id="53" presetID="10" presetClass="entr" presetSubtype="0" fill="hold" grpId="1"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100"/>
                                        <p:tgtEl>
                                          <p:spTgt spid="16"/>
                                        </p:tgtEl>
                                      </p:cBhvr>
                                    </p:animEffect>
                                  </p:childTnLst>
                                </p:cTn>
                              </p:par>
                              <p:par>
                                <p:cTn id="56" presetID="0" presetClass="path" presetSubtype="0" accel="50000" decel="50000" fill="hold" grpId="0" nodeType="withEffect">
                                  <p:stCondLst>
                                    <p:cond delay="0"/>
                                  </p:stCondLst>
                                  <p:childTnLst>
                                    <p:animMotion origin="layout" path="M 3.33333E-6 2.93247E-6 C 0.00746 0.01619 0.02396 0.06706 0.04496 0.09782 C 0.06597 0.12858 0.08958 0.15749 0.12586 0.18385 C 0.16215 0.21022 0.21823 0.23751 0.26267 0.25647 C 0.30711 0.27521 0.32951 0.28816 0.39305 0.29694 C 0.45659 0.30573 0.54253 0.30643 0.64357 0.30874 C 0.74461 0.31105 0.92517 0.31013 0.9993 0.31036 " pathEditMode="relative" rAng="0" ptsTypes="aaaaaaa">
                                      <p:cBhvr>
                                        <p:cTn id="57" dur="2000" fill="hold"/>
                                        <p:tgtEl>
                                          <p:spTgt spid="14"/>
                                        </p:tgtEl>
                                        <p:attrNameLst>
                                          <p:attrName>ppt_x</p:attrName>
                                          <p:attrName>ppt_y</p:attrName>
                                        </p:attrNameLst>
                                      </p:cBhvr>
                                      <p:rCtr x="49965" y="15541"/>
                                    </p:animMotion>
                                  </p:childTnLst>
                                </p:cTn>
                              </p:par>
                              <p:par>
                                <p:cTn id="58" presetID="0" presetClass="path" presetSubtype="0" accel="50000" decel="50000" fill="hold" grpId="0" nodeType="withEffect">
                                  <p:stCondLst>
                                    <p:cond delay="0"/>
                                  </p:stCondLst>
                                  <p:childTnLst>
                                    <p:animMotion origin="layout" path="M 0 -1.63737E-6 C 0.01094 0.01457 0.03698 0.06129 0.06545 0.08742 C 0.09392 0.11355 0.12587 0.13992 0.17049 0.15657 C 0.2151 0.17322 0.2408 0.18108 0.33264 0.18687 C 0.42448 0.19265 0.64028 0.19103 0.72118 0.19195 " pathEditMode="relative" rAng="0" ptsTypes="aaaaa">
                                      <p:cBhvr>
                                        <p:cTn id="59" dur="2000" fill="hold"/>
                                        <p:tgtEl>
                                          <p:spTgt spid="15"/>
                                        </p:tgtEl>
                                        <p:attrNameLst>
                                          <p:attrName>ppt_x</p:attrName>
                                          <p:attrName>ppt_y</p:attrName>
                                        </p:attrNameLst>
                                      </p:cBhvr>
                                      <p:rCtr x="36059" y="9621"/>
                                    </p:animMotion>
                                  </p:childTnLst>
                                </p:cTn>
                              </p:par>
                              <p:par>
                                <p:cTn id="60" presetID="0" presetClass="path" presetSubtype="0" accel="50000" decel="50000" fill="hold" grpId="0" nodeType="withEffect">
                                  <p:stCondLst>
                                    <p:cond delay="0"/>
                                  </p:stCondLst>
                                  <p:childTnLst>
                                    <p:animMotion origin="layout" path="M 4.72222E-6 8.69565E-7 C 0.01319 0.02382 0.07725 0.06175 0.12534 0.08349 C 0.17343 0.10523 0.22951 0.1191 0.28854 0.1309 C 0.34756 0.14269 0.36718 0.15009 0.47968 0.15449 C 0.59218 0.15888 0.8625 0.15703 0.96319 0.15772 " pathEditMode="relative" rAng="0" ptsTypes="aaaaa">
                                      <p:cBhvr>
                                        <p:cTn id="61" dur="2000" fill="hold"/>
                                        <p:tgtEl>
                                          <p:spTgt spid="16"/>
                                        </p:tgtEl>
                                        <p:attrNameLst>
                                          <p:attrName>ppt_x</p:attrName>
                                          <p:attrName>ppt_y</p:attrName>
                                        </p:attrNameLst>
                                      </p:cBhvr>
                                      <p:rCtr x="48160" y="7932"/>
                                    </p:animMotion>
                                  </p:childTnLst>
                                </p:cTn>
                              </p:par>
                              <p:par>
                                <p:cTn id="62" presetID="55" presetClass="entr" presetSubtype="0" fill="hold" grpId="0" nodeType="withEffect">
                                  <p:stCondLst>
                                    <p:cond delay="1000"/>
                                  </p:stCondLst>
                                  <p:childTnLst>
                                    <p:set>
                                      <p:cBhvr>
                                        <p:cTn id="63" dur="1" fill="hold">
                                          <p:stCondLst>
                                            <p:cond delay="0"/>
                                          </p:stCondLst>
                                        </p:cTn>
                                        <p:tgtEl>
                                          <p:spTgt spid="58376"/>
                                        </p:tgtEl>
                                        <p:attrNameLst>
                                          <p:attrName>style.visibility</p:attrName>
                                        </p:attrNameLst>
                                      </p:cBhvr>
                                      <p:to>
                                        <p:strVal val="visible"/>
                                      </p:to>
                                    </p:set>
                                    <p:anim calcmode="lin" valueType="num">
                                      <p:cBhvr>
                                        <p:cTn id="64" dur="1000" fill="hold"/>
                                        <p:tgtEl>
                                          <p:spTgt spid="58376"/>
                                        </p:tgtEl>
                                        <p:attrNameLst>
                                          <p:attrName>ppt_w</p:attrName>
                                        </p:attrNameLst>
                                      </p:cBhvr>
                                      <p:tavLst>
                                        <p:tav tm="0">
                                          <p:val>
                                            <p:strVal val="#ppt_w*0.70"/>
                                          </p:val>
                                        </p:tav>
                                        <p:tav tm="100000">
                                          <p:val>
                                            <p:strVal val="#ppt_w"/>
                                          </p:val>
                                        </p:tav>
                                      </p:tavLst>
                                    </p:anim>
                                    <p:anim calcmode="lin" valueType="num">
                                      <p:cBhvr>
                                        <p:cTn id="65" dur="1000" fill="hold"/>
                                        <p:tgtEl>
                                          <p:spTgt spid="58376"/>
                                        </p:tgtEl>
                                        <p:attrNameLst>
                                          <p:attrName>ppt_h</p:attrName>
                                        </p:attrNameLst>
                                      </p:cBhvr>
                                      <p:tavLst>
                                        <p:tav tm="0">
                                          <p:val>
                                            <p:strVal val="#ppt_h"/>
                                          </p:val>
                                        </p:tav>
                                        <p:tav tm="100000">
                                          <p:val>
                                            <p:strVal val="#ppt_h"/>
                                          </p:val>
                                        </p:tav>
                                      </p:tavLst>
                                    </p:anim>
                                    <p:animEffect transition="in" filter="fade">
                                      <p:cBhvr>
                                        <p:cTn id="66" dur="1000"/>
                                        <p:tgtEl>
                                          <p:spTgt spid="58376"/>
                                        </p:tgtEl>
                                      </p:cBhvr>
                                    </p:animEffect>
                                  </p:childTnLst>
                                </p:cTn>
                              </p:par>
                              <p:par>
                                <p:cTn id="67" presetID="55" presetClass="exit" presetSubtype="0" fill="hold" grpId="1" nodeType="withEffect">
                                  <p:stCondLst>
                                    <p:cond delay="0"/>
                                  </p:stCondLst>
                                  <p:childTnLst>
                                    <p:anim calcmode="lin" valueType="num">
                                      <p:cBhvr>
                                        <p:cTn id="68" dur="1000"/>
                                        <p:tgtEl>
                                          <p:spTgt spid="13"/>
                                        </p:tgtEl>
                                        <p:attrNameLst>
                                          <p:attrName>ppt_w</p:attrName>
                                        </p:attrNameLst>
                                      </p:cBhvr>
                                      <p:tavLst>
                                        <p:tav tm="0">
                                          <p:val>
                                            <p:strVal val="ppt_w"/>
                                          </p:val>
                                        </p:tav>
                                        <p:tav tm="100000">
                                          <p:val>
                                            <p:strVal val="ppt_w*0.70"/>
                                          </p:val>
                                        </p:tav>
                                      </p:tavLst>
                                    </p:anim>
                                    <p:anim calcmode="lin" valueType="num">
                                      <p:cBhvr>
                                        <p:cTn id="69" dur="1000"/>
                                        <p:tgtEl>
                                          <p:spTgt spid="13"/>
                                        </p:tgtEl>
                                        <p:attrNameLst>
                                          <p:attrName>ppt_h</p:attrName>
                                        </p:attrNameLst>
                                      </p:cBhvr>
                                      <p:tavLst>
                                        <p:tav tm="0">
                                          <p:val>
                                            <p:strVal val="ppt_h"/>
                                          </p:val>
                                        </p:tav>
                                        <p:tav tm="100000">
                                          <p:val>
                                            <p:strVal val="ppt_h"/>
                                          </p:val>
                                        </p:tav>
                                      </p:tavLst>
                                    </p:anim>
                                    <p:animEffect transition="out" filter="fade">
                                      <p:cBhvr>
                                        <p:cTn id="70" dur="1000"/>
                                        <p:tgtEl>
                                          <p:spTgt spid="13"/>
                                        </p:tgtEl>
                                      </p:cBhvr>
                                    </p:animEffect>
                                    <p:set>
                                      <p:cBhvr>
                                        <p:cTn id="71" dur="1" fill="hold">
                                          <p:stCondLst>
                                            <p:cond delay="999"/>
                                          </p:stCondLst>
                                        </p:cTn>
                                        <p:tgtEl>
                                          <p:spTgt spid="13"/>
                                        </p:tgtEl>
                                        <p:attrNameLst>
                                          <p:attrName>style.visibility</p:attrName>
                                        </p:attrNameLst>
                                      </p:cBhvr>
                                      <p:to>
                                        <p:strVal val="hidden"/>
                                      </p:to>
                                    </p:set>
                                  </p:childTnLst>
                                </p:cTn>
                              </p:par>
                              <p:par>
                                <p:cTn id="72" presetID="10" presetClass="exit" presetSubtype="0" fill="hold" grpId="2" nodeType="withEffect">
                                  <p:stCondLst>
                                    <p:cond delay="0"/>
                                  </p:stCondLst>
                                  <p:childTnLst>
                                    <p:animEffect transition="out" filter="fade">
                                      <p:cBhvr>
                                        <p:cTn id="73" dur="500"/>
                                        <p:tgtEl>
                                          <p:spTgt spid="17"/>
                                        </p:tgtEl>
                                      </p:cBhvr>
                                    </p:animEffect>
                                    <p:set>
                                      <p:cBhvr>
                                        <p:cTn id="74" dur="1" fill="hold">
                                          <p:stCondLst>
                                            <p:cond delay="499"/>
                                          </p:stCondLst>
                                        </p:cTn>
                                        <p:tgtEl>
                                          <p:spTgt spid="17"/>
                                        </p:tgtEl>
                                        <p:attrNameLst>
                                          <p:attrName>style.visibility</p:attrName>
                                        </p:attrNameLst>
                                      </p:cBhvr>
                                      <p:to>
                                        <p:strVal val="hidden"/>
                                      </p:to>
                                    </p:set>
                                  </p:childTnLst>
                                </p:cTn>
                              </p:par>
                              <p:par>
                                <p:cTn id="75" presetID="10" presetClass="exit" presetSubtype="0" fill="hold" grpId="2" nodeType="withEffect">
                                  <p:stCondLst>
                                    <p:cond delay="0"/>
                                  </p:stCondLst>
                                  <p:childTnLst>
                                    <p:animEffect transition="out" filter="fade">
                                      <p:cBhvr>
                                        <p:cTn id="76" dur="500"/>
                                        <p:tgtEl>
                                          <p:spTgt spid="18"/>
                                        </p:tgtEl>
                                      </p:cBhvr>
                                    </p:animEffect>
                                    <p:set>
                                      <p:cBhvr>
                                        <p:cTn id="77" dur="1" fill="hold">
                                          <p:stCondLst>
                                            <p:cond delay="499"/>
                                          </p:stCondLst>
                                        </p:cTn>
                                        <p:tgtEl>
                                          <p:spTgt spid="18"/>
                                        </p:tgtEl>
                                        <p:attrNameLst>
                                          <p:attrName>style.visibility</p:attrName>
                                        </p:attrNameLst>
                                      </p:cBhvr>
                                      <p:to>
                                        <p:strVal val="hidden"/>
                                      </p:to>
                                    </p:set>
                                  </p:childTnLst>
                                </p:cTn>
                              </p:par>
                              <p:par>
                                <p:cTn id="78" presetID="10" presetClass="exit" presetSubtype="0" fill="hold" grpId="2" nodeType="withEffect">
                                  <p:stCondLst>
                                    <p:cond delay="0"/>
                                  </p:stCondLst>
                                  <p:childTnLst>
                                    <p:animEffect transition="out" filter="fade">
                                      <p:cBhvr>
                                        <p:cTn id="79" dur="500"/>
                                        <p:tgtEl>
                                          <p:spTgt spid="19"/>
                                        </p:tgtEl>
                                      </p:cBhvr>
                                    </p:animEffect>
                                    <p:set>
                                      <p:cBhvr>
                                        <p:cTn id="80" dur="1" fill="hold">
                                          <p:stCondLst>
                                            <p:cond delay="499"/>
                                          </p:stCondLst>
                                        </p:cTn>
                                        <p:tgtEl>
                                          <p:spTgt spid="19"/>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40" presetClass="exit" presetSubtype="0" fill="hold" grpId="1" nodeType="clickEffect">
                                  <p:stCondLst>
                                    <p:cond delay="0"/>
                                  </p:stCondLst>
                                  <p:childTnLst>
                                    <p:animEffect transition="out" filter="fade">
                                      <p:cBhvr>
                                        <p:cTn id="84" dur="1000"/>
                                        <p:tgtEl>
                                          <p:spTgt spid="58376"/>
                                        </p:tgtEl>
                                      </p:cBhvr>
                                    </p:animEffect>
                                    <p:anim calcmode="lin" valueType="num">
                                      <p:cBhvr>
                                        <p:cTn id="85" dur="1000"/>
                                        <p:tgtEl>
                                          <p:spTgt spid="58376"/>
                                        </p:tgtEl>
                                        <p:attrNameLst>
                                          <p:attrName>ppt_x</p:attrName>
                                        </p:attrNameLst>
                                      </p:cBhvr>
                                      <p:tavLst>
                                        <p:tav tm="0">
                                          <p:val>
                                            <p:strVal val="ppt_x"/>
                                          </p:val>
                                        </p:tav>
                                        <p:tav tm="100000">
                                          <p:val>
                                            <p:strVal val="ppt_x-.1"/>
                                          </p:val>
                                        </p:tav>
                                      </p:tavLst>
                                    </p:anim>
                                    <p:anim calcmode="lin" valueType="num">
                                      <p:cBhvr>
                                        <p:cTn id="86" dur="1000"/>
                                        <p:tgtEl>
                                          <p:spTgt spid="58376"/>
                                        </p:tgtEl>
                                        <p:attrNameLst>
                                          <p:attrName>ppt_y</p:attrName>
                                        </p:attrNameLst>
                                      </p:cBhvr>
                                      <p:tavLst>
                                        <p:tav tm="0">
                                          <p:val>
                                            <p:strVal val="ppt_y"/>
                                          </p:val>
                                        </p:tav>
                                        <p:tav tm="100000">
                                          <p:val>
                                            <p:strVal val="ppt_y"/>
                                          </p:val>
                                        </p:tav>
                                      </p:tavLst>
                                    </p:anim>
                                    <p:set>
                                      <p:cBhvr>
                                        <p:cTn id="87" dur="1" fill="hold">
                                          <p:stCondLst>
                                            <p:cond delay="999"/>
                                          </p:stCondLst>
                                        </p:cTn>
                                        <p:tgtEl>
                                          <p:spTgt spid="58376"/>
                                        </p:tgtEl>
                                        <p:attrNameLst>
                                          <p:attrName>style.visibility</p:attrName>
                                        </p:attrNameLst>
                                      </p:cBhvr>
                                      <p:to>
                                        <p:strVal val="hidden"/>
                                      </p:to>
                                    </p:set>
                                  </p:childTnLst>
                                </p:cTn>
                              </p:par>
                              <p:par>
                                <p:cTn id="88" presetID="1" presetClass="entr" presetSubtype="0" fill="hold" grpId="0" nodeType="withEffect">
                                  <p:stCondLst>
                                    <p:cond delay="0"/>
                                  </p:stCondLst>
                                  <p:childTnLst>
                                    <p:set>
                                      <p:cBhvr>
                                        <p:cTn id="89" dur="1" fill="hold">
                                          <p:stCondLst>
                                            <p:cond delay="0"/>
                                          </p:stCondLst>
                                        </p:cTn>
                                        <p:tgtEl>
                                          <p:spTgt spid="58377"/>
                                        </p:tgtEl>
                                        <p:attrNameLst>
                                          <p:attrName>style.visibility</p:attrName>
                                        </p:attrNameLst>
                                      </p:cBhvr>
                                      <p:to>
                                        <p:strVal val="visible"/>
                                      </p:to>
                                    </p:set>
                                  </p:childTnLst>
                                </p:cTn>
                              </p:par>
                              <p:par>
                                <p:cTn id="90" presetID="0" presetClass="path" presetSubtype="0" accel="50000" decel="14000" fill="hold" grpId="1" nodeType="withEffect">
                                  <p:stCondLst>
                                    <p:cond delay="0"/>
                                  </p:stCondLst>
                                  <p:childTnLst>
                                    <p:animMotion origin="layout" path="M 3.33333E-6 3.33333E-6 L 0.84166 0.64444 " pathEditMode="relative" rAng="0" ptsTypes="AA">
                                      <p:cBhvr>
                                        <p:cTn id="91" dur="2000" fill="hold"/>
                                        <p:tgtEl>
                                          <p:spTgt spid="58377"/>
                                        </p:tgtEl>
                                        <p:attrNameLst>
                                          <p:attrName>ppt_x</p:attrName>
                                          <p:attrName>ppt_y</p:attrName>
                                        </p:attrNameLst>
                                      </p:cBhvr>
                                      <p:rCtr x="42083" y="32222"/>
                                    </p:animMotion>
                                  </p:childTnLst>
                                </p:cTn>
                              </p:par>
                              <p:par>
                                <p:cTn id="92" presetID="6" presetClass="emph" presetSubtype="0" fill="hold" grpId="2" nodeType="withEffect">
                                  <p:stCondLst>
                                    <p:cond delay="0"/>
                                  </p:stCondLst>
                                  <p:childTnLst>
                                    <p:animScale>
                                      <p:cBhvr>
                                        <p:cTn id="93" dur="2000" fill="hold"/>
                                        <p:tgtEl>
                                          <p:spTgt spid="58377"/>
                                        </p:tgtEl>
                                      </p:cBhvr>
                                      <p:by x="150000" y="150000"/>
                                    </p:animScale>
                                  </p:childTnLst>
                                </p:cTn>
                              </p:par>
                            </p:childTnLst>
                          </p:cTn>
                        </p:par>
                        <p:par>
                          <p:cTn id="94" fill="hold" nodeType="afterGroup">
                            <p:stCondLst>
                              <p:cond delay="2000"/>
                            </p:stCondLst>
                            <p:childTnLst>
                              <p:par>
                                <p:cTn id="95" presetID="10" presetClass="entr" presetSubtype="0" fill="hold" grpId="0" nodeType="afterEffect">
                                  <p:stCondLst>
                                    <p:cond delay="0"/>
                                  </p:stCondLst>
                                  <p:childTnLst>
                                    <p:set>
                                      <p:cBhvr>
                                        <p:cTn id="96" dur="1" fill="hold">
                                          <p:stCondLst>
                                            <p:cond delay="0"/>
                                          </p:stCondLst>
                                        </p:cTn>
                                        <p:tgtEl>
                                          <p:spTgt spid="58374">
                                            <p:txEl>
                                              <p:pRg st="0" end="0"/>
                                            </p:txEl>
                                          </p:spTgt>
                                        </p:tgtEl>
                                        <p:attrNameLst>
                                          <p:attrName>style.visibility</p:attrName>
                                        </p:attrNameLst>
                                      </p:cBhvr>
                                      <p:to>
                                        <p:strVal val="visible"/>
                                      </p:to>
                                    </p:set>
                                    <p:animEffect transition="in" filter="fade">
                                      <p:cBhvr>
                                        <p:cTn id="97" dur="1000"/>
                                        <p:tgtEl>
                                          <p:spTgt spid="58374">
                                            <p:txEl>
                                              <p:pRg st="0" end="0"/>
                                            </p:txEl>
                                          </p:spTgt>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58375">
                                            <p:txEl>
                                              <p:pRg st="0" end="0"/>
                                            </p:txEl>
                                          </p:spTgt>
                                        </p:tgtEl>
                                        <p:attrNameLst>
                                          <p:attrName>style.visibility</p:attrName>
                                        </p:attrNameLst>
                                      </p:cBhvr>
                                      <p:to>
                                        <p:strVal val="visible"/>
                                      </p:to>
                                    </p:set>
                                    <p:animEffect transition="in" filter="fade">
                                      <p:cBhvr>
                                        <p:cTn id="102" dur="2000"/>
                                        <p:tgtEl>
                                          <p:spTgt spid="58375">
                                            <p:txEl>
                                              <p:pRg st="0" end="0"/>
                                            </p:txEl>
                                          </p:spTgt>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58378">
                                            <p:txEl>
                                              <p:pRg st="0" end="0"/>
                                            </p:txEl>
                                          </p:spTgt>
                                        </p:tgtEl>
                                        <p:attrNameLst>
                                          <p:attrName>style.visibility</p:attrName>
                                        </p:attrNameLst>
                                      </p:cBhvr>
                                      <p:to>
                                        <p:strVal val="visible"/>
                                      </p:to>
                                    </p:set>
                                    <p:animEffect transition="in" filter="fade">
                                      <p:cBhvr>
                                        <p:cTn id="105" dur="2000"/>
                                        <p:tgtEl>
                                          <p:spTgt spid="58378">
                                            <p:txEl>
                                              <p:pRg st="0" end="0"/>
                                            </p:txEl>
                                          </p:spTgt>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8" fill="hold" grpId="0" nodeType="clickEffect">
                                  <p:stCondLst>
                                    <p:cond delay="0"/>
                                  </p:stCondLst>
                                  <p:childTnLst>
                                    <p:set>
                                      <p:cBhvr>
                                        <p:cTn id="109" dur="1" fill="hold">
                                          <p:stCondLst>
                                            <p:cond delay="0"/>
                                          </p:stCondLst>
                                        </p:cTn>
                                        <p:tgtEl>
                                          <p:spTgt spid="12"/>
                                        </p:tgtEl>
                                        <p:attrNameLst>
                                          <p:attrName>style.visibility</p:attrName>
                                        </p:attrNameLst>
                                      </p:cBhvr>
                                      <p:to>
                                        <p:strVal val="visible"/>
                                      </p:to>
                                    </p:set>
                                    <p:animEffect transition="in" filter="wipe(left)">
                                      <p:cBhvr>
                                        <p:cTn id="110" dur="500"/>
                                        <p:tgtEl>
                                          <p:spTgt spid="12"/>
                                        </p:tgtEl>
                                      </p:cBhvr>
                                    </p:animEffect>
                                  </p:childTnLst>
                                </p:cTn>
                              </p:par>
                              <p:par>
                                <p:cTn id="111" presetID="18" presetClass="emph" presetSubtype="0" fill="hold" grpId="1" nodeType="withEffect">
                                  <p:stCondLst>
                                    <p:cond delay="0"/>
                                  </p:stCondLst>
                                  <p:childTnLst>
                                    <p:set>
                                      <p:cBhvr override="childStyle">
                                        <p:cTn id="112" dur="500" fill="hold"/>
                                        <p:tgtEl>
                                          <p:spTgt spid="12"/>
                                        </p:tgtEl>
                                        <p:attrNameLst>
                                          <p:attrName>style.textDecorationUnderline</p:attrName>
                                        </p:attrNameLst>
                                      </p:cBhvr>
                                      <p:to>
                                        <p:strVal val="true"/>
                                      </p:to>
                                    </p:set>
                                  </p:childTnLst>
                                </p:cTn>
                              </p:par>
                            </p:childTnLst>
                          </p:cTn>
                        </p:par>
                      </p:childTnLst>
                    </p:cTn>
                  </p:par>
                  <p:par>
                    <p:cTn id="113" fill="hold">
                      <p:stCondLst>
                        <p:cond delay="indefinite"/>
                      </p:stCondLst>
                      <p:childTnLst>
                        <p:par>
                          <p:cTn id="114" fill="hold">
                            <p:stCondLst>
                              <p:cond delay="0"/>
                            </p:stCondLst>
                            <p:childTnLst>
                              <p:par>
                                <p:cTn id="115" presetID="10" presetClass="exit" presetSubtype="0" fill="hold" grpId="2" nodeType="clickEffect">
                                  <p:stCondLst>
                                    <p:cond delay="0"/>
                                  </p:stCondLst>
                                  <p:childTnLst>
                                    <p:animEffect transition="out" filter="fade">
                                      <p:cBhvr>
                                        <p:cTn id="116" dur="500"/>
                                        <p:tgtEl>
                                          <p:spTgt spid="12"/>
                                        </p:tgtEl>
                                      </p:cBhvr>
                                    </p:animEffect>
                                    <p:set>
                                      <p:cBhvr>
                                        <p:cTn id="117" dur="1" fill="hold">
                                          <p:stCondLst>
                                            <p:cond delay="499"/>
                                          </p:stCondLst>
                                        </p:cTn>
                                        <p:tgtEl>
                                          <p:spTgt spid="12"/>
                                        </p:tgtEl>
                                        <p:attrNameLst>
                                          <p:attrName>style.visibility</p:attrName>
                                        </p:attrNameLst>
                                      </p:cBhvr>
                                      <p:to>
                                        <p:strVal val="hidden"/>
                                      </p:to>
                                    </p:set>
                                  </p:childTnLst>
                                </p:cTn>
                              </p:par>
                              <p:par>
                                <p:cTn id="118" presetID="10" presetClass="exit" presetSubtype="0" fill="hold" grpId="1" nodeType="withEffect">
                                  <p:stCondLst>
                                    <p:cond delay="0"/>
                                  </p:stCondLst>
                                  <p:childTnLst>
                                    <p:animEffect transition="out" filter="fade">
                                      <p:cBhvr>
                                        <p:cTn id="119" dur="1000"/>
                                        <p:tgtEl>
                                          <p:spTgt spid="58374">
                                            <p:txEl>
                                              <p:pRg st="0" end="0"/>
                                            </p:txEl>
                                          </p:spTgt>
                                        </p:tgtEl>
                                      </p:cBhvr>
                                    </p:animEffect>
                                    <p:set>
                                      <p:cBhvr>
                                        <p:cTn id="120" dur="1" fill="hold">
                                          <p:stCondLst>
                                            <p:cond delay="999"/>
                                          </p:stCondLst>
                                        </p:cTn>
                                        <p:tgtEl>
                                          <p:spTgt spid="58374">
                                            <p:txEl>
                                              <p:pRg st="0" end="0"/>
                                            </p:txEl>
                                          </p:spTgt>
                                        </p:tgtEl>
                                        <p:attrNameLst>
                                          <p:attrName>style.visibility</p:attrName>
                                        </p:attrNameLst>
                                      </p:cBhvr>
                                      <p:to>
                                        <p:strVal val="hidden"/>
                                      </p:to>
                                    </p:set>
                                  </p:childTnLst>
                                </p:cTn>
                              </p:par>
                            </p:childTnLst>
                          </p:cTn>
                        </p:par>
                        <p:par>
                          <p:cTn id="121" fill="hold" nodeType="afterGroup">
                            <p:stCondLst>
                              <p:cond delay="1000"/>
                            </p:stCondLst>
                            <p:childTnLst>
                              <p:par>
                                <p:cTn id="122" presetID="6" presetClass="emph" presetSubtype="0" fill="hold" nodeType="afterEffect">
                                  <p:stCondLst>
                                    <p:cond delay="0"/>
                                  </p:stCondLst>
                                  <p:childTnLst>
                                    <p:animScale>
                                      <p:cBhvr>
                                        <p:cTn id="123" dur="2000" fill="hold"/>
                                        <p:tgtEl>
                                          <p:spTgt spid="58378">
                                            <p:txEl>
                                              <p:pRg st="0" end="0"/>
                                            </p:txEl>
                                          </p:spTgt>
                                        </p:tgtEl>
                                      </p:cBhvr>
                                      <p:by x="150000" y="150000"/>
                                    </p:animScale>
                                  </p:childTnLst>
                                </p:cTn>
                              </p:par>
                              <p:par>
                                <p:cTn id="124" presetID="0" presetClass="path" presetSubtype="0" accel="50000" decel="18000" fill="hold" grpId="1" nodeType="withEffect">
                                  <p:stCondLst>
                                    <p:cond delay="0"/>
                                  </p:stCondLst>
                                  <p:childTnLst>
                                    <p:animMotion origin="layout" path="M -0.00018 0.00162 C 0.00017 0.01805 -0.00504 0.07106 0.00243 0.10115 C 0.00989 0.13125 0.02395 0.15972 0.04514 0.1824 C 0.06632 0.20509 0.09392 0.22963 0.12934 0.23703 C 0.16475 0.24444 0.22083 0.24143 0.25798 0.22662 C 0.29514 0.2118 0.32795 0.18518 0.3526 0.14838 C 0.37725 0.11157 0.40364 0.0574 0.40607 0.00555 C 0.4085 -0.0463 0.39461 -0.11736 0.36684 -0.1632 C 0.33906 -0.20903 0.28611 -0.24792 0.23906 -0.26968 C 0.19201 -0.29144 0.13142 -0.29236 0.08455 -0.29329 C 0.03767 -0.29422 0.00069 -0.28588 -0.04202 -0.27477 C -0.08473 -0.26366 -0.12032 -0.25093 -0.17223 -0.22639 C -0.22396 -0.20186 -0.31615 -0.14815 -0.354 -0.12755 " pathEditMode="relative" rAng="0" ptsTypes="aaaaaaaaaaaaa">
                                      <p:cBhvr>
                                        <p:cTn id="125" dur="2000" fill="hold"/>
                                        <p:tgtEl>
                                          <p:spTgt spid="58378">
                                            <p:txEl>
                                              <p:pRg st="0" end="0"/>
                                            </p:txEl>
                                          </p:spTgt>
                                        </p:tgtEl>
                                        <p:attrNameLst>
                                          <p:attrName>ppt_x</p:attrName>
                                          <p:attrName>ppt_y</p:attrName>
                                        </p:attrNameLst>
                                      </p:cBhvr>
                                      <p:rCtr x="2743" y="-2662"/>
                                    </p:animMotion>
                                  </p:childTnLst>
                                </p:cTn>
                              </p:par>
                            </p:childTnLst>
                          </p:cTn>
                        </p:par>
                        <p:par>
                          <p:cTn id="126" fill="hold" nodeType="afterGroup">
                            <p:stCondLst>
                              <p:cond delay="3000"/>
                            </p:stCondLst>
                            <p:childTnLst>
                              <p:par>
                                <p:cTn id="127" presetID="3" presetClass="emph" presetSubtype="2" fill="hold" grpId="2" nodeType="afterEffect">
                                  <p:stCondLst>
                                    <p:cond delay="0"/>
                                  </p:stCondLst>
                                  <p:childTnLst>
                                    <p:animClr clrSpc="rgb" dir="cw">
                                      <p:cBhvr override="childStyle">
                                        <p:cTn id="128" dur="500" fill="hold"/>
                                        <p:tgtEl>
                                          <p:spTgt spid="58375">
                                            <p:txEl>
                                              <p:pRg st="0" end="0"/>
                                            </p:txEl>
                                          </p:spTgt>
                                        </p:tgtEl>
                                        <p:attrNameLst>
                                          <p:attrName>style.color</p:attrName>
                                        </p:attrNameLst>
                                      </p:cBhvr>
                                      <p:to>
                                        <a:schemeClr val="bg1"/>
                                      </p:to>
                                    </p:animClr>
                                  </p:childTnLst>
                                </p:cTn>
                              </p:par>
                              <p:par>
                                <p:cTn id="129" presetID="0" presetClass="path" presetSubtype="0" accel="50000" decel="50000" fill="hold" nodeType="withEffect">
                                  <p:stCondLst>
                                    <p:cond delay="0"/>
                                  </p:stCondLst>
                                  <p:childTnLst>
                                    <p:animMotion origin="layout" path="M 3.61111E-6 4.50509E-6 L 0.17361 0.69958 " pathEditMode="relative" rAng="0" ptsTypes="AA">
                                      <p:cBhvr>
                                        <p:cTn id="130" dur="2000" fill="hold"/>
                                        <p:tgtEl>
                                          <p:spTgt spid="58375">
                                            <p:txEl>
                                              <p:pRg st="0" end="0"/>
                                            </p:txEl>
                                          </p:spTgt>
                                        </p:tgtEl>
                                        <p:attrNameLst>
                                          <p:attrName>ppt_x</p:attrName>
                                          <p:attrName>ppt_y</p:attrName>
                                        </p:attrNameLst>
                                      </p:cBhvr>
                                      <p:rCtr x="8681" y="34968"/>
                                    </p:animMotion>
                                  </p:childTnLst>
                                </p:cTn>
                              </p:par>
                              <p:par>
                                <p:cTn id="131" presetID="53" presetClass="exit" presetSubtype="0" fill="hold" grpId="1" nodeType="withEffect">
                                  <p:stCondLst>
                                    <p:cond delay="0"/>
                                  </p:stCondLst>
                                  <p:childTnLst>
                                    <p:anim calcmode="lin" valueType="num">
                                      <p:cBhvr>
                                        <p:cTn id="132" dur="2000"/>
                                        <p:tgtEl>
                                          <p:spTgt spid="58375">
                                            <p:txEl>
                                              <p:pRg st="0" end="0"/>
                                            </p:txEl>
                                          </p:spTgt>
                                        </p:tgtEl>
                                        <p:attrNameLst>
                                          <p:attrName>ppt_w</p:attrName>
                                        </p:attrNameLst>
                                      </p:cBhvr>
                                      <p:tavLst>
                                        <p:tav tm="0">
                                          <p:val>
                                            <p:strVal val="ppt_w"/>
                                          </p:val>
                                        </p:tav>
                                        <p:tav tm="100000">
                                          <p:val>
                                            <p:fltVal val="0"/>
                                          </p:val>
                                        </p:tav>
                                      </p:tavLst>
                                    </p:anim>
                                    <p:anim calcmode="lin" valueType="num">
                                      <p:cBhvr>
                                        <p:cTn id="133" dur="2000"/>
                                        <p:tgtEl>
                                          <p:spTgt spid="58375">
                                            <p:txEl>
                                              <p:pRg st="0" end="0"/>
                                            </p:txEl>
                                          </p:spTgt>
                                        </p:tgtEl>
                                        <p:attrNameLst>
                                          <p:attrName>ppt_h</p:attrName>
                                        </p:attrNameLst>
                                      </p:cBhvr>
                                      <p:tavLst>
                                        <p:tav tm="0">
                                          <p:val>
                                            <p:strVal val="ppt_h"/>
                                          </p:val>
                                        </p:tav>
                                        <p:tav tm="100000">
                                          <p:val>
                                            <p:fltVal val="0"/>
                                          </p:val>
                                        </p:tav>
                                      </p:tavLst>
                                    </p:anim>
                                    <p:animEffect transition="out" filter="fade">
                                      <p:cBhvr>
                                        <p:cTn id="134" dur="2000"/>
                                        <p:tgtEl>
                                          <p:spTgt spid="58375">
                                            <p:txEl>
                                              <p:pRg st="0" end="0"/>
                                            </p:txEl>
                                          </p:spTgt>
                                        </p:tgtEl>
                                      </p:cBhvr>
                                    </p:animEffect>
                                    <p:set>
                                      <p:cBhvr>
                                        <p:cTn id="135" dur="1" fill="hold">
                                          <p:stCondLst>
                                            <p:cond delay="1999"/>
                                          </p:stCondLst>
                                        </p:cTn>
                                        <p:tgtEl>
                                          <p:spTgt spid="58375">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17" grpId="2"/>
      <p:bldP spid="18" grpId="0"/>
      <p:bldP spid="18" grpId="1"/>
      <p:bldP spid="18" grpId="2"/>
      <p:bldP spid="19" grpId="0"/>
      <p:bldP spid="19" grpId="1"/>
      <p:bldP spid="19" grpId="2"/>
      <p:bldP spid="58373" grpId="0" build="allAtOnce"/>
      <p:bldP spid="58373" grpId="1" build="allAtOnce"/>
      <p:bldP spid="12" grpId="0"/>
      <p:bldP spid="12" grpId="1"/>
      <p:bldP spid="12" grpId="2"/>
      <p:bldP spid="58374" grpId="0" build="allAtOnce"/>
      <p:bldP spid="58374" grpId="1" build="allAtOnce"/>
      <p:bldP spid="58375" grpId="0" build="allAtOnce"/>
      <p:bldP spid="58375" grpId="1" build="allAtOnce"/>
      <p:bldP spid="58375" grpId="2" build="allAtOnce"/>
      <p:bldP spid="58376" grpId="0"/>
      <p:bldP spid="58376" grpId="1"/>
      <p:bldP spid="58377" grpId="0"/>
      <p:bldP spid="58377" grpId="1"/>
      <p:bldP spid="58377" grpId="2"/>
      <p:bldP spid="58378" grpId="0" build="allAtOnce"/>
      <p:bldP spid="58378" grpId="1" build="allAtOnce"/>
      <p:bldP spid="11" grpId="0"/>
      <p:bldP spid="11" grpId="1"/>
      <p:bldP spid="11" grpId="2"/>
      <p:bldP spid="13" grpId="0"/>
      <p:bldP spid="13" grpId="1"/>
      <p:bldP spid="14" grpId="0"/>
      <p:bldP spid="14" grpId="1"/>
      <p:bldP spid="15" grpId="0"/>
      <p:bldP spid="15" grpId="1"/>
      <p:bldP spid="16" grpId="0"/>
      <p:bldP spid="16"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54"/>
            <a:ext cx="9200922" cy="6862354"/>
          </a:xfrm>
          <a:prstGeom prst="rect">
            <a:avLst/>
          </a:prstGeom>
        </p:spPr>
      </p:pic>
      <p:sp>
        <p:nvSpPr>
          <p:cNvPr id="9" name="Rectangle 2"/>
          <p:cNvSpPr txBox="1">
            <a:spLocks noChangeArrowheads="1"/>
          </p:cNvSpPr>
          <p:nvPr/>
        </p:nvSpPr>
        <p:spPr bwMode="auto">
          <a:xfrm>
            <a:off x="457200" y="2027238"/>
            <a:ext cx="8229600" cy="2544762"/>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solidFill>
                  <a:schemeClr val="bg1"/>
                </a:solidFill>
                <a:effectLst>
                  <a:glow rad="254000">
                    <a:srgbClr val="CC99FF">
                      <a:alpha val="70000"/>
                    </a:srgbClr>
                  </a:glow>
                </a:effectLst>
                <a:latin typeface="Calibri" panose="020F0502020204030204" pitchFamily="34" charset="0"/>
              </a:rPr>
              <a:t>Love does no harm to a neighbor; therefore love is the fulfillment of the law. </a:t>
            </a:r>
            <a:r>
              <a:rPr lang="en-US" altLang="en-US" sz="3200" b="1" i="1" kern="0" dirty="0">
                <a:solidFill>
                  <a:schemeClr val="bg1"/>
                </a:solidFill>
                <a:effectLst>
                  <a:glow rad="254000">
                    <a:srgbClr val="CC99FF">
                      <a:alpha val="70000"/>
                    </a:srgbClr>
                  </a:glow>
                </a:effectLst>
                <a:latin typeface="Calibri" panose="020F0502020204030204" pitchFamily="34" charset="0"/>
              </a:rPr>
              <a:t>— Romans 13:10 </a:t>
            </a:r>
          </a:p>
        </p:txBody>
      </p:sp>
      <p:sp>
        <p:nvSpPr>
          <p:cNvPr id="3074" name="Rectangle 2"/>
          <p:cNvSpPr>
            <a:spLocks noGrp="1" noChangeArrowheads="1"/>
          </p:cNvSpPr>
          <p:nvPr>
            <p:ph type="title"/>
          </p:nvPr>
        </p:nvSpPr>
        <p:spPr>
          <a:xfrm>
            <a:off x="457200" y="2027238"/>
            <a:ext cx="8229600" cy="2544762"/>
          </a:xfrm>
          <a:effectLst>
            <a:glow rad="127000">
              <a:schemeClr val="tx1"/>
            </a:glow>
          </a:effectLst>
        </p:spPr>
        <p:txBody>
          <a:bodyPr/>
          <a:lstStyle/>
          <a:p>
            <a:pPr eaLnBrk="1" hangingPunct="1"/>
            <a:r>
              <a:rPr lang="en-US" altLang="en-US" b="1" dirty="0">
                <a:solidFill>
                  <a:schemeClr val="bg1"/>
                </a:solidFill>
                <a:effectLst>
                  <a:glow rad="127000">
                    <a:schemeClr val="tx1"/>
                  </a:glow>
                </a:effectLst>
                <a:latin typeface="Calibri" panose="020F0502020204030204" pitchFamily="34" charset="0"/>
              </a:rPr>
              <a:t>Love does no harm to a </a:t>
            </a:r>
            <a:r>
              <a:rPr lang="en-US" altLang="en-US" b="1" dirty="0">
                <a:solidFill>
                  <a:schemeClr val="bg1"/>
                </a:solidFill>
                <a:effectLst>
                  <a:glow rad="101600">
                    <a:schemeClr val="tx1"/>
                  </a:glow>
                </a:effectLst>
                <a:latin typeface="Calibri" panose="020F0502020204030204" pitchFamily="34" charset="0"/>
              </a:rPr>
              <a:t>neighbor</a:t>
            </a:r>
            <a:r>
              <a:rPr lang="en-US" altLang="en-US" b="1" dirty="0">
                <a:solidFill>
                  <a:schemeClr val="bg1"/>
                </a:solidFill>
                <a:effectLst>
                  <a:glow rad="127000">
                    <a:schemeClr val="tx1"/>
                  </a:glow>
                </a:effectLst>
                <a:latin typeface="Calibri" panose="020F0502020204030204" pitchFamily="34" charset="0"/>
              </a:rPr>
              <a:t>; therefore love is the fulfillment of the law. </a:t>
            </a:r>
            <a:r>
              <a:rPr lang="en-US" altLang="en-US" sz="3200" b="1" i="1" dirty="0">
                <a:solidFill>
                  <a:schemeClr val="bg1"/>
                </a:solidFill>
                <a:effectLst>
                  <a:glow rad="127000">
                    <a:schemeClr val="tx1"/>
                  </a:glow>
                </a:effectLst>
                <a:latin typeface="Calibri" panose="020F0502020204030204" pitchFamily="34" charset="0"/>
              </a:rPr>
              <a:t>— Romans 13:10 </a:t>
            </a:r>
          </a:p>
        </p:txBody>
      </p:sp>
      <p:sp>
        <p:nvSpPr>
          <p:cNvPr id="4" name="Rectangle 7"/>
          <p:cNvSpPr>
            <a:spLocks noChangeArrowheads="1"/>
          </p:cNvSpPr>
          <p:nvPr/>
        </p:nvSpPr>
        <p:spPr bwMode="auto">
          <a:xfrm>
            <a:off x="838200" y="2819400"/>
            <a:ext cx="7467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cene3d>
              <a:camera prst="orthographicFront"/>
              <a:lightRig rig="flat" dir="t"/>
            </a:scene3d>
            <a:sp3d extrusionH="57150" prstMaterial="dkEdge">
              <a:bevelT w="38100" h="38100"/>
            </a:sp3d>
          </a:bodyPr>
          <a:lstStyle>
            <a:lvl1pPr algn="ctr">
              <a:spcBef>
                <a:spcPct val="20000"/>
              </a:spcBef>
              <a:defRPr sz="3200">
                <a:solidFill>
                  <a:schemeClr val="tx1"/>
                </a:solidFill>
                <a:latin typeface="Arial" charset="0"/>
              </a:defRPr>
            </a:lvl1pPr>
            <a:lvl2pPr algn="ctr">
              <a:spcBef>
                <a:spcPct val="20000"/>
              </a:spcBef>
              <a:defRPr sz="2800">
                <a:solidFill>
                  <a:schemeClr val="tx1"/>
                </a:solidFill>
                <a:latin typeface="Arial" charset="0"/>
              </a:defRPr>
            </a:lvl2pPr>
            <a:lvl3pPr algn="ctr">
              <a:spcBef>
                <a:spcPct val="20000"/>
              </a:spcBef>
              <a:defRPr sz="2400">
                <a:solidFill>
                  <a:schemeClr val="tx1"/>
                </a:solidFill>
                <a:latin typeface="Arial" charset="0"/>
              </a:defRPr>
            </a:lvl3pPr>
            <a:lvl4pPr algn="ctr">
              <a:spcBef>
                <a:spcPct val="20000"/>
              </a:spcBef>
              <a:defRPr sz="2000">
                <a:solidFill>
                  <a:schemeClr val="tx1"/>
                </a:solidFill>
                <a:latin typeface="Arial" charset="0"/>
              </a:defRPr>
            </a:lvl4pPr>
            <a:lvl5pPr algn="ctr">
              <a:spcBef>
                <a:spcPct val="20000"/>
              </a:spcBef>
              <a:defRPr sz="2000">
                <a:solidFill>
                  <a:schemeClr val="tx1"/>
                </a:solidFill>
                <a:latin typeface="Arial" charset="0"/>
              </a:defRPr>
            </a:lvl5pPr>
            <a:lvl6pPr algn="ctr" fontAlgn="base">
              <a:spcBef>
                <a:spcPct val="20000"/>
              </a:spcBef>
              <a:spcAft>
                <a:spcPct val="0"/>
              </a:spcAft>
              <a:defRPr sz="2000">
                <a:solidFill>
                  <a:schemeClr val="tx1"/>
                </a:solidFill>
                <a:latin typeface="Arial" charset="0"/>
              </a:defRPr>
            </a:lvl6pPr>
            <a:lvl7pPr algn="ctr" fontAlgn="base">
              <a:spcBef>
                <a:spcPct val="20000"/>
              </a:spcBef>
              <a:spcAft>
                <a:spcPct val="0"/>
              </a:spcAft>
              <a:defRPr sz="2000">
                <a:solidFill>
                  <a:schemeClr val="tx1"/>
                </a:solidFill>
                <a:latin typeface="Arial" charset="0"/>
              </a:defRPr>
            </a:lvl7pPr>
            <a:lvl8pPr algn="ctr" fontAlgn="base">
              <a:spcBef>
                <a:spcPct val="20000"/>
              </a:spcBef>
              <a:spcAft>
                <a:spcPct val="0"/>
              </a:spcAft>
              <a:defRPr sz="2000">
                <a:solidFill>
                  <a:schemeClr val="tx1"/>
                </a:solidFill>
                <a:latin typeface="Arial" charset="0"/>
              </a:defRPr>
            </a:lvl8pPr>
            <a:lvl9pPr algn="ctr" fontAlgn="base">
              <a:spcBef>
                <a:spcPct val="20000"/>
              </a:spcBef>
              <a:spcAft>
                <a:spcPct val="0"/>
              </a:spcAft>
              <a:defRPr sz="2000">
                <a:solidFill>
                  <a:schemeClr val="tx1"/>
                </a:solidFill>
                <a:latin typeface="Arial" charset="0"/>
              </a:defRPr>
            </a:lvl9pPr>
          </a:lstStyle>
          <a:p>
            <a:r>
              <a:rPr lang="en-US" altLang="en-US" sz="2400" b="1" dirty="0">
                <a:solidFill>
                  <a:srgbClr val="CC00FF"/>
                </a:solidFill>
              </a:rPr>
              <a:t> </a:t>
            </a:r>
            <a:r>
              <a:rPr lang="en-US" altLang="en-US" sz="3500" b="1" dirty="0">
                <a:solidFill>
                  <a:srgbClr val="CC00FF"/>
                </a:solidFill>
              </a:rPr>
              <a:t> </a:t>
            </a:r>
            <a:r>
              <a:rPr lang="en-US" altLang="en-US" sz="5400" b="1" dirty="0">
                <a:solidFill>
                  <a:srgbClr val="CC00FF"/>
                </a:solidFill>
                <a:effectLst>
                  <a:glow rad="38100">
                    <a:schemeClr val="bg1"/>
                  </a:glow>
                </a:effectLst>
              </a:rPr>
              <a:t>manner of persons</a:t>
            </a:r>
            <a:endParaRPr lang="en-US" altLang="en-US" sz="5400" dirty="0">
              <a:solidFill>
                <a:srgbClr val="CC00FF"/>
              </a:solidFill>
              <a:effectLst>
                <a:glow rad="38100">
                  <a:schemeClr val="bg1"/>
                </a:glow>
              </a:effectLst>
            </a:endParaRPr>
          </a:p>
        </p:txBody>
      </p:sp>
      <p:sp>
        <p:nvSpPr>
          <p:cNvPr id="10" name="Title 1"/>
          <p:cNvSpPr txBox="1">
            <a:spLocks/>
          </p:cNvSpPr>
          <p:nvPr/>
        </p:nvSpPr>
        <p:spPr bwMode="auto">
          <a:xfrm>
            <a:off x="762000" y="152400"/>
            <a:ext cx="769620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solidFill>
                  <a:schemeClr val="bg1"/>
                </a:solidFill>
                <a:effectLst>
                  <a:glow rad="254000">
                    <a:srgbClr val="CC99FF">
                      <a:alpha val="70000"/>
                    </a:srgbClr>
                  </a:glow>
                </a:effectLst>
                <a:latin typeface="Calibri" panose="020F0502020204030204" pitchFamily="34" charset="0"/>
              </a:rPr>
              <a:t>Let no one seek his own, but each one the other's well-being. </a:t>
            </a:r>
            <a:r>
              <a:rPr lang="en-US" altLang="en-US" sz="3200" b="1" i="1" kern="0" dirty="0">
                <a:solidFill>
                  <a:schemeClr val="bg1"/>
                </a:solidFill>
                <a:effectLst>
                  <a:glow rad="254000">
                    <a:srgbClr val="CC99FF">
                      <a:alpha val="70000"/>
                    </a:srgbClr>
                  </a:glow>
                </a:effectLst>
                <a:latin typeface="Calibri" panose="020F0502020204030204" pitchFamily="34" charset="0"/>
              </a:rPr>
              <a:t>— </a:t>
            </a:r>
            <a:r>
              <a:rPr lang="en-US" sz="3200" b="1" i="1" kern="0" dirty="0">
                <a:solidFill>
                  <a:schemeClr val="bg1"/>
                </a:solidFill>
                <a:effectLst>
                  <a:glow rad="254000">
                    <a:srgbClr val="CC99FF">
                      <a:alpha val="70000"/>
                    </a:srgbClr>
                  </a:glow>
                </a:effectLst>
                <a:latin typeface="Calibri" panose="020F0502020204030204" pitchFamily="34" charset="0"/>
              </a:rPr>
              <a:t>1</a:t>
            </a:r>
            <a:r>
              <a:rPr lang="en-US" sz="3200" b="1" i="1" kern="0" baseline="30000" dirty="0">
                <a:solidFill>
                  <a:schemeClr val="bg1"/>
                </a:solidFill>
                <a:effectLst>
                  <a:glow rad="254000">
                    <a:srgbClr val="CC99FF">
                      <a:alpha val="70000"/>
                    </a:srgbClr>
                  </a:glow>
                </a:effectLst>
                <a:latin typeface="Calibri" panose="020F0502020204030204" pitchFamily="34" charset="0"/>
              </a:rPr>
              <a:t>st</a:t>
            </a:r>
            <a:r>
              <a:rPr lang="en-US" sz="3200" b="1" i="1" kern="0" dirty="0">
                <a:solidFill>
                  <a:schemeClr val="bg1"/>
                </a:solidFill>
                <a:effectLst>
                  <a:glow rad="254000">
                    <a:srgbClr val="CC99FF">
                      <a:alpha val="70000"/>
                    </a:srgbClr>
                  </a:glow>
                </a:effectLst>
                <a:latin typeface="Calibri" panose="020F0502020204030204" pitchFamily="34" charset="0"/>
              </a:rPr>
              <a:t> Corinthians 10:24</a:t>
            </a:r>
            <a:r>
              <a:rPr lang="en-US" sz="4000" b="1" i="1" kern="0" dirty="0">
                <a:solidFill>
                  <a:schemeClr val="bg1"/>
                </a:solidFill>
                <a:effectLst>
                  <a:glow rad="254000">
                    <a:srgbClr val="CC99FF">
                      <a:alpha val="70000"/>
                    </a:srgbClr>
                  </a:glow>
                </a:effectLst>
                <a:latin typeface="Calibri" panose="020F0502020204030204" pitchFamily="34" charset="0"/>
              </a:rPr>
              <a:t> </a:t>
            </a:r>
          </a:p>
        </p:txBody>
      </p:sp>
      <p:sp>
        <p:nvSpPr>
          <p:cNvPr id="7" name="Title 1"/>
          <p:cNvSpPr txBox="1">
            <a:spLocks/>
          </p:cNvSpPr>
          <p:nvPr/>
        </p:nvSpPr>
        <p:spPr bwMode="auto">
          <a:xfrm>
            <a:off x="762000" y="152400"/>
            <a:ext cx="769620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solidFill>
                  <a:schemeClr val="bg1"/>
                </a:solidFill>
                <a:effectLst>
                  <a:glow rad="101600">
                    <a:schemeClr val="tx1"/>
                  </a:glow>
                </a:effectLst>
                <a:latin typeface="Calibri" panose="020F0502020204030204" pitchFamily="34" charset="0"/>
              </a:rPr>
              <a:t>Let no one seek his own, but each one the other's well-being. </a:t>
            </a:r>
            <a:r>
              <a:rPr lang="en-US" altLang="en-US" sz="3200" b="1" i="1" kern="0" dirty="0">
                <a:solidFill>
                  <a:schemeClr val="bg1"/>
                </a:solidFill>
                <a:effectLst>
                  <a:glow rad="101600">
                    <a:schemeClr val="tx1"/>
                  </a:glow>
                </a:effectLst>
                <a:latin typeface="Calibri" panose="020F0502020204030204" pitchFamily="34" charset="0"/>
              </a:rPr>
              <a:t>— </a:t>
            </a:r>
            <a:r>
              <a:rPr lang="en-US" sz="3200" b="1" i="1" kern="0" dirty="0">
                <a:solidFill>
                  <a:schemeClr val="bg1"/>
                </a:solidFill>
                <a:effectLst>
                  <a:glow rad="101600">
                    <a:schemeClr val="tx1"/>
                  </a:glow>
                </a:effectLst>
                <a:latin typeface="Calibri" panose="020F0502020204030204" pitchFamily="34" charset="0"/>
              </a:rPr>
              <a:t>1</a:t>
            </a:r>
            <a:r>
              <a:rPr lang="en-US" sz="3200" b="1" i="1" kern="0" baseline="30000" dirty="0">
                <a:solidFill>
                  <a:schemeClr val="bg1"/>
                </a:solidFill>
                <a:effectLst>
                  <a:glow rad="101600">
                    <a:schemeClr val="tx1"/>
                  </a:glow>
                </a:effectLst>
                <a:latin typeface="Calibri" panose="020F0502020204030204" pitchFamily="34" charset="0"/>
              </a:rPr>
              <a:t>st</a:t>
            </a:r>
            <a:r>
              <a:rPr lang="en-US" sz="3200" b="1" i="1" kern="0" dirty="0">
                <a:solidFill>
                  <a:schemeClr val="bg1"/>
                </a:solidFill>
                <a:effectLst>
                  <a:glow rad="101600">
                    <a:schemeClr val="tx1"/>
                  </a:glow>
                </a:effectLst>
                <a:latin typeface="Calibri" panose="020F0502020204030204" pitchFamily="34" charset="0"/>
              </a:rPr>
              <a:t> Corinthians 10:24</a:t>
            </a:r>
            <a:r>
              <a:rPr lang="en-US" sz="4000" b="1" i="1" kern="0" dirty="0">
                <a:solidFill>
                  <a:schemeClr val="bg1"/>
                </a:solidFill>
                <a:effectLst>
                  <a:glow rad="101600">
                    <a:schemeClr val="tx1"/>
                  </a:glow>
                </a:effectLst>
                <a:latin typeface="Calibri" panose="020F0502020204030204" pitchFamily="34" charset="0"/>
              </a:rPr>
              <a:t> </a:t>
            </a:r>
          </a:p>
        </p:txBody>
      </p:sp>
      <p:sp>
        <p:nvSpPr>
          <p:cNvPr id="11" name="Title 1"/>
          <p:cNvSpPr txBox="1">
            <a:spLocks/>
          </p:cNvSpPr>
          <p:nvPr/>
        </p:nvSpPr>
        <p:spPr bwMode="auto">
          <a:xfrm>
            <a:off x="457200" y="3101715"/>
            <a:ext cx="8229600" cy="3527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dirty="0">
                <a:solidFill>
                  <a:schemeClr val="bg1"/>
                </a:solidFill>
                <a:effectLst>
                  <a:glow rad="254000">
                    <a:srgbClr val="CC99FF">
                      <a:alpha val="70000"/>
                    </a:srgbClr>
                  </a:glow>
                </a:effectLst>
                <a:latin typeface="Calibri" panose="020F0502020204030204" pitchFamily="34" charset="0"/>
              </a:rPr>
              <a:t>If then you were raised with Christ, seek those things which are above, where Christ is, sitting at the right hand of God.</a:t>
            </a:r>
          </a:p>
          <a:p>
            <a:r>
              <a:rPr lang="en-US" altLang="en-US" sz="3200" b="1" i="1" dirty="0">
                <a:solidFill>
                  <a:schemeClr val="bg1"/>
                </a:solidFill>
                <a:effectLst>
                  <a:glow rad="254000">
                    <a:srgbClr val="CC99FF">
                      <a:alpha val="70000"/>
                    </a:srgbClr>
                  </a:glow>
                </a:effectLst>
                <a:latin typeface="Calibri" panose="020F0502020204030204" pitchFamily="34" charset="0"/>
              </a:rPr>
              <a:t>— </a:t>
            </a:r>
            <a:r>
              <a:rPr lang="en-US" sz="3200" b="1" i="1" dirty="0">
                <a:solidFill>
                  <a:schemeClr val="bg1"/>
                </a:solidFill>
                <a:effectLst>
                  <a:glow rad="254000">
                    <a:srgbClr val="CC99FF">
                      <a:alpha val="70000"/>
                    </a:srgbClr>
                  </a:glow>
                </a:effectLst>
                <a:latin typeface="Calibri" panose="020F0502020204030204" pitchFamily="34" charset="0"/>
              </a:rPr>
              <a:t>Colossians 3:1</a:t>
            </a:r>
            <a:r>
              <a:rPr lang="en-US" sz="4000" b="1" i="1" dirty="0">
                <a:solidFill>
                  <a:schemeClr val="bg1"/>
                </a:solidFill>
                <a:effectLst>
                  <a:glow rad="254000">
                    <a:srgbClr val="CC99FF">
                      <a:alpha val="70000"/>
                    </a:srgbClr>
                  </a:glow>
                </a:effectLst>
                <a:latin typeface="Calibri" panose="020F0502020204030204" pitchFamily="34" charset="0"/>
              </a:rPr>
              <a:t> </a:t>
            </a:r>
          </a:p>
        </p:txBody>
      </p:sp>
      <p:sp>
        <p:nvSpPr>
          <p:cNvPr id="8" name="Title 1"/>
          <p:cNvSpPr txBox="1">
            <a:spLocks/>
          </p:cNvSpPr>
          <p:nvPr/>
        </p:nvSpPr>
        <p:spPr bwMode="auto">
          <a:xfrm>
            <a:off x="485931" y="3101715"/>
            <a:ext cx="8229600" cy="3527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dirty="0">
                <a:solidFill>
                  <a:schemeClr val="bg1"/>
                </a:solidFill>
                <a:effectLst>
                  <a:glow rad="101600">
                    <a:schemeClr val="tx1"/>
                  </a:glow>
                </a:effectLst>
                <a:latin typeface="Calibri" panose="020F0502020204030204" pitchFamily="34" charset="0"/>
              </a:rPr>
              <a:t>If then you were raised with Christ, seek those things which are above, where Christ is, sitting at the right hand of God.</a:t>
            </a:r>
          </a:p>
          <a:p>
            <a:r>
              <a:rPr lang="en-US" altLang="en-US" sz="3200" b="1" i="1" dirty="0">
                <a:solidFill>
                  <a:schemeClr val="bg1"/>
                </a:solidFill>
                <a:effectLst>
                  <a:glow rad="101600">
                    <a:schemeClr val="tx1"/>
                  </a:glow>
                </a:effectLst>
                <a:latin typeface="Calibri" panose="020F0502020204030204" pitchFamily="34" charset="0"/>
              </a:rPr>
              <a:t>— </a:t>
            </a:r>
            <a:r>
              <a:rPr lang="en-US" sz="3200" b="1" i="1" dirty="0">
                <a:solidFill>
                  <a:schemeClr val="bg1"/>
                </a:solidFill>
                <a:effectLst>
                  <a:glow rad="101600">
                    <a:schemeClr val="tx1"/>
                  </a:glow>
                </a:effectLst>
                <a:latin typeface="Calibri" panose="020F0502020204030204" pitchFamily="34" charset="0"/>
              </a:rPr>
              <a:t>Colossians 3:1</a:t>
            </a:r>
            <a:r>
              <a:rPr lang="en-US" sz="4000" b="1" i="1" dirty="0">
                <a:solidFill>
                  <a:schemeClr val="bg1"/>
                </a:solidFill>
                <a:effectLst>
                  <a:glow rad="101600">
                    <a:schemeClr val="tx1"/>
                  </a:glow>
                </a:effectLst>
                <a:latin typeface="Calibri" panose="020F0502020204030204" pitchFamily="34" charset="0"/>
              </a:rPr>
              <a:t> </a:t>
            </a:r>
          </a:p>
        </p:txBody>
      </p:sp>
    </p:spTree>
    <p:extLst>
      <p:ext uri="{BB962C8B-B14F-4D97-AF65-F5344CB8AC3E}">
        <p14:creationId xmlns:p14="http://schemas.microsoft.com/office/powerpoint/2010/main" val="2457426676"/>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2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2000" fill="hold"/>
                                        <p:tgtEl>
                                          <p:spTgt spid="4">
                                            <p:txEl>
                                              <p:pRg st="0" end="0"/>
                                            </p:txEl>
                                          </p:spTgt>
                                        </p:tgtEl>
                                        <p:attrNameLst>
                                          <p:attrName>ppt_h</p:attrName>
                                        </p:attrNameLst>
                                      </p:cBhvr>
                                      <p:tavLst>
                                        <p:tav tm="0">
                                          <p:val>
                                            <p:fltVal val="0"/>
                                          </p:val>
                                        </p:tav>
                                        <p:tav tm="100000">
                                          <p:val>
                                            <p:strVal val="#ppt_h"/>
                                          </p:val>
                                        </p:tav>
                                      </p:tavLst>
                                    </p:anim>
                                  </p:childTnLst>
                                </p:cTn>
                              </p:par>
                              <p:par>
                                <p:cTn id="9" presetID="0" presetClass="path" presetSubtype="0" accel="50000" decel="50000" fill="hold" nodeType="withEffect">
                                  <p:stCondLst>
                                    <p:cond delay="0"/>
                                  </p:stCondLst>
                                  <p:childTnLst>
                                    <p:animMotion origin="layout" path="M -3.05556E-6 4.19981E-6 L 0.26823 0.34389 " pathEditMode="relative" rAng="0" ptsTypes="AA">
                                      <p:cBhvr>
                                        <p:cTn id="10" dur="2000" spd="-100000" fill="hold"/>
                                        <p:tgtEl>
                                          <p:spTgt spid="4">
                                            <p:txEl>
                                              <p:pRg st="0" end="0"/>
                                            </p:txEl>
                                          </p:spTgt>
                                        </p:tgtEl>
                                        <p:attrNameLst>
                                          <p:attrName>ppt_x</p:attrName>
                                          <p:attrName>ppt_y</p:attrName>
                                        </p:attrNameLst>
                                      </p:cBhvr>
                                      <p:rCtr x="13403" y="17183"/>
                                    </p:animMotion>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grpId="0" nodeType="clickEffect">
                                  <p:stCondLst>
                                    <p:cond delay="500"/>
                                  </p:stCondLst>
                                  <p:childTnLst>
                                    <p:set>
                                      <p:cBhvr>
                                        <p:cTn id="14" dur="1" fill="hold">
                                          <p:stCondLst>
                                            <p:cond delay="0"/>
                                          </p:stCondLst>
                                        </p:cTn>
                                        <p:tgtEl>
                                          <p:spTgt spid="3074"/>
                                        </p:tgtEl>
                                        <p:attrNameLst>
                                          <p:attrName>style.visibility</p:attrName>
                                        </p:attrNameLst>
                                      </p:cBhvr>
                                      <p:to>
                                        <p:strVal val="visible"/>
                                      </p:to>
                                    </p:set>
                                    <p:anim calcmode="lin" valueType="num">
                                      <p:cBhvr>
                                        <p:cTn id="15" dur="750" fill="hold"/>
                                        <p:tgtEl>
                                          <p:spTgt spid="3074"/>
                                        </p:tgtEl>
                                        <p:attrNameLst>
                                          <p:attrName>ppt_w</p:attrName>
                                        </p:attrNameLst>
                                      </p:cBhvr>
                                      <p:tavLst>
                                        <p:tav tm="0">
                                          <p:val>
                                            <p:fltVal val="0"/>
                                          </p:val>
                                        </p:tav>
                                        <p:tav tm="100000">
                                          <p:val>
                                            <p:strVal val="#ppt_w"/>
                                          </p:val>
                                        </p:tav>
                                      </p:tavLst>
                                    </p:anim>
                                    <p:anim calcmode="lin" valueType="num">
                                      <p:cBhvr>
                                        <p:cTn id="16" dur="750" fill="hold"/>
                                        <p:tgtEl>
                                          <p:spTgt spid="3074"/>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500"/>
                                  </p:stCondLst>
                                  <p:childTnLst>
                                    <p:set>
                                      <p:cBhvr>
                                        <p:cTn id="18" dur="1" fill="hold">
                                          <p:stCondLst>
                                            <p:cond delay="0"/>
                                          </p:stCondLst>
                                        </p:cTn>
                                        <p:tgtEl>
                                          <p:spTgt spid="9"/>
                                        </p:tgtEl>
                                        <p:attrNameLst>
                                          <p:attrName>style.visibility</p:attrName>
                                        </p:attrNameLst>
                                      </p:cBhvr>
                                      <p:to>
                                        <p:strVal val="visible"/>
                                      </p:to>
                                    </p:set>
                                    <p:anim calcmode="lin" valueType="num">
                                      <p:cBhvr>
                                        <p:cTn id="19" dur="750" fill="hold"/>
                                        <p:tgtEl>
                                          <p:spTgt spid="9"/>
                                        </p:tgtEl>
                                        <p:attrNameLst>
                                          <p:attrName>ppt_w</p:attrName>
                                        </p:attrNameLst>
                                      </p:cBhvr>
                                      <p:tavLst>
                                        <p:tav tm="0">
                                          <p:val>
                                            <p:fltVal val="0"/>
                                          </p:val>
                                        </p:tav>
                                        <p:tav tm="100000">
                                          <p:val>
                                            <p:strVal val="#ppt_w"/>
                                          </p:val>
                                        </p:tav>
                                      </p:tavLst>
                                    </p:anim>
                                    <p:anim calcmode="lin" valueType="num">
                                      <p:cBhvr>
                                        <p:cTn id="20" dur="750" fill="hold"/>
                                        <p:tgtEl>
                                          <p:spTgt spid="9"/>
                                        </p:tgtEl>
                                        <p:attrNameLst>
                                          <p:attrName>ppt_h</p:attrName>
                                        </p:attrNameLst>
                                      </p:cBhvr>
                                      <p:tavLst>
                                        <p:tav tm="0">
                                          <p:val>
                                            <p:fltVal val="0"/>
                                          </p:val>
                                        </p:tav>
                                        <p:tav tm="100000">
                                          <p:val>
                                            <p:strVal val="#ppt_h"/>
                                          </p:val>
                                        </p:tav>
                                      </p:tavLst>
                                    </p:anim>
                                  </p:childTnLst>
                                </p:cTn>
                              </p:par>
                              <p:par>
                                <p:cTn id="21" presetID="53" presetClass="exit" presetSubtype="0" fill="hold" grpId="1" nodeType="withEffect">
                                  <p:stCondLst>
                                    <p:cond delay="0"/>
                                  </p:stCondLst>
                                  <p:childTnLst>
                                    <p:anim calcmode="lin" valueType="num">
                                      <p:cBhvr>
                                        <p:cTn id="22" dur="1000"/>
                                        <p:tgtEl>
                                          <p:spTgt spid="4">
                                            <p:txEl>
                                              <p:pRg st="0" end="0"/>
                                            </p:txEl>
                                          </p:spTgt>
                                        </p:tgtEl>
                                        <p:attrNameLst>
                                          <p:attrName>ppt_w</p:attrName>
                                        </p:attrNameLst>
                                      </p:cBhvr>
                                      <p:tavLst>
                                        <p:tav tm="0">
                                          <p:val>
                                            <p:strVal val="ppt_w"/>
                                          </p:val>
                                        </p:tav>
                                        <p:tav tm="100000">
                                          <p:val>
                                            <p:fltVal val="0"/>
                                          </p:val>
                                        </p:tav>
                                      </p:tavLst>
                                    </p:anim>
                                    <p:anim calcmode="lin" valueType="num">
                                      <p:cBhvr>
                                        <p:cTn id="23" dur="1000"/>
                                        <p:tgtEl>
                                          <p:spTgt spid="4">
                                            <p:txEl>
                                              <p:pRg st="0" end="0"/>
                                            </p:txEl>
                                          </p:spTgt>
                                        </p:tgtEl>
                                        <p:attrNameLst>
                                          <p:attrName>ppt_h</p:attrName>
                                        </p:attrNameLst>
                                      </p:cBhvr>
                                      <p:tavLst>
                                        <p:tav tm="0">
                                          <p:val>
                                            <p:strVal val="ppt_h"/>
                                          </p:val>
                                        </p:tav>
                                        <p:tav tm="100000">
                                          <p:val>
                                            <p:fltVal val="0"/>
                                          </p:val>
                                        </p:tav>
                                      </p:tavLst>
                                    </p:anim>
                                    <p:animEffect transition="out" filter="fade">
                                      <p:cBhvr>
                                        <p:cTn id="24" dur="1000"/>
                                        <p:tgtEl>
                                          <p:spTgt spid="4">
                                            <p:txEl>
                                              <p:pRg st="0" end="0"/>
                                            </p:txEl>
                                          </p:spTgt>
                                        </p:tgtEl>
                                      </p:cBhvr>
                                    </p:animEffect>
                                    <p:set>
                                      <p:cBhvr>
                                        <p:cTn id="25" dur="1" fill="hold">
                                          <p:stCondLst>
                                            <p:cond delay="999"/>
                                          </p:stCondLst>
                                        </p:cTn>
                                        <p:tgtEl>
                                          <p:spTgt spid="4">
                                            <p:txEl>
                                              <p:pRg st="0" end="0"/>
                                            </p:txEl>
                                          </p:spTgt>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6" presetClass="emph" presetSubtype="0" fill="hold" grpId="1" nodeType="clickEffect">
                                  <p:stCondLst>
                                    <p:cond delay="0"/>
                                  </p:stCondLst>
                                  <p:childTnLst>
                                    <p:animScale>
                                      <p:cBhvr>
                                        <p:cTn id="29" dur="1250" fill="hold"/>
                                        <p:tgtEl>
                                          <p:spTgt spid="9"/>
                                        </p:tgtEl>
                                      </p:cBhvr>
                                      <p:by x="50000" y="50000"/>
                                    </p:animScale>
                                  </p:childTnLst>
                                </p:cTn>
                              </p:par>
                              <p:par>
                                <p:cTn id="30" presetID="6" presetClass="emph" presetSubtype="0" fill="hold" grpId="2" nodeType="withEffect">
                                  <p:stCondLst>
                                    <p:cond delay="0"/>
                                  </p:stCondLst>
                                  <p:childTnLst>
                                    <p:animScale>
                                      <p:cBhvr>
                                        <p:cTn id="31" dur="1250" fill="hold"/>
                                        <p:tgtEl>
                                          <p:spTgt spid="3074"/>
                                        </p:tgtEl>
                                      </p:cBhvr>
                                      <p:by x="50000" y="50000"/>
                                    </p:animScale>
                                  </p:childTnLst>
                                </p:cTn>
                              </p:par>
                            </p:childTnLst>
                          </p:cTn>
                        </p:par>
                        <p:par>
                          <p:cTn id="32" fill="hold">
                            <p:stCondLst>
                              <p:cond delay="1250"/>
                            </p:stCondLst>
                            <p:childTnLst>
                              <p:par>
                                <p:cTn id="33" presetID="23" presetClass="entr" presetSubtype="16"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1250" fill="hold"/>
                                        <p:tgtEl>
                                          <p:spTgt spid="7"/>
                                        </p:tgtEl>
                                        <p:attrNameLst>
                                          <p:attrName>ppt_w</p:attrName>
                                        </p:attrNameLst>
                                      </p:cBhvr>
                                      <p:tavLst>
                                        <p:tav tm="0">
                                          <p:val>
                                            <p:fltVal val="0"/>
                                          </p:val>
                                        </p:tav>
                                        <p:tav tm="100000">
                                          <p:val>
                                            <p:strVal val="#ppt_w"/>
                                          </p:val>
                                        </p:tav>
                                      </p:tavLst>
                                    </p:anim>
                                    <p:anim calcmode="lin" valueType="num">
                                      <p:cBhvr>
                                        <p:cTn id="36" dur="1250" fill="hold"/>
                                        <p:tgtEl>
                                          <p:spTgt spid="7"/>
                                        </p:tgtEl>
                                        <p:attrNameLst>
                                          <p:attrName>ppt_h</p:attrName>
                                        </p:attrNameLst>
                                      </p:cBhvr>
                                      <p:tavLst>
                                        <p:tav tm="0">
                                          <p:val>
                                            <p:fltVal val="0"/>
                                          </p:val>
                                        </p:tav>
                                        <p:tav tm="100000">
                                          <p:val>
                                            <p:strVal val="#ppt_h"/>
                                          </p:val>
                                        </p:tav>
                                      </p:tavLst>
                                    </p:anim>
                                  </p:childTnLst>
                                </p:cTn>
                              </p:par>
                              <p:par>
                                <p:cTn id="37" presetID="23" presetClass="entr" presetSubtype="16"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1250" fill="hold"/>
                                        <p:tgtEl>
                                          <p:spTgt spid="10"/>
                                        </p:tgtEl>
                                        <p:attrNameLst>
                                          <p:attrName>ppt_w</p:attrName>
                                        </p:attrNameLst>
                                      </p:cBhvr>
                                      <p:tavLst>
                                        <p:tav tm="0">
                                          <p:val>
                                            <p:fltVal val="0"/>
                                          </p:val>
                                        </p:tav>
                                        <p:tav tm="100000">
                                          <p:val>
                                            <p:strVal val="#ppt_w"/>
                                          </p:val>
                                        </p:tav>
                                      </p:tavLst>
                                    </p:anim>
                                    <p:anim calcmode="lin" valueType="num">
                                      <p:cBhvr>
                                        <p:cTn id="40" dur="1250" fill="hold"/>
                                        <p:tgtEl>
                                          <p:spTgt spid="10"/>
                                        </p:tgtEl>
                                        <p:attrNameLst>
                                          <p:attrName>ppt_h</p:attrName>
                                        </p:attrNameLst>
                                      </p:cBhvr>
                                      <p:tavLst>
                                        <p:tav tm="0">
                                          <p:val>
                                            <p:fltVal val="0"/>
                                          </p:val>
                                        </p:tav>
                                        <p:tav tm="100000">
                                          <p:val>
                                            <p:strVal val="#ppt_h"/>
                                          </p:val>
                                        </p:tav>
                                      </p:tavLst>
                                    </p:anim>
                                  </p:childTnLst>
                                </p:cTn>
                              </p:par>
                              <p:par>
                                <p:cTn id="41" presetID="10" presetClass="entr" presetSubtype="0" fill="hold" grpId="4"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1250"/>
                                        <p:tgtEl>
                                          <p:spTgt spid="10"/>
                                        </p:tgtEl>
                                      </p:cBhvr>
                                    </p:animEffect>
                                  </p:childTnLst>
                                </p:cTn>
                              </p:par>
                              <p:par>
                                <p:cTn id="44" presetID="10" presetClass="entr" presetSubtype="0" fill="hold" grpId="4"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1250"/>
                                        <p:tgtEl>
                                          <p:spTgt spid="7"/>
                                        </p:tgtEl>
                                      </p:cBhvr>
                                    </p:animEffect>
                                  </p:childTnLst>
                                </p:cTn>
                              </p:par>
                              <p:par>
                                <p:cTn id="47" presetID="0" presetClass="path" presetSubtype="0" accel="50000" decel="50000" fill="hold" grpId="1" nodeType="withEffect">
                                  <p:stCondLst>
                                    <p:cond delay="0"/>
                                  </p:stCondLst>
                                  <p:childTnLst>
                                    <p:animMotion origin="layout" path="M 3.33333E-6 -3.73728E-6 L -0.0092 0.31938 " pathEditMode="relative" rAng="0" ptsTypes="AA">
                                      <p:cBhvr>
                                        <p:cTn id="48" dur="1250" spd="-100000" fill="hold"/>
                                        <p:tgtEl>
                                          <p:spTgt spid="7"/>
                                        </p:tgtEl>
                                        <p:attrNameLst>
                                          <p:attrName>ppt_x</p:attrName>
                                          <p:attrName>ppt_y</p:attrName>
                                        </p:attrNameLst>
                                      </p:cBhvr>
                                      <p:rCtr x="-469" y="15957"/>
                                    </p:animMotion>
                                  </p:childTnLst>
                                </p:cTn>
                              </p:par>
                              <p:par>
                                <p:cTn id="49" presetID="0" presetClass="path" presetSubtype="0" accel="50000" decel="50000" fill="hold" grpId="1" nodeType="withEffect">
                                  <p:stCondLst>
                                    <p:cond delay="0"/>
                                  </p:stCondLst>
                                  <p:childTnLst>
                                    <p:animMotion origin="layout" path="M 3.33333E-6 -3.73728E-6 L -0.0092 0.31938 " pathEditMode="relative" rAng="0" ptsTypes="AA">
                                      <p:cBhvr>
                                        <p:cTn id="50" dur="1250" spd="-100000" fill="hold"/>
                                        <p:tgtEl>
                                          <p:spTgt spid="10"/>
                                        </p:tgtEl>
                                        <p:attrNameLst>
                                          <p:attrName>ppt_x</p:attrName>
                                          <p:attrName>ppt_y</p:attrName>
                                        </p:attrNameLst>
                                      </p:cBhvr>
                                      <p:rCtr x="-469" y="15957"/>
                                    </p:animMotion>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1000"/>
                                        <p:tgtEl>
                                          <p:spTgt spid="8"/>
                                        </p:tgtEl>
                                      </p:cBhvr>
                                    </p:animEffect>
                                    <p:anim calcmode="lin" valueType="num">
                                      <p:cBhvr>
                                        <p:cTn id="56" dur="1000" fill="hold"/>
                                        <p:tgtEl>
                                          <p:spTgt spid="8"/>
                                        </p:tgtEl>
                                        <p:attrNameLst>
                                          <p:attrName>ppt_x</p:attrName>
                                        </p:attrNameLst>
                                      </p:cBhvr>
                                      <p:tavLst>
                                        <p:tav tm="0">
                                          <p:val>
                                            <p:strVal val="#ppt_x"/>
                                          </p:val>
                                        </p:tav>
                                        <p:tav tm="100000">
                                          <p:val>
                                            <p:strVal val="#ppt_x"/>
                                          </p:val>
                                        </p:tav>
                                      </p:tavLst>
                                    </p:anim>
                                    <p:anim calcmode="lin" valueType="num">
                                      <p:cBhvr>
                                        <p:cTn id="57" dur="1000" fill="hold"/>
                                        <p:tgtEl>
                                          <p:spTgt spid="8"/>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1000"/>
                                        <p:tgtEl>
                                          <p:spTgt spid="11"/>
                                        </p:tgtEl>
                                      </p:cBhvr>
                                    </p:animEffect>
                                    <p:anim calcmode="lin" valueType="num">
                                      <p:cBhvr>
                                        <p:cTn id="61" dur="1000" fill="hold"/>
                                        <p:tgtEl>
                                          <p:spTgt spid="11"/>
                                        </p:tgtEl>
                                        <p:attrNameLst>
                                          <p:attrName>ppt_x</p:attrName>
                                        </p:attrNameLst>
                                      </p:cBhvr>
                                      <p:tavLst>
                                        <p:tav tm="0">
                                          <p:val>
                                            <p:strVal val="#ppt_x"/>
                                          </p:val>
                                        </p:tav>
                                        <p:tav tm="100000">
                                          <p:val>
                                            <p:strVal val="#ppt_x"/>
                                          </p:val>
                                        </p:tav>
                                      </p:tavLst>
                                    </p:anim>
                                    <p:anim calcmode="lin" valueType="num">
                                      <p:cBhvr>
                                        <p:cTn id="62" dur="1000" fill="hold"/>
                                        <p:tgtEl>
                                          <p:spTgt spid="11"/>
                                        </p:tgtEl>
                                        <p:attrNameLst>
                                          <p:attrName>ppt_y</p:attrName>
                                        </p:attrNameLst>
                                      </p:cBhvr>
                                      <p:tavLst>
                                        <p:tav tm="0">
                                          <p:val>
                                            <p:strVal val="#ppt_y+.1"/>
                                          </p:val>
                                        </p:tav>
                                        <p:tav tm="100000">
                                          <p:val>
                                            <p:strVal val="#ppt_y"/>
                                          </p:val>
                                        </p:tav>
                                      </p:tavLst>
                                    </p:anim>
                                  </p:childTnLst>
                                </p:cTn>
                              </p:par>
                              <p:par>
                                <p:cTn id="63" presetID="6" presetClass="emph" presetSubtype="0" fill="hold" grpId="2" nodeType="withEffect">
                                  <p:stCondLst>
                                    <p:cond delay="0"/>
                                  </p:stCondLst>
                                  <p:childTnLst>
                                    <p:animScale>
                                      <p:cBhvr>
                                        <p:cTn id="64" dur="1500" fill="hold"/>
                                        <p:tgtEl>
                                          <p:spTgt spid="7"/>
                                        </p:tgtEl>
                                      </p:cBhvr>
                                      <p:by x="50000" y="50000"/>
                                    </p:animScale>
                                  </p:childTnLst>
                                </p:cTn>
                              </p:par>
                              <p:par>
                                <p:cTn id="65" presetID="0" presetClass="path" presetSubtype="0" accel="50000" decel="50000" fill="hold" grpId="3" nodeType="withEffect">
                                  <p:stCondLst>
                                    <p:cond delay="0"/>
                                  </p:stCondLst>
                                  <p:childTnLst>
                                    <p:animMotion origin="layout" path="M 3.33333E-6 -3.73728E-6 L -0.19532 -0.02474 " pathEditMode="relative" rAng="0" ptsTypes="AA">
                                      <p:cBhvr>
                                        <p:cTn id="66" dur="1500" fill="hold"/>
                                        <p:tgtEl>
                                          <p:spTgt spid="7"/>
                                        </p:tgtEl>
                                        <p:attrNameLst>
                                          <p:attrName>ppt_x</p:attrName>
                                          <p:attrName>ppt_y</p:attrName>
                                        </p:attrNameLst>
                                      </p:cBhvr>
                                      <p:rCtr x="-9774" y="-1249"/>
                                    </p:animMotion>
                                  </p:childTnLst>
                                </p:cTn>
                              </p:par>
                              <p:par>
                                <p:cTn id="67" presetID="0" presetClass="path" presetSubtype="0" accel="50000" decel="50000" fill="hold" grpId="3" nodeType="withEffect">
                                  <p:stCondLst>
                                    <p:cond delay="0"/>
                                  </p:stCondLst>
                                  <p:childTnLst>
                                    <p:animMotion origin="layout" path="M 0 -3.54302E-6 L 0.15694 -0.145 " pathEditMode="relative" rAng="0" ptsTypes="AA">
                                      <p:cBhvr>
                                        <p:cTn id="68" dur="1500" fill="hold"/>
                                        <p:tgtEl>
                                          <p:spTgt spid="3074"/>
                                        </p:tgtEl>
                                        <p:attrNameLst>
                                          <p:attrName>ppt_x</p:attrName>
                                          <p:attrName>ppt_y</p:attrName>
                                        </p:attrNameLst>
                                      </p:cBhvr>
                                      <p:rCtr x="7847" y="-7262"/>
                                    </p:animMotion>
                                  </p:childTnLst>
                                </p:cTn>
                              </p:par>
                              <p:par>
                                <p:cTn id="69" presetID="0" presetClass="path" presetSubtype="0" accel="50000" decel="50000" fill="hold" grpId="2" nodeType="withEffect">
                                  <p:stCondLst>
                                    <p:cond delay="0"/>
                                  </p:stCondLst>
                                  <p:childTnLst>
                                    <p:animMotion origin="layout" path="M 0 -3.54302E-6 L 0.15694 -0.145 " pathEditMode="relative" rAng="0" ptsTypes="AA">
                                      <p:cBhvr>
                                        <p:cTn id="70" dur="1500" fill="hold"/>
                                        <p:tgtEl>
                                          <p:spTgt spid="9"/>
                                        </p:tgtEl>
                                        <p:attrNameLst>
                                          <p:attrName>ppt_x</p:attrName>
                                          <p:attrName>ppt_y</p:attrName>
                                        </p:attrNameLst>
                                      </p:cBhvr>
                                      <p:rCtr x="7847" y="-7262"/>
                                    </p:animMotion>
                                  </p:childTnLst>
                                </p:cTn>
                              </p:par>
                              <p:par>
                                <p:cTn id="71" presetID="6" presetClass="emph" presetSubtype="0" fill="hold" grpId="2" nodeType="withEffect">
                                  <p:stCondLst>
                                    <p:cond delay="0"/>
                                  </p:stCondLst>
                                  <p:childTnLst>
                                    <p:animScale>
                                      <p:cBhvr>
                                        <p:cTn id="72" dur="1500" fill="hold"/>
                                        <p:tgtEl>
                                          <p:spTgt spid="10"/>
                                        </p:tgtEl>
                                      </p:cBhvr>
                                      <p:by x="50000" y="50000"/>
                                    </p:animScale>
                                  </p:childTnLst>
                                </p:cTn>
                              </p:par>
                              <p:par>
                                <p:cTn id="73" presetID="0" presetClass="path" presetSubtype="0" accel="50000" decel="50000" fill="hold" grpId="3" nodeType="withEffect">
                                  <p:stCondLst>
                                    <p:cond delay="0"/>
                                  </p:stCondLst>
                                  <p:childTnLst>
                                    <p:animMotion origin="layout" path="M 3.33333E-6 -3.73728E-6 L -0.19532 -0.02474 " pathEditMode="relative" rAng="0" ptsTypes="AA">
                                      <p:cBhvr>
                                        <p:cTn id="74" dur="1500" fill="hold"/>
                                        <p:tgtEl>
                                          <p:spTgt spid="10"/>
                                        </p:tgtEl>
                                        <p:attrNameLst>
                                          <p:attrName>ppt_x</p:attrName>
                                          <p:attrName>ppt_y</p:attrName>
                                        </p:attrNameLst>
                                      </p:cBhvr>
                                      <p:rCtr x="-9774" y="-12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P spid="3074" grpId="0"/>
      <p:bldP spid="3074" grpId="2"/>
      <p:bldP spid="3074" grpId="3"/>
      <p:bldP spid="4" grpId="0" build="allAtOnce"/>
      <p:bldP spid="4" grpId="1" build="allAtOnce"/>
      <p:bldP spid="10" grpId="0"/>
      <p:bldP spid="10" grpId="1"/>
      <p:bldP spid="10" grpId="2"/>
      <p:bldP spid="10" grpId="3"/>
      <p:bldP spid="10" grpId="4"/>
      <p:bldP spid="7" grpId="0"/>
      <p:bldP spid="7" grpId="1"/>
      <p:bldP spid="7" grpId="2"/>
      <p:bldP spid="7" grpId="3"/>
      <p:bldP spid="7" grpId="4"/>
      <p:bldP spid="11"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4" descr="return"/>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04800" y="-31750"/>
            <a:ext cx="9753600" cy="6889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27" name="Rectangle 7"/>
          <p:cNvSpPr>
            <a:spLocks noChangeArrowheads="1"/>
          </p:cNvSpPr>
          <p:nvPr/>
        </p:nvSpPr>
        <p:spPr bwMode="auto">
          <a:xfrm>
            <a:off x="457200" y="4495800"/>
            <a:ext cx="83820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defRPr sz="3200">
                <a:solidFill>
                  <a:schemeClr val="tx1"/>
                </a:solidFill>
                <a:latin typeface="Arial" charset="0"/>
              </a:defRPr>
            </a:lvl1pPr>
            <a:lvl2pPr algn="ctr">
              <a:spcBef>
                <a:spcPct val="20000"/>
              </a:spcBef>
              <a:defRPr sz="2800">
                <a:solidFill>
                  <a:schemeClr val="tx1"/>
                </a:solidFill>
                <a:latin typeface="Arial" charset="0"/>
              </a:defRPr>
            </a:lvl2pPr>
            <a:lvl3pPr algn="ctr">
              <a:spcBef>
                <a:spcPct val="20000"/>
              </a:spcBef>
              <a:defRPr sz="2400">
                <a:solidFill>
                  <a:schemeClr val="tx1"/>
                </a:solidFill>
                <a:latin typeface="Arial" charset="0"/>
              </a:defRPr>
            </a:lvl3pPr>
            <a:lvl4pPr algn="ctr">
              <a:spcBef>
                <a:spcPct val="20000"/>
              </a:spcBef>
              <a:defRPr sz="2000">
                <a:solidFill>
                  <a:schemeClr val="tx1"/>
                </a:solidFill>
                <a:latin typeface="Arial" charset="0"/>
              </a:defRPr>
            </a:lvl4pPr>
            <a:lvl5pPr algn="ctr">
              <a:spcBef>
                <a:spcPct val="20000"/>
              </a:spcBef>
              <a:defRPr sz="2000">
                <a:solidFill>
                  <a:schemeClr val="tx1"/>
                </a:solidFill>
                <a:latin typeface="Arial" charset="0"/>
              </a:defRPr>
            </a:lvl5pPr>
            <a:lvl6pPr algn="ctr" fontAlgn="base">
              <a:spcBef>
                <a:spcPct val="20000"/>
              </a:spcBef>
              <a:spcAft>
                <a:spcPct val="0"/>
              </a:spcAft>
              <a:defRPr sz="2000">
                <a:solidFill>
                  <a:schemeClr val="tx1"/>
                </a:solidFill>
                <a:latin typeface="Arial" charset="0"/>
              </a:defRPr>
            </a:lvl6pPr>
            <a:lvl7pPr algn="ctr" fontAlgn="base">
              <a:spcBef>
                <a:spcPct val="20000"/>
              </a:spcBef>
              <a:spcAft>
                <a:spcPct val="0"/>
              </a:spcAft>
              <a:defRPr sz="2000">
                <a:solidFill>
                  <a:schemeClr val="tx1"/>
                </a:solidFill>
                <a:latin typeface="Arial" charset="0"/>
              </a:defRPr>
            </a:lvl7pPr>
            <a:lvl8pPr algn="ctr" fontAlgn="base">
              <a:spcBef>
                <a:spcPct val="20000"/>
              </a:spcBef>
              <a:spcAft>
                <a:spcPct val="0"/>
              </a:spcAft>
              <a:defRPr sz="2000">
                <a:solidFill>
                  <a:schemeClr val="tx1"/>
                </a:solidFill>
                <a:latin typeface="Arial" charset="0"/>
              </a:defRPr>
            </a:lvl8pPr>
            <a:lvl9pPr algn="ctr" fontAlgn="base">
              <a:spcBef>
                <a:spcPct val="20000"/>
              </a:spcBef>
              <a:spcAft>
                <a:spcPct val="0"/>
              </a:spcAft>
              <a:defRPr sz="2000">
                <a:solidFill>
                  <a:schemeClr val="tx1"/>
                </a:solidFill>
                <a:latin typeface="Arial" charset="0"/>
              </a:defRPr>
            </a:lvl9pPr>
          </a:lstStyle>
          <a:p>
            <a:r>
              <a:rPr lang="en-US" altLang="en-US" b="1">
                <a:solidFill>
                  <a:schemeClr val="bg1"/>
                </a:solidFill>
              </a:rPr>
              <a:t>Love has been perfected among us in this: that we may have boldness in the day of judgment; because as He is, so are we in this world. </a:t>
            </a:r>
            <a:r>
              <a:rPr lang="en-US" altLang="en-US" sz="2800" b="1" i="1">
                <a:solidFill>
                  <a:schemeClr val="bg1"/>
                </a:solidFill>
              </a:rPr>
              <a:t>– 1</a:t>
            </a:r>
            <a:r>
              <a:rPr lang="en-US" altLang="en-US" sz="2800" b="1" i="1" baseline="30000">
                <a:solidFill>
                  <a:schemeClr val="bg1"/>
                </a:solidFill>
              </a:rPr>
              <a:t>st</a:t>
            </a:r>
            <a:r>
              <a:rPr lang="en-US" altLang="en-US" sz="2800" b="1" i="1">
                <a:solidFill>
                  <a:schemeClr val="bg1"/>
                </a:solidFill>
              </a:rPr>
              <a:t> John 4:17</a:t>
            </a:r>
          </a:p>
        </p:txBody>
      </p:sp>
      <p:sp>
        <p:nvSpPr>
          <p:cNvPr id="34" name="Title 1"/>
          <p:cNvSpPr txBox="1">
            <a:spLocks/>
          </p:cNvSpPr>
          <p:nvPr/>
        </p:nvSpPr>
        <p:spPr>
          <a:xfrm>
            <a:off x="4876800" y="4709160"/>
            <a:ext cx="27051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mn-lt"/>
              </a:rPr>
              <a:t>boldness</a:t>
            </a:r>
          </a:p>
        </p:txBody>
      </p:sp>
      <p:sp>
        <p:nvSpPr>
          <p:cNvPr id="30728" name="Rectangle 8"/>
          <p:cNvSpPr>
            <a:spLocks noChangeArrowheads="1"/>
          </p:cNvSpPr>
          <p:nvPr/>
        </p:nvSpPr>
        <p:spPr bwMode="auto">
          <a:xfrm>
            <a:off x="457200" y="4495800"/>
            <a:ext cx="83058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defRPr sz="3200">
                <a:solidFill>
                  <a:schemeClr val="tx1"/>
                </a:solidFill>
                <a:latin typeface="Arial" charset="0"/>
              </a:defRPr>
            </a:lvl1pPr>
            <a:lvl2pPr algn="ctr">
              <a:spcBef>
                <a:spcPct val="20000"/>
              </a:spcBef>
              <a:defRPr sz="2800">
                <a:solidFill>
                  <a:schemeClr val="tx1"/>
                </a:solidFill>
                <a:latin typeface="Arial" charset="0"/>
              </a:defRPr>
            </a:lvl2pPr>
            <a:lvl3pPr algn="ctr">
              <a:spcBef>
                <a:spcPct val="20000"/>
              </a:spcBef>
              <a:defRPr sz="2400">
                <a:solidFill>
                  <a:schemeClr val="tx1"/>
                </a:solidFill>
                <a:latin typeface="Arial" charset="0"/>
              </a:defRPr>
            </a:lvl3pPr>
            <a:lvl4pPr algn="ctr">
              <a:spcBef>
                <a:spcPct val="20000"/>
              </a:spcBef>
              <a:defRPr sz="2000">
                <a:solidFill>
                  <a:schemeClr val="tx1"/>
                </a:solidFill>
                <a:latin typeface="Arial" charset="0"/>
              </a:defRPr>
            </a:lvl4pPr>
            <a:lvl5pPr algn="ctr">
              <a:spcBef>
                <a:spcPct val="20000"/>
              </a:spcBef>
              <a:defRPr sz="2000">
                <a:solidFill>
                  <a:schemeClr val="tx1"/>
                </a:solidFill>
                <a:latin typeface="Arial" charset="0"/>
              </a:defRPr>
            </a:lvl5pPr>
            <a:lvl6pPr algn="ctr" fontAlgn="base">
              <a:spcBef>
                <a:spcPct val="20000"/>
              </a:spcBef>
              <a:spcAft>
                <a:spcPct val="0"/>
              </a:spcAft>
              <a:defRPr sz="2000">
                <a:solidFill>
                  <a:schemeClr val="tx1"/>
                </a:solidFill>
                <a:latin typeface="Arial" charset="0"/>
              </a:defRPr>
            </a:lvl6pPr>
            <a:lvl7pPr algn="ctr" fontAlgn="base">
              <a:spcBef>
                <a:spcPct val="20000"/>
              </a:spcBef>
              <a:spcAft>
                <a:spcPct val="0"/>
              </a:spcAft>
              <a:defRPr sz="2000">
                <a:solidFill>
                  <a:schemeClr val="tx1"/>
                </a:solidFill>
                <a:latin typeface="Arial" charset="0"/>
              </a:defRPr>
            </a:lvl7pPr>
            <a:lvl8pPr algn="ctr" fontAlgn="base">
              <a:spcBef>
                <a:spcPct val="20000"/>
              </a:spcBef>
              <a:spcAft>
                <a:spcPct val="0"/>
              </a:spcAft>
              <a:defRPr sz="2000">
                <a:solidFill>
                  <a:schemeClr val="tx1"/>
                </a:solidFill>
                <a:latin typeface="Arial" charset="0"/>
              </a:defRPr>
            </a:lvl8pPr>
            <a:lvl9pPr algn="ctr" fontAlgn="base">
              <a:spcBef>
                <a:spcPct val="20000"/>
              </a:spcBef>
              <a:spcAft>
                <a:spcPct val="0"/>
              </a:spcAft>
              <a:defRPr sz="2000">
                <a:solidFill>
                  <a:schemeClr val="tx1"/>
                </a:solidFill>
                <a:latin typeface="Arial" charset="0"/>
              </a:defRPr>
            </a:lvl9pPr>
          </a:lstStyle>
          <a:p>
            <a:r>
              <a:rPr lang="en-US" altLang="en-US" b="1" dirty="0">
                <a:effectLst>
                  <a:glow rad="63500">
                    <a:schemeClr val="bg1"/>
                  </a:glow>
                </a:effectLst>
              </a:rPr>
              <a:t>Love has been perfected among us in this: that we may have boldness in the day of judgment; because as He is, so are we in this world. </a:t>
            </a:r>
            <a:r>
              <a:rPr lang="en-US" altLang="en-US" sz="2800" b="1" i="1" dirty="0">
                <a:effectLst>
                  <a:glow rad="63500">
                    <a:schemeClr val="bg1"/>
                  </a:glow>
                </a:effectLst>
              </a:rPr>
              <a:t>– 1</a:t>
            </a:r>
            <a:r>
              <a:rPr lang="en-US" altLang="en-US" sz="2800" b="1" i="1" baseline="30000" dirty="0">
                <a:effectLst>
                  <a:glow rad="63500">
                    <a:schemeClr val="bg1"/>
                  </a:glow>
                </a:effectLst>
              </a:rPr>
              <a:t>st</a:t>
            </a:r>
            <a:r>
              <a:rPr lang="en-US" altLang="en-US" sz="2800" b="1" i="1" dirty="0">
                <a:effectLst>
                  <a:glow rad="63500">
                    <a:schemeClr val="bg1"/>
                  </a:glow>
                </a:effectLst>
              </a:rPr>
              <a:t> John 4:17</a:t>
            </a:r>
          </a:p>
        </p:txBody>
      </p:sp>
      <p:sp>
        <p:nvSpPr>
          <p:cNvPr id="30729" name="Rectangle 9"/>
          <p:cNvSpPr>
            <a:spLocks noChangeArrowheads="1"/>
          </p:cNvSpPr>
          <p:nvPr/>
        </p:nvSpPr>
        <p:spPr bwMode="auto">
          <a:xfrm>
            <a:off x="304800" y="304800"/>
            <a:ext cx="87630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defRPr sz="3200">
                <a:solidFill>
                  <a:schemeClr val="tx1"/>
                </a:solidFill>
                <a:latin typeface="Arial" charset="0"/>
              </a:defRPr>
            </a:lvl1pPr>
            <a:lvl2pPr algn="ctr">
              <a:spcBef>
                <a:spcPct val="20000"/>
              </a:spcBef>
              <a:defRPr sz="2800">
                <a:solidFill>
                  <a:schemeClr val="tx1"/>
                </a:solidFill>
                <a:latin typeface="Arial" charset="0"/>
              </a:defRPr>
            </a:lvl2pPr>
            <a:lvl3pPr algn="ctr">
              <a:spcBef>
                <a:spcPct val="20000"/>
              </a:spcBef>
              <a:defRPr sz="2400">
                <a:solidFill>
                  <a:schemeClr val="tx1"/>
                </a:solidFill>
                <a:latin typeface="Arial" charset="0"/>
              </a:defRPr>
            </a:lvl3pPr>
            <a:lvl4pPr algn="ctr">
              <a:spcBef>
                <a:spcPct val="20000"/>
              </a:spcBef>
              <a:defRPr sz="2000">
                <a:solidFill>
                  <a:schemeClr val="tx1"/>
                </a:solidFill>
                <a:latin typeface="Arial" charset="0"/>
              </a:defRPr>
            </a:lvl4pPr>
            <a:lvl5pPr algn="ctr">
              <a:spcBef>
                <a:spcPct val="20000"/>
              </a:spcBef>
              <a:defRPr sz="2000">
                <a:solidFill>
                  <a:schemeClr val="tx1"/>
                </a:solidFill>
                <a:latin typeface="Arial" charset="0"/>
              </a:defRPr>
            </a:lvl5pPr>
            <a:lvl6pPr algn="ctr" fontAlgn="base">
              <a:spcBef>
                <a:spcPct val="20000"/>
              </a:spcBef>
              <a:spcAft>
                <a:spcPct val="0"/>
              </a:spcAft>
              <a:defRPr sz="2000">
                <a:solidFill>
                  <a:schemeClr val="tx1"/>
                </a:solidFill>
                <a:latin typeface="Arial" charset="0"/>
              </a:defRPr>
            </a:lvl6pPr>
            <a:lvl7pPr algn="ctr" fontAlgn="base">
              <a:spcBef>
                <a:spcPct val="20000"/>
              </a:spcBef>
              <a:spcAft>
                <a:spcPct val="0"/>
              </a:spcAft>
              <a:defRPr sz="2000">
                <a:solidFill>
                  <a:schemeClr val="tx1"/>
                </a:solidFill>
                <a:latin typeface="Arial" charset="0"/>
              </a:defRPr>
            </a:lvl7pPr>
            <a:lvl8pPr algn="ctr" fontAlgn="base">
              <a:spcBef>
                <a:spcPct val="20000"/>
              </a:spcBef>
              <a:spcAft>
                <a:spcPct val="0"/>
              </a:spcAft>
              <a:defRPr sz="2000">
                <a:solidFill>
                  <a:schemeClr val="tx1"/>
                </a:solidFill>
                <a:latin typeface="Arial" charset="0"/>
              </a:defRPr>
            </a:lvl8pPr>
            <a:lvl9pPr algn="ctr" fontAlgn="base">
              <a:spcBef>
                <a:spcPct val="20000"/>
              </a:spcBef>
              <a:spcAft>
                <a:spcPct val="0"/>
              </a:spcAft>
              <a:defRPr sz="2000">
                <a:solidFill>
                  <a:schemeClr val="tx1"/>
                </a:solidFill>
                <a:latin typeface="Arial" charset="0"/>
              </a:defRPr>
            </a:lvl9pPr>
          </a:lstStyle>
          <a:p>
            <a:r>
              <a:rPr lang="en-US" altLang="en-US" b="1" dirty="0"/>
              <a:t>Beloved, now we are children of God; and it has not yet been revealed what we shall be, but we know that when He is revealed, we shall be like Him, for we shall see Him as  He is. </a:t>
            </a:r>
            <a:r>
              <a:rPr lang="en-US" altLang="en-US" b="1" i="1" dirty="0"/>
              <a:t> </a:t>
            </a:r>
            <a:r>
              <a:rPr lang="en-US" altLang="en-US" sz="2800" b="1" i="1" dirty="0"/>
              <a:t>- 1</a:t>
            </a:r>
            <a:r>
              <a:rPr lang="en-US" altLang="en-US" sz="2800" b="1" i="1" baseline="30000" dirty="0"/>
              <a:t>st</a:t>
            </a:r>
            <a:r>
              <a:rPr lang="en-US" altLang="en-US" sz="2800" b="1" i="1" dirty="0"/>
              <a:t> John 3:2</a:t>
            </a:r>
            <a:r>
              <a:rPr lang="en-US" altLang="en-US" b="1" i="1" dirty="0"/>
              <a:t> </a:t>
            </a:r>
          </a:p>
        </p:txBody>
      </p:sp>
      <p:sp>
        <p:nvSpPr>
          <p:cNvPr id="30730" name="Rectangle 10"/>
          <p:cNvSpPr>
            <a:spLocks noChangeArrowheads="1"/>
          </p:cNvSpPr>
          <p:nvPr/>
        </p:nvSpPr>
        <p:spPr bwMode="auto">
          <a:xfrm>
            <a:off x="304800" y="304800"/>
            <a:ext cx="86868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defRPr sz="3200">
                <a:solidFill>
                  <a:schemeClr val="tx1"/>
                </a:solidFill>
                <a:latin typeface="Arial" charset="0"/>
              </a:defRPr>
            </a:lvl1pPr>
            <a:lvl2pPr algn="ctr">
              <a:spcBef>
                <a:spcPct val="20000"/>
              </a:spcBef>
              <a:defRPr sz="2800">
                <a:solidFill>
                  <a:schemeClr val="tx1"/>
                </a:solidFill>
                <a:latin typeface="Arial" charset="0"/>
              </a:defRPr>
            </a:lvl2pPr>
            <a:lvl3pPr algn="ctr">
              <a:spcBef>
                <a:spcPct val="20000"/>
              </a:spcBef>
              <a:defRPr sz="2400">
                <a:solidFill>
                  <a:schemeClr val="tx1"/>
                </a:solidFill>
                <a:latin typeface="Arial" charset="0"/>
              </a:defRPr>
            </a:lvl3pPr>
            <a:lvl4pPr algn="ctr">
              <a:spcBef>
                <a:spcPct val="20000"/>
              </a:spcBef>
              <a:defRPr sz="2000">
                <a:solidFill>
                  <a:schemeClr val="tx1"/>
                </a:solidFill>
                <a:latin typeface="Arial" charset="0"/>
              </a:defRPr>
            </a:lvl4pPr>
            <a:lvl5pPr algn="ctr">
              <a:spcBef>
                <a:spcPct val="20000"/>
              </a:spcBef>
              <a:defRPr sz="2000">
                <a:solidFill>
                  <a:schemeClr val="tx1"/>
                </a:solidFill>
                <a:latin typeface="Arial" charset="0"/>
              </a:defRPr>
            </a:lvl5pPr>
            <a:lvl6pPr algn="ctr" fontAlgn="base">
              <a:spcBef>
                <a:spcPct val="20000"/>
              </a:spcBef>
              <a:spcAft>
                <a:spcPct val="0"/>
              </a:spcAft>
              <a:defRPr sz="2000">
                <a:solidFill>
                  <a:schemeClr val="tx1"/>
                </a:solidFill>
                <a:latin typeface="Arial" charset="0"/>
              </a:defRPr>
            </a:lvl6pPr>
            <a:lvl7pPr algn="ctr" fontAlgn="base">
              <a:spcBef>
                <a:spcPct val="20000"/>
              </a:spcBef>
              <a:spcAft>
                <a:spcPct val="0"/>
              </a:spcAft>
              <a:defRPr sz="2000">
                <a:solidFill>
                  <a:schemeClr val="tx1"/>
                </a:solidFill>
                <a:latin typeface="Arial" charset="0"/>
              </a:defRPr>
            </a:lvl7pPr>
            <a:lvl8pPr algn="ctr" fontAlgn="base">
              <a:spcBef>
                <a:spcPct val="20000"/>
              </a:spcBef>
              <a:spcAft>
                <a:spcPct val="0"/>
              </a:spcAft>
              <a:defRPr sz="2000">
                <a:solidFill>
                  <a:schemeClr val="tx1"/>
                </a:solidFill>
                <a:latin typeface="Arial" charset="0"/>
              </a:defRPr>
            </a:lvl8pPr>
            <a:lvl9pPr algn="ctr" fontAlgn="base">
              <a:spcBef>
                <a:spcPct val="20000"/>
              </a:spcBef>
              <a:spcAft>
                <a:spcPct val="0"/>
              </a:spcAft>
              <a:defRPr sz="2000">
                <a:solidFill>
                  <a:schemeClr val="tx1"/>
                </a:solidFill>
                <a:latin typeface="Arial" charset="0"/>
              </a:defRPr>
            </a:lvl9pPr>
          </a:lstStyle>
          <a:p>
            <a:r>
              <a:rPr lang="en-US" altLang="en-US" b="1" dirty="0">
                <a:solidFill>
                  <a:schemeClr val="bg1"/>
                </a:solidFill>
                <a:effectLst>
                  <a:glow rad="63500">
                    <a:schemeClr val="tx1"/>
                  </a:glow>
                </a:effectLst>
              </a:rPr>
              <a:t>Beloved, now we are children of God; and it has not yet been revealed what we shall be, but we know that when He is revealed, we shall be like Him,</a:t>
            </a:r>
            <a:r>
              <a:rPr lang="en-US" altLang="en-US" b="1" dirty="0">
                <a:effectLst>
                  <a:glow rad="63500">
                    <a:schemeClr val="tx1"/>
                  </a:glow>
                </a:effectLst>
              </a:rPr>
              <a:t> </a:t>
            </a:r>
            <a:r>
              <a:rPr lang="en-US" altLang="en-US" b="1" dirty="0">
                <a:solidFill>
                  <a:schemeClr val="bg1"/>
                </a:solidFill>
                <a:effectLst>
                  <a:glow rad="63500">
                    <a:schemeClr val="tx1"/>
                  </a:glow>
                </a:effectLst>
              </a:rPr>
              <a:t>for we shall see Him as  He is. </a:t>
            </a:r>
            <a:r>
              <a:rPr lang="en-US" altLang="en-US" b="1" i="1" dirty="0">
                <a:solidFill>
                  <a:schemeClr val="bg1"/>
                </a:solidFill>
                <a:effectLst>
                  <a:glow rad="63500">
                    <a:schemeClr val="tx1"/>
                  </a:glow>
                </a:effectLst>
              </a:rPr>
              <a:t> </a:t>
            </a:r>
            <a:r>
              <a:rPr lang="en-US" altLang="en-US" sz="2800" b="1" i="1" dirty="0">
                <a:solidFill>
                  <a:schemeClr val="bg1"/>
                </a:solidFill>
                <a:effectLst>
                  <a:glow rad="63500">
                    <a:schemeClr val="tx1"/>
                  </a:glow>
                </a:effectLst>
              </a:rPr>
              <a:t>- 1</a:t>
            </a:r>
            <a:r>
              <a:rPr lang="en-US" altLang="en-US" sz="2800" b="1" i="1" baseline="30000" dirty="0">
                <a:solidFill>
                  <a:schemeClr val="bg1"/>
                </a:solidFill>
                <a:effectLst>
                  <a:glow rad="63500">
                    <a:schemeClr val="tx1"/>
                  </a:glow>
                </a:effectLst>
              </a:rPr>
              <a:t>st</a:t>
            </a:r>
            <a:r>
              <a:rPr lang="en-US" altLang="en-US" sz="2800" b="1" i="1" dirty="0">
                <a:solidFill>
                  <a:schemeClr val="bg1"/>
                </a:solidFill>
                <a:effectLst>
                  <a:glow rad="63500">
                    <a:schemeClr val="tx1"/>
                  </a:glow>
                </a:effectLst>
              </a:rPr>
              <a:t> John 3:2</a:t>
            </a:r>
            <a:r>
              <a:rPr lang="en-US" altLang="en-US" b="1" i="1" dirty="0">
                <a:effectLst>
                  <a:glow rad="63500">
                    <a:schemeClr val="tx1"/>
                  </a:glow>
                </a:effectLst>
              </a:rPr>
              <a:t> </a:t>
            </a:r>
          </a:p>
        </p:txBody>
      </p:sp>
      <p:sp>
        <p:nvSpPr>
          <p:cNvPr id="30731" name="Rectangle 11"/>
          <p:cNvSpPr>
            <a:spLocks noChangeArrowheads="1"/>
          </p:cNvSpPr>
          <p:nvPr/>
        </p:nvSpPr>
        <p:spPr bwMode="auto">
          <a:xfrm>
            <a:off x="228600" y="457200"/>
            <a:ext cx="87630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defRPr sz="3200">
                <a:solidFill>
                  <a:schemeClr val="tx1"/>
                </a:solidFill>
                <a:latin typeface="Arial" charset="0"/>
              </a:defRPr>
            </a:lvl1pPr>
            <a:lvl2pPr algn="ctr">
              <a:spcBef>
                <a:spcPct val="20000"/>
              </a:spcBef>
              <a:defRPr sz="2800">
                <a:solidFill>
                  <a:schemeClr val="tx1"/>
                </a:solidFill>
                <a:latin typeface="Arial" charset="0"/>
              </a:defRPr>
            </a:lvl2pPr>
            <a:lvl3pPr algn="ctr">
              <a:spcBef>
                <a:spcPct val="20000"/>
              </a:spcBef>
              <a:defRPr sz="2400">
                <a:solidFill>
                  <a:schemeClr val="tx1"/>
                </a:solidFill>
                <a:latin typeface="Arial" charset="0"/>
              </a:defRPr>
            </a:lvl3pPr>
            <a:lvl4pPr algn="ctr">
              <a:spcBef>
                <a:spcPct val="20000"/>
              </a:spcBef>
              <a:defRPr sz="2000">
                <a:solidFill>
                  <a:schemeClr val="tx1"/>
                </a:solidFill>
                <a:latin typeface="Arial" charset="0"/>
              </a:defRPr>
            </a:lvl4pPr>
            <a:lvl5pPr algn="ctr">
              <a:spcBef>
                <a:spcPct val="20000"/>
              </a:spcBef>
              <a:defRPr sz="2000">
                <a:solidFill>
                  <a:schemeClr val="tx1"/>
                </a:solidFill>
                <a:latin typeface="Arial" charset="0"/>
              </a:defRPr>
            </a:lvl5pPr>
            <a:lvl6pPr algn="ctr" fontAlgn="base">
              <a:spcBef>
                <a:spcPct val="20000"/>
              </a:spcBef>
              <a:spcAft>
                <a:spcPct val="0"/>
              </a:spcAft>
              <a:defRPr sz="2000">
                <a:solidFill>
                  <a:schemeClr val="tx1"/>
                </a:solidFill>
                <a:latin typeface="Arial" charset="0"/>
              </a:defRPr>
            </a:lvl6pPr>
            <a:lvl7pPr algn="ctr" fontAlgn="base">
              <a:spcBef>
                <a:spcPct val="20000"/>
              </a:spcBef>
              <a:spcAft>
                <a:spcPct val="0"/>
              </a:spcAft>
              <a:defRPr sz="2000">
                <a:solidFill>
                  <a:schemeClr val="tx1"/>
                </a:solidFill>
                <a:latin typeface="Arial" charset="0"/>
              </a:defRPr>
            </a:lvl7pPr>
            <a:lvl8pPr algn="ctr" fontAlgn="base">
              <a:spcBef>
                <a:spcPct val="20000"/>
              </a:spcBef>
              <a:spcAft>
                <a:spcPct val="0"/>
              </a:spcAft>
              <a:defRPr sz="2000">
                <a:solidFill>
                  <a:schemeClr val="tx1"/>
                </a:solidFill>
                <a:latin typeface="Arial" charset="0"/>
              </a:defRPr>
            </a:lvl8pPr>
            <a:lvl9pPr algn="ctr" fontAlgn="base">
              <a:spcBef>
                <a:spcPct val="20000"/>
              </a:spcBef>
              <a:spcAft>
                <a:spcPct val="0"/>
              </a:spcAft>
              <a:defRPr sz="2000">
                <a:solidFill>
                  <a:schemeClr val="tx1"/>
                </a:solidFill>
                <a:latin typeface="Arial" charset="0"/>
              </a:defRPr>
            </a:lvl9pPr>
          </a:lstStyle>
          <a:p>
            <a:r>
              <a:rPr lang="en-US" altLang="en-US" b="1" dirty="0"/>
              <a:t>See that you do not refuse Him who speaks. For if they did not escape who refused Him who spoke on earth, much more shall we  not escape if we turn away from Him who speaks from heaven, … </a:t>
            </a:r>
            <a:r>
              <a:rPr lang="en-US" altLang="en-US" sz="2800" b="1" i="1" dirty="0"/>
              <a:t>- Hebrews 12:25</a:t>
            </a:r>
          </a:p>
        </p:txBody>
      </p:sp>
      <p:sp>
        <p:nvSpPr>
          <p:cNvPr id="30732" name="Rectangle 12"/>
          <p:cNvSpPr>
            <a:spLocks noChangeArrowheads="1"/>
          </p:cNvSpPr>
          <p:nvPr/>
        </p:nvSpPr>
        <p:spPr bwMode="auto">
          <a:xfrm>
            <a:off x="76200" y="457200"/>
            <a:ext cx="89154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defRPr sz="3200">
                <a:solidFill>
                  <a:schemeClr val="tx1"/>
                </a:solidFill>
                <a:latin typeface="Arial" charset="0"/>
              </a:defRPr>
            </a:lvl1pPr>
            <a:lvl2pPr algn="ctr">
              <a:spcBef>
                <a:spcPct val="20000"/>
              </a:spcBef>
              <a:defRPr sz="2800">
                <a:solidFill>
                  <a:schemeClr val="tx1"/>
                </a:solidFill>
                <a:latin typeface="Arial" charset="0"/>
              </a:defRPr>
            </a:lvl2pPr>
            <a:lvl3pPr algn="ctr">
              <a:spcBef>
                <a:spcPct val="20000"/>
              </a:spcBef>
              <a:defRPr sz="2400">
                <a:solidFill>
                  <a:schemeClr val="tx1"/>
                </a:solidFill>
                <a:latin typeface="Arial" charset="0"/>
              </a:defRPr>
            </a:lvl3pPr>
            <a:lvl4pPr algn="ctr">
              <a:spcBef>
                <a:spcPct val="20000"/>
              </a:spcBef>
              <a:defRPr sz="2000">
                <a:solidFill>
                  <a:schemeClr val="tx1"/>
                </a:solidFill>
                <a:latin typeface="Arial" charset="0"/>
              </a:defRPr>
            </a:lvl4pPr>
            <a:lvl5pPr algn="ctr">
              <a:spcBef>
                <a:spcPct val="20000"/>
              </a:spcBef>
              <a:defRPr sz="2000">
                <a:solidFill>
                  <a:schemeClr val="tx1"/>
                </a:solidFill>
                <a:latin typeface="Arial" charset="0"/>
              </a:defRPr>
            </a:lvl5pPr>
            <a:lvl6pPr algn="ctr" fontAlgn="base">
              <a:spcBef>
                <a:spcPct val="20000"/>
              </a:spcBef>
              <a:spcAft>
                <a:spcPct val="0"/>
              </a:spcAft>
              <a:defRPr sz="2000">
                <a:solidFill>
                  <a:schemeClr val="tx1"/>
                </a:solidFill>
                <a:latin typeface="Arial" charset="0"/>
              </a:defRPr>
            </a:lvl6pPr>
            <a:lvl7pPr algn="ctr" fontAlgn="base">
              <a:spcBef>
                <a:spcPct val="20000"/>
              </a:spcBef>
              <a:spcAft>
                <a:spcPct val="0"/>
              </a:spcAft>
              <a:defRPr sz="2000">
                <a:solidFill>
                  <a:schemeClr val="tx1"/>
                </a:solidFill>
                <a:latin typeface="Arial" charset="0"/>
              </a:defRPr>
            </a:lvl7pPr>
            <a:lvl8pPr algn="ctr" fontAlgn="base">
              <a:spcBef>
                <a:spcPct val="20000"/>
              </a:spcBef>
              <a:spcAft>
                <a:spcPct val="0"/>
              </a:spcAft>
              <a:defRPr sz="2000">
                <a:solidFill>
                  <a:schemeClr val="tx1"/>
                </a:solidFill>
                <a:latin typeface="Arial" charset="0"/>
              </a:defRPr>
            </a:lvl8pPr>
            <a:lvl9pPr algn="ctr" fontAlgn="base">
              <a:spcBef>
                <a:spcPct val="20000"/>
              </a:spcBef>
              <a:spcAft>
                <a:spcPct val="0"/>
              </a:spcAft>
              <a:defRPr sz="2000">
                <a:solidFill>
                  <a:schemeClr val="tx1"/>
                </a:solidFill>
                <a:latin typeface="Arial" charset="0"/>
              </a:defRPr>
            </a:lvl9pPr>
          </a:lstStyle>
          <a:p>
            <a:r>
              <a:rPr lang="en-US" altLang="en-US" b="1" dirty="0">
                <a:solidFill>
                  <a:schemeClr val="bg1"/>
                </a:solidFill>
                <a:effectLst>
                  <a:glow rad="63500">
                    <a:schemeClr val="tx1"/>
                  </a:glow>
                </a:effectLst>
              </a:rPr>
              <a:t>See that you do not refuse Him who speaks. For if they did not escape who refused Him who spoke on earth, much more shall we  not escape if we turn away from Him who speaks from heaven, … </a:t>
            </a:r>
            <a:r>
              <a:rPr lang="en-US" altLang="en-US" sz="2800" b="1" i="1" dirty="0">
                <a:solidFill>
                  <a:schemeClr val="bg1"/>
                </a:solidFill>
                <a:effectLst>
                  <a:glow rad="63500">
                    <a:schemeClr val="tx1"/>
                  </a:glow>
                </a:effectLst>
              </a:rPr>
              <a:t>- Hebrews 12:25</a:t>
            </a:r>
          </a:p>
        </p:txBody>
      </p:sp>
      <p:sp>
        <p:nvSpPr>
          <p:cNvPr id="30733" name="Rectangle 13"/>
          <p:cNvSpPr>
            <a:spLocks noChangeArrowheads="1"/>
          </p:cNvSpPr>
          <p:nvPr/>
        </p:nvSpPr>
        <p:spPr bwMode="auto">
          <a:xfrm>
            <a:off x="-2743200" y="4495800"/>
            <a:ext cx="8305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defRPr sz="3200">
                <a:solidFill>
                  <a:schemeClr val="tx1"/>
                </a:solidFill>
                <a:latin typeface="Arial" charset="0"/>
              </a:defRPr>
            </a:lvl1pPr>
            <a:lvl2pPr algn="ctr">
              <a:spcBef>
                <a:spcPct val="20000"/>
              </a:spcBef>
              <a:defRPr sz="2800">
                <a:solidFill>
                  <a:schemeClr val="tx1"/>
                </a:solidFill>
                <a:latin typeface="Arial" charset="0"/>
              </a:defRPr>
            </a:lvl2pPr>
            <a:lvl3pPr algn="ctr">
              <a:spcBef>
                <a:spcPct val="20000"/>
              </a:spcBef>
              <a:defRPr sz="2400">
                <a:solidFill>
                  <a:schemeClr val="tx1"/>
                </a:solidFill>
                <a:latin typeface="Arial" charset="0"/>
              </a:defRPr>
            </a:lvl3pPr>
            <a:lvl4pPr algn="ctr">
              <a:spcBef>
                <a:spcPct val="20000"/>
              </a:spcBef>
              <a:defRPr sz="2000">
                <a:solidFill>
                  <a:schemeClr val="tx1"/>
                </a:solidFill>
                <a:latin typeface="Arial" charset="0"/>
              </a:defRPr>
            </a:lvl4pPr>
            <a:lvl5pPr algn="ctr">
              <a:spcBef>
                <a:spcPct val="20000"/>
              </a:spcBef>
              <a:defRPr sz="2000">
                <a:solidFill>
                  <a:schemeClr val="tx1"/>
                </a:solidFill>
                <a:latin typeface="Arial" charset="0"/>
              </a:defRPr>
            </a:lvl5pPr>
            <a:lvl6pPr algn="ctr" fontAlgn="base">
              <a:spcBef>
                <a:spcPct val="20000"/>
              </a:spcBef>
              <a:spcAft>
                <a:spcPct val="0"/>
              </a:spcAft>
              <a:defRPr sz="2000">
                <a:solidFill>
                  <a:schemeClr val="tx1"/>
                </a:solidFill>
                <a:latin typeface="Arial" charset="0"/>
              </a:defRPr>
            </a:lvl6pPr>
            <a:lvl7pPr algn="ctr" fontAlgn="base">
              <a:spcBef>
                <a:spcPct val="20000"/>
              </a:spcBef>
              <a:spcAft>
                <a:spcPct val="0"/>
              </a:spcAft>
              <a:defRPr sz="2000">
                <a:solidFill>
                  <a:schemeClr val="tx1"/>
                </a:solidFill>
                <a:latin typeface="Arial" charset="0"/>
              </a:defRPr>
            </a:lvl7pPr>
            <a:lvl8pPr algn="ctr" fontAlgn="base">
              <a:spcBef>
                <a:spcPct val="20000"/>
              </a:spcBef>
              <a:spcAft>
                <a:spcPct val="0"/>
              </a:spcAft>
              <a:defRPr sz="2000">
                <a:solidFill>
                  <a:schemeClr val="tx1"/>
                </a:solidFill>
                <a:latin typeface="Arial" charset="0"/>
              </a:defRPr>
            </a:lvl8pPr>
            <a:lvl9pPr algn="ctr" fontAlgn="base">
              <a:spcBef>
                <a:spcPct val="20000"/>
              </a:spcBef>
              <a:spcAft>
                <a:spcPct val="0"/>
              </a:spcAft>
              <a:defRPr sz="2000">
                <a:solidFill>
                  <a:schemeClr val="tx1"/>
                </a:solidFill>
                <a:latin typeface="Arial" charset="0"/>
              </a:defRPr>
            </a:lvl9pPr>
          </a:lstStyle>
          <a:p>
            <a:r>
              <a:rPr lang="en-US" altLang="en-US" b="1" dirty="0">
                <a:solidFill>
                  <a:srgbClr val="FF0000"/>
                </a:solidFill>
                <a:effectLst/>
              </a:rPr>
              <a:t>Love</a:t>
            </a:r>
            <a:endParaRPr lang="en-US" altLang="en-US" sz="2800" b="1" i="1" dirty="0">
              <a:solidFill>
                <a:srgbClr val="FF0000"/>
              </a:solidFill>
              <a:effectLst/>
            </a:endParaRPr>
          </a:p>
        </p:txBody>
      </p:sp>
      <p:sp>
        <p:nvSpPr>
          <p:cNvPr id="30734" name="Rectangle 14"/>
          <p:cNvSpPr>
            <a:spLocks noChangeArrowheads="1"/>
          </p:cNvSpPr>
          <p:nvPr/>
        </p:nvSpPr>
        <p:spPr bwMode="auto">
          <a:xfrm>
            <a:off x="5181600" y="-685800"/>
            <a:ext cx="4419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defRPr sz="3200">
                <a:solidFill>
                  <a:schemeClr val="tx1"/>
                </a:solidFill>
                <a:latin typeface="Arial" charset="0"/>
              </a:defRPr>
            </a:lvl1pPr>
            <a:lvl2pPr algn="ctr">
              <a:spcBef>
                <a:spcPct val="20000"/>
              </a:spcBef>
              <a:defRPr sz="2800">
                <a:solidFill>
                  <a:schemeClr val="tx1"/>
                </a:solidFill>
                <a:latin typeface="Arial" charset="0"/>
              </a:defRPr>
            </a:lvl2pPr>
            <a:lvl3pPr algn="ctr">
              <a:spcBef>
                <a:spcPct val="20000"/>
              </a:spcBef>
              <a:defRPr sz="2400">
                <a:solidFill>
                  <a:schemeClr val="tx1"/>
                </a:solidFill>
                <a:latin typeface="Arial" charset="0"/>
              </a:defRPr>
            </a:lvl3pPr>
            <a:lvl4pPr algn="ctr">
              <a:spcBef>
                <a:spcPct val="20000"/>
              </a:spcBef>
              <a:defRPr sz="2000">
                <a:solidFill>
                  <a:schemeClr val="tx1"/>
                </a:solidFill>
                <a:latin typeface="Arial" charset="0"/>
              </a:defRPr>
            </a:lvl4pPr>
            <a:lvl5pPr algn="ctr">
              <a:spcBef>
                <a:spcPct val="20000"/>
              </a:spcBef>
              <a:defRPr sz="2000">
                <a:solidFill>
                  <a:schemeClr val="tx1"/>
                </a:solidFill>
                <a:latin typeface="Arial" charset="0"/>
              </a:defRPr>
            </a:lvl5pPr>
            <a:lvl6pPr algn="ctr" fontAlgn="base">
              <a:spcBef>
                <a:spcPct val="20000"/>
              </a:spcBef>
              <a:spcAft>
                <a:spcPct val="0"/>
              </a:spcAft>
              <a:defRPr sz="2000">
                <a:solidFill>
                  <a:schemeClr val="tx1"/>
                </a:solidFill>
                <a:latin typeface="Arial" charset="0"/>
              </a:defRPr>
            </a:lvl6pPr>
            <a:lvl7pPr algn="ctr" fontAlgn="base">
              <a:spcBef>
                <a:spcPct val="20000"/>
              </a:spcBef>
              <a:spcAft>
                <a:spcPct val="0"/>
              </a:spcAft>
              <a:defRPr sz="2000">
                <a:solidFill>
                  <a:schemeClr val="tx1"/>
                </a:solidFill>
                <a:latin typeface="Arial" charset="0"/>
              </a:defRPr>
            </a:lvl7pPr>
            <a:lvl8pPr algn="ctr" fontAlgn="base">
              <a:spcBef>
                <a:spcPct val="20000"/>
              </a:spcBef>
              <a:spcAft>
                <a:spcPct val="0"/>
              </a:spcAft>
              <a:defRPr sz="2000">
                <a:solidFill>
                  <a:schemeClr val="tx1"/>
                </a:solidFill>
                <a:latin typeface="Arial" charset="0"/>
              </a:defRPr>
            </a:lvl8pPr>
            <a:lvl9pPr algn="ctr" fontAlgn="base">
              <a:spcBef>
                <a:spcPct val="20000"/>
              </a:spcBef>
              <a:spcAft>
                <a:spcPct val="0"/>
              </a:spcAft>
              <a:defRPr sz="2000">
                <a:solidFill>
                  <a:schemeClr val="tx1"/>
                </a:solidFill>
                <a:latin typeface="Arial" charset="0"/>
              </a:defRPr>
            </a:lvl9pPr>
          </a:lstStyle>
          <a:p>
            <a:r>
              <a:rPr lang="en-US" altLang="en-US" sz="4000" b="1" dirty="0">
                <a:effectLst>
                  <a:glow rad="63500">
                    <a:schemeClr val="bg1"/>
                  </a:glow>
                </a:effectLst>
              </a:rPr>
              <a:t>day of visitation</a:t>
            </a:r>
            <a:endParaRPr lang="en-US" altLang="en-US" sz="4000" b="1" i="1" dirty="0">
              <a:effectLst>
                <a:glow rad="63500">
                  <a:schemeClr val="bg1"/>
                </a:glow>
              </a:effectLst>
            </a:endParaRPr>
          </a:p>
        </p:txBody>
      </p:sp>
      <p:sp>
        <p:nvSpPr>
          <p:cNvPr id="30735" name="Rectangle 15"/>
          <p:cNvSpPr>
            <a:spLocks noChangeArrowheads="1"/>
          </p:cNvSpPr>
          <p:nvPr/>
        </p:nvSpPr>
        <p:spPr bwMode="auto">
          <a:xfrm>
            <a:off x="-1981200" y="6858000"/>
            <a:ext cx="5562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defRPr sz="3200">
                <a:solidFill>
                  <a:schemeClr val="tx1"/>
                </a:solidFill>
                <a:latin typeface="Arial" charset="0"/>
              </a:defRPr>
            </a:lvl1pPr>
            <a:lvl2pPr algn="ctr">
              <a:spcBef>
                <a:spcPct val="20000"/>
              </a:spcBef>
              <a:defRPr sz="2800">
                <a:solidFill>
                  <a:schemeClr val="tx1"/>
                </a:solidFill>
                <a:latin typeface="Arial" charset="0"/>
              </a:defRPr>
            </a:lvl2pPr>
            <a:lvl3pPr algn="ctr">
              <a:spcBef>
                <a:spcPct val="20000"/>
              </a:spcBef>
              <a:defRPr sz="2400">
                <a:solidFill>
                  <a:schemeClr val="tx1"/>
                </a:solidFill>
                <a:latin typeface="Arial" charset="0"/>
              </a:defRPr>
            </a:lvl3pPr>
            <a:lvl4pPr algn="ctr">
              <a:spcBef>
                <a:spcPct val="20000"/>
              </a:spcBef>
              <a:defRPr sz="2000">
                <a:solidFill>
                  <a:schemeClr val="tx1"/>
                </a:solidFill>
                <a:latin typeface="Arial" charset="0"/>
              </a:defRPr>
            </a:lvl4pPr>
            <a:lvl5pPr algn="ctr">
              <a:spcBef>
                <a:spcPct val="20000"/>
              </a:spcBef>
              <a:defRPr sz="2000">
                <a:solidFill>
                  <a:schemeClr val="tx1"/>
                </a:solidFill>
                <a:latin typeface="Arial" charset="0"/>
              </a:defRPr>
            </a:lvl5pPr>
            <a:lvl6pPr algn="ctr" fontAlgn="base">
              <a:spcBef>
                <a:spcPct val="20000"/>
              </a:spcBef>
              <a:spcAft>
                <a:spcPct val="0"/>
              </a:spcAft>
              <a:defRPr sz="2000">
                <a:solidFill>
                  <a:schemeClr val="tx1"/>
                </a:solidFill>
                <a:latin typeface="Arial" charset="0"/>
              </a:defRPr>
            </a:lvl6pPr>
            <a:lvl7pPr algn="ctr" fontAlgn="base">
              <a:spcBef>
                <a:spcPct val="20000"/>
              </a:spcBef>
              <a:spcAft>
                <a:spcPct val="0"/>
              </a:spcAft>
              <a:defRPr sz="2000">
                <a:solidFill>
                  <a:schemeClr val="tx1"/>
                </a:solidFill>
                <a:latin typeface="Arial" charset="0"/>
              </a:defRPr>
            </a:lvl7pPr>
            <a:lvl8pPr algn="ctr" fontAlgn="base">
              <a:spcBef>
                <a:spcPct val="20000"/>
              </a:spcBef>
              <a:spcAft>
                <a:spcPct val="0"/>
              </a:spcAft>
              <a:defRPr sz="2000">
                <a:solidFill>
                  <a:schemeClr val="tx1"/>
                </a:solidFill>
                <a:latin typeface="Arial" charset="0"/>
              </a:defRPr>
            </a:lvl8pPr>
            <a:lvl9pPr algn="ctr" fontAlgn="base">
              <a:spcBef>
                <a:spcPct val="20000"/>
              </a:spcBef>
              <a:spcAft>
                <a:spcPct val="0"/>
              </a:spcAft>
              <a:defRPr sz="2000">
                <a:solidFill>
                  <a:schemeClr val="tx1"/>
                </a:solidFill>
                <a:latin typeface="Arial" charset="0"/>
              </a:defRPr>
            </a:lvl9pPr>
          </a:lstStyle>
          <a:p>
            <a:r>
              <a:rPr lang="en-US" altLang="en-US" sz="4000" b="1" dirty="0">
                <a:solidFill>
                  <a:schemeClr val="bg1"/>
                </a:solidFill>
                <a:effectLst>
                  <a:glow rad="63500">
                    <a:schemeClr val="tx1"/>
                  </a:glow>
                </a:effectLst>
              </a:rPr>
              <a:t>day of judgment</a:t>
            </a:r>
            <a:endParaRPr lang="en-US" altLang="en-US" sz="4000" b="1" i="1" dirty="0">
              <a:solidFill>
                <a:schemeClr val="bg1"/>
              </a:solidFill>
              <a:effectLst>
                <a:glow rad="63500">
                  <a:schemeClr val="tx1"/>
                </a:glow>
              </a:effectLst>
            </a:endParaRPr>
          </a:p>
        </p:txBody>
      </p:sp>
      <p:sp>
        <p:nvSpPr>
          <p:cNvPr id="30736" name="Rectangle 16"/>
          <p:cNvSpPr>
            <a:spLocks noChangeArrowheads="1"/>
          </p:cNvSpPr>
          <p:nvPr/>
        </p:nvSpPr>
        <p:spPr bwMode="auto">
          <a:xfrm>
            <a:off x="5943600" y="6858000"/>
            <a:ext cx="2667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defRPr sz="3200">
                <a:solidFill>
                  <a:schemeClr val="tx1"/>
                </a:solidFill>
                <a:latin typeface="Arial" charset="0"/>
              </a:defRPr>
            </a:lvl1pPr>
            <a:lvl2pPr algn="ctr">
              <a:spcBef>
                <a:spcPct val="20000"/>
              </a:spcBef>
              <a:defRPr sz="2800">
                <a:solidFill>
                  <a:schemeClr val="tx1"/>
                </a:solidFill>
                <a:latin typeface="Arial" charset="0"/>
              </a:defRPr>
            </a:lvl2pPr>
            <a:lvl3pPr algn="ctr">
              <a:spcBef>
                <a:spcPct val="20000"/>
              </a:spcBef>
              <a:defRPr sz="2400">
                <a:solidFill>
                  <a:schemeClr val="tx1"/>
                </a:solidFill>
                <a:latin typeface="Arial" charset="0"/>
              </a:defRPr>
            </a:lvl3pPr>
            <a:lvl4pPr algn="ctr">
              <a:spcBef>
                <a:spcPct val="20000"/>
              </a:spcBef>
              <a:defRPr sz="2000">
                <a:solidFill>
                  <a:schemeClr val="tx1"/>
                </a:solidFill>
                <a:latin typeface="Arial" charset="0"/>
              </a:defRPr>
            </a:lvl4pPr>
            <a:lvl5pPr algn="ctr">
              <a:spcBef>
                <a:spcPct val="20000"/>
              </a:spcBef>
              <a:defRPr sz="2000">
                <a:solidFill>
                  <a:schemeClr val="tx1"/>
                </a:solidFill>
                <a:latin typeface="Arial" charset="0"/>
              </a:defRPr>
            </a:lvl5pPr>
            <a:lvl6pPr algn="ctr" fontAlgn="base">
              <a:spcBef>
                <a:spcPct val="20000"/>
              </a:spcBef>
              <a:spcAft>
                <a:spcPct val="0"/>
              </a:spcAft>
              <a:defRPr sz="2000">
                <a:solidFill>
                  <a:schemeClr val="tx1"/>
                </a:solidFill>
                <a:latin typeface="Arial" charset="0"/>
              </a:defRPr>
            </a:lvl6pPr>
            <a:lvl7pPr algn="ctr" fontAlgn="base">
              <a:spcBef>
                <a:spcPct val="20000"/>
              </a:spcBef>
              <a:spcAft>
                <a:spcPct val="0"/>
              </a:spcAft>
              <a:defRPr sz="2000">
                <a:solidFill>
                  <a:schemeClr val="tx1"/>
                </a:solidFill>
                <a:latin typeface="Arial" charset="0"/>
              </a:defRPr>
            </a:lvl7pPr>
            <a:lvl8pPr algn="ctr" fontAlgn="base">
              <a:spcBef>
                <a:spcPct val="20000"/>
              </a:spcBef>
              <a:spcAft>
                <a:spcPct val="0"/>
              </a:spcAft>
              <a:defRPr sz="2000">
                <a:solidFill>
                  <a:schemeClr val="tx1"/>
                </a:solidFill>
                <a:latin typeface="Arial" charset="0"/>
              </a:defRPr>
            </a:lvl8pPr>
            <a:lvl9pPr algn="ctr" fontAlgn="base">
              <a:spcBef>
                <a:spcPct val="20000"/>
              </a:spcBef>
              <a:spcAft>
                <a:spcPct val="0"/>
              </a:spcAft>
              <a:defRPr sz="2000">
                <a:solidFill>
                  <a:schemeClr val="tx1"/>
                </a:solidFill>
                <a:latin typeface="Arial" charset="0"/>
              </a:defRPr>
            </a:lvl9pPr>
          </a:lstStyle>
          <a:p>
            <a:r>
              <a:rPr lang="en-US" altLang="en-US" sz="4000" b="1" dirty="0">
                <a:effectLst>
                  <a:glow rad="63500">
                    <a:schemeClr val="bg1"/>
                  </a:glow>
                </a:effectLst>
              </a:rPr>
              <a:t>last day</a:t>
            </a:r>
            <a:endParaRPr lang="en-US" altLang="en-US" sz="4000" b="1" i="1" dirty="0">
              <a:effectLst>
                <a:glow rad="63500">
                  <a:schemeClr val="bg1"/>
                </a:glow>
              </a:effectLst>
            </a:endParaRPr>
          </a:p>
        </p:txBody>
      </p:sp>
      <p:sp>
        <p:nvSpPr>
          <p:cNvPr id="30738" name="Rectangle 18"/>
          <p:cNvSpPr>
            <a:spLocks noChangeArrowheads="1"/>
          </p:cNvSpPr>
          <p:nvPr/>
        </p:nvSpPr>
        <p:spPr bwMode="auto">
          <a:xfrm>
            <a:off x="9296400" y="4343400"/>
            <a:ext cx="4191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algn="ctr">
              <a:buFontTx/>
              <a:buNone/>
            </a:pPr>
            <a:r>
              <a:rPr lang="en-US" altLang="en-US" sz="4000" b="1" dirty="0">
                <a:solidFill>
                  <a:schemeClr val="bg1"/>
                </a:solidFill>
                <a:effectLst>
                  <a:glow rad="63500">
                    <a:schemeClr val="tx1"/>
                  </a:glow>
                </a:effectLst>
              </a:rPr>
              <a:t>day of the Lord</a:t>
            </a:r>
            <a:endParaRPr lang="en-US" altLang="en-US" sz="4000" b="1" i="1" dirty="0">
              <a:solidFill>
                <a:schemeClr val="bg1"/>
              </a:solidFill>
              <a:effectLst>
                <a:glow rad="63500">
                  <a:schemeClr val="tx1"/>
                </a:glow>
              </a:effectLst>
            </a:endParaRPr>
          </a:p>
        </p:txBody>
      </p:sp>
      <p:sp>
        <p:nvSpPr>
          <p:cNvPr id="30739" name="Rectangle 19"/>
          <p:cNvSpPr>
            <a:spLocks noChangeArrowheads="1"/>
          </p:cNvSpPr>
          <p:nvPr/>
        </p:nvSpPr>
        <p:spPr bwMode="auto">
          <a:xfrm>
            <a:off x="9220200" y="1447800"/>
            <a:ext cx="40386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algn="ctr">
              <a:buFontTx/>
              <a:buNone/>
            </a:pPr>
            <a:r>
              <a:rPr lang="en-US" altLang="en-US" sz="4000" b="1">
                <a:effectLst>
                  <a:glow rad="63500">
                    <a:schemeClr val="bg1"/>
                  </a:glow>
                </a:effectLst>
              </a:rPr>
              <a:t>end of the age</a:t>
            </a:r>
          </a:p>
        </p:txBody>
      </p:sp>
      <p:sp>
        <p:nvSpPr>
          <p:cNvPr id="30740" name="Rectangle 20"/>
          <p:cNvSpPr>
            <a:spLocks noChangeArrowheads="1"/>
          </p:cNvSpPr>
          <p:nvPr/>
        </p:nvSpPr>
        <p:spPr bwMode="auto">
          <a:xfrm>
            <a:off x="-3276600" y="3048000"/>
            <a:ext cx="3048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algn="ctr">
              <a:buFontTx/>
              <a:buNone/>
            </a:pPr>
            <a:r>
              <a:rPr lang="en-US" altLang="en-US" sz="4000" b="1" dirty="0">
                <a:solidFill>
                  <a:srgbClr val="FF0000"/>
                </a:solidFill>
              </a:rPr>
              <a:t>day of God</a:t>
            </a:r>
            <a:endParaRPr lang="en-US" altLang="en-US" sz="4000" dirty="0">
              <a:solidFill>
                <a:srgbClr val="FF0000"/>
              </a:solidFill>
            </a:endParaRPr>
          </a:p>
        </p:txBody>
      </p:sp>
      <p:sp>
        <p:nvSpPr>
          <p:cNvPr id="30741" name="Rectangle 21"/>
          <p:cNvSpPr>
            <a:spLocks noChangeArrowheads="1"/>
          </p:cNvSpPr>
          <p:nvPr/>
        </p:nvSpPr>
        <p:spPr bwMode="auto">
          <a:xfrm>
            <a:off x="0" y="-762000"/>
            <a:ext cx="38862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defRPr sz="3200">
                <a:solidFill>
                  <a:schemeClr val="tx1"/>
                </a:solidFill>
                <a:latin typeface="Arial" charset="0"/>
              </a:defRPr>
            </a:lvl1pPr>
            <a:lvl2pPr algn="ctr">
              <a:spcBef>
                <a:spcPct val="20000"/>
              </a:spcBef>
              <a:defRPr sz="2800">
                <a:solidFill>
                  <a:schemeClr val="tx1"/>
                </a:solidFill>
                <a:latin typeface="Arial" charset="0"/>
              </a:defRPr>
            </a:lvl2pPr>
            <a:lvl3pPr algn="ctr">
              <a:spcBef>
                <a:spcPct val="20000"/>
              </a:spcBef>
              <a:defRPr sz="2400">
                <a:solidFill>
                  <a:schemeClr val="tx1"/>
                </a:solidFill>
                <a:latin typeface="Arial" charset="0"/>
              </a:defRPr>
            </a:lvl3pPr>
            <a:lvl4pPr algn="ctr">
              <a:spcBef>
                <a:spcPct val="20000"/>
              </a:spcBef>
              <a:defRPr sz="2000">
                <a:solidFill>
                  <a:schemeClr val="tx1"/>
                </a:solidFill>
                <a:latin typeface="Arial" charset="0"/>
              </a:defRPr>
            </a:lvl4pPr>
            <a:lvl5pPr algn="ctr">
              <a:spcBef>
                <a:spcPct val="20000"/>
              </a:spcBef>
              <a:defRPr sz="2000">
                <a:solidFill>
                  <a:schemeClr val="tx1"/>
                </a:solidFill>
                <a:latin typeface="Arial" charset="0"/>
              </a:defRPr>
            </a:lvl5pPr>
            <a:lvl6pPr algn="ctr" fontAlgn="base">
              <a:spcBef>
                <a:spcPct val="20000"/>
              </a:spcBef>
              <a:spcAft>
                <a:spcPct val="0"/>
              </a:spcAft>
              <a:defRPr sz="2000">
                <a:solidFill>
                  <a:schemeClr val="tx1"/>
                </a:solidFill>
                <a:latin typeface="Arial" charset="0"/>
              </a:defRPr>
            </a:lvl6pPr>
            <a:lvl7pPr algn="ctr" fontAlgn="base">
              <a:spcBef>
                <a:spcPct val="20000"/>
              </a:spcBef>
              <a:spcAft>
                <a:spcPct val="0"/>
              </a:spcAft>
              <a:defRPr sz="2000">
                <a:solidFill>
                  <a:schemeClr val="tx1"/>
                </a:solidFill>
                <a:latin typeface="Arial" charset="0"/>
              </a:defRPr>
            </a:lvl7pPr>
            <a:lvl8pPr algn="ctr" fontAlgn="base">
              <a:spcBef>
                <a:spcPct val="20000"/>
              </a:spcBef>
              <a:spcAft>
                <a:spcPct val="0"/>
              </a:spcAft>
              <a:defRPr sz="2000">
                <a:solidFill>
                  <a:schemeClr val="tx1"/>
                </a:solidFill>
                <a:latin typeface="Arial" charset="0"/>
              </a:defRPr>
            </a:lvl8pPr>
            <a:lvl9pPr algn="ctr" fontAlgn="base">
              <a:spcBef>
                <a:spcPct val="20000"/>
              </a:spcBef>
              <a:spcAft>
                <a:spcPct val="0"/>
              </a:spcAft>
              <a:defRPr sz="2000">
                <a:solidFill>
                  <a:schemeClr val="tx1"/>
                </a:solidFill>
                <a:latin typeface="Arial" charset="0"/>
              </a:defRPr>
            </a:lvl9pPr>
          </a:lstStyle>
          <a:p>
            <a:r>
              <a:rPr lang="en-US" altLang="en-US" sz="4000" b="1" dirty="0">
                <a:solidFill>
                  <a:schemeClr val="bg1"/>
                </a:solidFill>
                <a:effectLst>
                  <a:glow rad="63500">
                    <a:schemeClr val="tx1"/>
                  </a:glow>
                </a:effectLst>
              </a:rPr>
              <a:t>the judgment</a:t>
            </a:r>
            <a:endParaRPr lang="en-US" altLang="en-US" sz="4000" dirty="0">
              <a:solidFill>
                <a:schemeClr val="bg1"/>
              </a:solidFill>
              <a:effectLst>
                <a:glow rad="63500">
                  <a:schemeClr val="tx1"/>
                </a:glow>
              </a:effectLst>
            </a:endParaRPr>
          </a:p>
        </p:txBody>
      </p:sp>
      <p:sp>
        <p:nvSpPr>
          <p:cNvPr id="30742" name="Rectangle 22"/>
          <p:cNvSpPr>
            <a:spLocks noChangeArrowheads="1"/>
          </p:cNvSpPr>
          <p:nvPr/>
        </p:nvSpPr>
        <p:spPr bwMode="auto">
          <a:xfrm>
            <a:off x="-990600" y="1143000"/>
            <a:ext cx="6858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defRPr sz="3200">
                <a:solidFill>
                  <a:schemeClr val="tx1"/>
                </a:solidFill>
                <a:latin typeface="Arial" charset="0"/>
              </a:defRPr>
            </a:lvl1pPr>
            <a:lvl2pPr algn="ctr">
              <a:spcBef>
                <a:spcPct val="20000"/>
              </a:spcBef>
              <a:defRPr sz="2800">
                <a:solidFill>
                  <a:schemeClr val="tx1"/>
                </a:solidFill>
                <a:latin typeface="Arial" charset="0"/>
              </a:defRPr>
            </a:lvl2pPr>
            <a:lvl3pPr algn="ctr">
              <a:spcBef>
                <a:spcPct val="20000"/>
              </a:spcBef>
              <a:defRPr sz="2400">
                <a:solidFill>
                  <a:schemeClr val="tx1"/>
                </a:solidFill>
                <a:latin typeface="Arial" charset="0"/>
              </a:defRPr>
            </a:lvl3pPr>
            <a:lvl4pPr algn="ctr">
              <a:spcBef>
                <a:spcPct val="20000"/>
              </a:spcBef>
              <a:defRPr sz="2000">
                <a:solidFill>
                  <a:schemeClr val="tx1"/>
                </a:solidFill>
                <a:latin typeface="Arial" charset="0"/>
              </a:defRPr>
            </a:lvl4pPr>
            <a:lvl5pPr algn="ctr">
              <a:spcBef>
                <a:spcPct val="20000"/>
              </a:spcBef>
              <a:defRPr sz="2000">
                <a:solidFill>
                  <a:schemeClr val="tx1"/>
                </a:solidFill>
                <a:latin typeface="Arial" charset="0"/>
              </a:defRPr>
            </a:lvl5pPr>
            <a:lvl6pPr algn="ctr" fontAlgn="base">
              <a:spcBef>
                <a:spcPct val="20000"/>
              </a:spcBef>
              <a:spcAft>
                <a:spcPct val="0"/>
              </a:spcAft>
              <a:defRPr sz="2000">
                <a:solidFill>
                  <a:schemeClr val="tx1"/>
                </a:solidFill>
                <a:latin typeface="Arial" charset="0"/>
              </a:defRPr>
            </a:lvl6pPr>
            <a:lvl7pPr algn="ctr" fontAlgn="base">
              <a:spcBef>
                <a:spcPct val="20000"/>
              </a:spcBef>
              <a:spcAft>
                <a:spcPct val="0"/>
              </a:spcAft>
              <a:defRPr sz="2000">
                <a:solidFill>
                  <a:schemeClr val="tx1"/>
                </a:solidFill>
                <a:latin typeface="Arial" charset="0"/>
              </a:defRPr>
            </a:lvl7pPr>
            <a:lvl8pPr algn="ctr" fontAlgn="base">
              <a:spcBef>
                <a:spcPct val="20000"/>
              </a:spcBef>
              <a:spcAft>
                <a:spcPct val="0"/>
              </a:spcAft>
              <a:defRPr sz="2000">
                <a:solidFill>
                  <a:schemeClr val="tx1"/>
                </a:solidFill>
                <a:latin typeface="Arial" charset="0"/>
              </a:defRPr>
            </a:lvl8pPr>
            <a:lvl9pPr algn="ctr" fontAlgn="base">
              <a:spcBef>
                <a:spcPct val="20000"/>
              </a:spcBef>
              <a:spcAft>
                <a:spcPct val="0"/>
              </a:spcAft>
              <a:defRPr sz="2000">
                <a:solidFill>
                  <a:schemeClr val="tx1"/>
                </a:solidFill>
                <a:latin typeface="Arial" charset="0"/>
              </a:defRPr>
            </a:lvl9pPr>
          </a:lstStyle>
          <a:p>
            <a:r>
              <a:rPr lang="en-US" altLang="en-US" sz="4000" b="1" dirty="0">
                <a:effectLst>
                  <a:glow rad="63500">
                    <a:schemeClr val="bg1"/>
                  </a:glow>
                  <a:outerShdw blurRad="38100" dist="38100" dir="2700000" algn="tl">
                    <a:srgbClr val="C0C0C0"/>
                  </a:outerShdw>
                </a:effectLst>
              </a:rPr>
              <a:t>THAT</a:t>
            </a:r>
          </a:p>
          <a:p>
            <a:r>
              <a:rPr lang="en-US" altLang="en-US" sz="1400" b="1" dirty="0">
                <a:effectLst>
                  <a:glow rad="63500">
                    <a:schemeClr val="bg1"/>
                  </a:glow>
                  <a:outerShdw blurRad="38100" dist="38100" dir="2700000" algn="tl">
                    <a:srgbClr val="C0C0C0"/>
                  </a:outerShdw>
                </a:effectLst>
              </a:rPr>
              <a:t> </a:t>
            </a:r>
            <a:r>
              <a:rPr lang="en-US" altLang="en-US" sz="4000" b="1" dirty="0">
                <a:effectLst>
                  <a:glow rad="63500">
                    <a:schemeClr val="bg1"/>
                  </a:glow>
                  <a:outerShdw blurRad="38100" dist="38100" dir="2700000" algn="tl">
                    <a:srgbClr val="C0C0C0"/>
                  </a:outerShdw>
                </a:effectLst>
              </a:rPr>
              <a:t>DAY</a:t>
            </a:r>
          </a:p>
        </p:txBody>
      </p:sp>
      <p:sp>
        <p:nvSpPr>
          <p:cNvPr id="30743" name="Rectangle 23"/>
          <p:cNvSpPr>
            <a:spLocks noChangeArrowheads="1"/>
          </p:cNvSpPr>
          <p:nvPr/>
        </p:nvSpPr>
        <p:spPr bwMode="auto">
          <a:xfrm>
            <a:off x="9372600" y="1371600"/>
            <a:ext cx="609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defRPr sz="3200">
                <a:solidFill>
                  <a:schemeClr val="tx1"/>
                </a:solidFill>
                <a:latin typeface="Arial" charset="0"/>
              </a:defRPr>
            </a:lvl1pPr>
            <a:lvl2pPr algn="ctr">
              <a:spcBef>
                <a:spcPct val="20000"/>
              </a:spcBef>
              <a:defRPr sz="2800">
                <a:solidFill>
                  <a:schemeClr val="tx1"/>
                </a:solidFill>
                <a:latin typeface="Arial" charset="0"/>
              </a:defRPr>
            </a:lvl2pPr>
            <a:lvl3pPr algn="ctr">
              <a:spcBef>
                <a:spcPct val="20000"/>
              </a:spcBef>
              <a:defRPr sz="2400">
                <a:solidFill>
                  <a:schemeClr val="tx1"/>
                </a:solidFill>
                <a:latin typeface="Arial" charset="0"/>
              </a:defRPr>
            </a:lvl3pPr>
            <a:lvl4pPr algn="ctr">
              <a:spcBef>
                <a:spcPct val="20000"/>
              </a:spcBef>
              <a:defRPr sz="2000">
                <a:solidFill>
                  <a:schemeClr val="tx1"/>
                </a:solidFill>
                <a:latin typeface="Arial" charset="0"/>
              </a:defRPr>
            </a:lvl4pPr>
            <a:lvl5pPr algn="ctr">
              <a:spcBef>
                <a:spcPct val="20000"/>
              </a:spcBef>
              <a:defRPr sz="2000">
                <a:solidFill>
                  <a:schemeClr val="tx1"/>
                </a:solidFill>
                <a:latin typeface="Arial" charset="0"/>
              </a:defRPr>
            </a:lvl5pPr>
            <a:lvl6pPr algn="ctr" fontAlgn="base">
              <a:spcBef>
                <a:spcPct val="20000"/>
              </a:spcBef>
              <a:spcAft>
                <a:spcPct val="0"/>
              </a:spcAft>
              <a:defRPr sz="2000">
                <a:solidFill>
                  <a:schemeClr val="tx1"/>
                </a:solidFill>
                <a:latin typeface="Arial" charset="0"/>
              </a:defRPr>
            </a:lvl6pPr>
            <a:lvl7pPr algn="ctr" fontAlgn="base">
              <a:spcBef>
                <a:spcPct val="20000"/>
              </a:spcBef>
              <a:spcAft>
                <a:spcPct val="0"/>
              </a:spcAft>
              <a:defRPr sz="2000">
                <a:solidFill>
                  <a:schemeClr val="tx1"/>
                </a:solidFill>
                <a:latin typeface="Arial" charset="0"/>
              </a:defRPr>
            </a:lvl7pPr>
            <a:lvl8pPr algn="ctr" fontAlgn="base">
              <a:spcBef>
                <a:spcPct val="20000"/>
              </a:spcBef>
              <a:spcAft>
                <a:spcPct val="0"/>
              </a:spcAft>
              <a:defRPr sz="2000">
                <a:solidFill>
                  <a:schemeClr val="tx1"/>
                </a:solidFill>
                <a:latin typeface="Arial" charset="0"/>
              </a:defRPr>
            </a:lvl8pPr>
            <a:lvl9pPr algn="ctr" fontAlgn="base">
              <a:spcBef>
                <a:spcPct val="20000"/>
              </a:spcBef>
              <a:spcAft>
                <a:spcPct val="0"/>
              </a:spcAft>
              <a:defRPr sz="2000">
                <a:solidFill>
                  <a:schemeClr val="tx1"/>
                </a:solidFill>
                <a:latin typeface="Arial" charset="0"/>
              </a:defRPr>
            </a:lvl9pPr>
          </a:lstStyle>
          <a:p>
            <a:r>
              <a:rPr lang="en-US" altLang="en-US" sz="4000" b="1" dirty="0">
                <a:effectLst>
                  <a:glow rad="63500">
                    <a:schemeClr val="bg1"/>
                  </a:glow>
                  <a:outerShdw blurRad="38100" dist="38100" dir="2700000" algn="tl">
                    <a:srgbClr val="C0C0C0"/>
                  </a:outerShdw>
                </a:effectLst>
              </a:rPr>
              <a:t>THE</a:t>
            </a:r>
          </a:p>
          <a:p>
            <a:r>
              <a:rPr lang="en-US" altLang="en-US" sz="1400" b="1" dirty="0">
                <a:effectLst>
                  <a:glow rad="63500">
                    <a:schemeClr val="bg1"/>
                  </a:glow>
                  <a:outerShdw blurRad="38100" dist="38100" dir="2700000" algn="tl">
                    <a:srgbClr val="C0C0C0"/>
                  </a:outerShdw>
                </a:effectLst>
              </a:rPr>
              <a:t> </a:t>
            </a:r>
            <a:r>
              <a:rPr lang="en-US" altLang="en-US" sz="4000" b="1" dirty="0">
                <a:effectLst>
                  <a:glow rad="63500">
                    <a:schemeClr val="bg1"/>
                  </a:glow>
                  <a:outerShdw blurRad="38100" dist="38100" dir="2700000" algn="tl">
                    <a:srgbClr val="C0C0C0"/>
                  </a:outerShdw>
                </a:effectLst>
              </a:rPr>
              <a:t>END</a:t>
            </a:r>
          </a:p>
        </p:txBody>
      </p:sp>
      <p:sp>
        <p:nvSpPr>
          <p:cNvPr id="30744" name="Rectangle 24"/>
          <p:cNvSpPr>
            <a:spLocks noChangeArrowheads="1"/>
          </p:cNvSpPr>
          <p:nvPr/>
        </p:nvSpPr>
        <p:spPr bwMode="auto">
          <a:xfrm>
            <a:off x="4191000" y="1752600"/>
            <a:ext cx="60198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defRPr sz="3200">
                <a:solidFill>
                  <a:schemeClr val="tx1"/>
                </a:solidFill>
                <a:latin typeface="Arial" charset="0"/>
              </a:defRPr>
            </a:lvl1pPr>
            <a:lvl2pPr algn="ctr">
              <a:spcBef>
                <a:spcPct val="20000"/>
              </a:spcBef>
              <a:defRPr sz="2800">
                <a:solidFill>
                  <a:schemeClr val="tx1"/>
                </a:solidFill>
                <a:latin typeface="Arial" charset="0"/>
              </a:defRPr>
            </a:lvl2pPr>
            <a:lvl3pPr algn="ctr">
              <a:spcBef>
                <a:spcPct val="20000"/>
              </a:spcBef>
              <a:defRPr sz="2400">
                <a:solidFill>
                  <a:schemeClr val="tx1"/>
                </a:solidFill>
                <a:latin typeface="Arial" charset="0"/>
              </a:defRPr>
            </a:lvl3pPr>
            <a:lvl4pPr algn="ctr">
              <a:spcBef>
                <a:spcPct val="20000"/>
              </a:spcBef>
              <a:defRPr sz="2000">
                <a:solidFill>
                  <a:schemeClr val="tx1"/>
                </a:solidFill>
                <a:latin typeface="Arial" charset="0"/>
              </a:defRPr>
            </a:lvl4pPr>
            <a:lvl5pPr algn="ctr">
              <a:spcBef>
                <a:spcPct val="20000"/>
              </a:spcBef>
              <a:defRPr sz="2000">
                <a:solidFill>
                  <a:schemeClr val="tx1"/>
                </a:solidFill>
                <a:latin typeface="Arial" charset="0"/>
              </a:defRPr>
            </a:lvl5pPr>
            <a:lvl6pPr algn="ctr" fontAlgn="base">
              <a:spcBef>
                <a:spcPct val="20000"/>
              </a:spcBef>
              <a:spcAft>
                <a:spcPct val="0"/>
              </a:spcAft>
              <a:defRPr sz="2000">
                <a:solidFill>
                  <a:schemeClr val="tx1"/>
                </a:solidFill>
                <a:latin typeface="Arial" charset="0"/>
              </a:defRPr>
            </a:lvl6pPr>
            <a:lvl7pPr algn="ctr" fontAlgn="base">
              <a:spcBef>
                <a:spcPct val="20000"/>
              </a:spcBef>
              <a:spcAft>
                <a:spcPct val="0"/>
              </a:spcAft>
              <a:defRPr sz="2000">
                <a:solidFill>
                  <a:schemeClr val="tx1"/>
                </a:solidFill>
                <a:latin typeface="Arial" charset="0"/>
              </a:defRPr>
            </a:lvl7pPr>
            <a:lvl8pPr algn="ctr" fontAlgn="base">
              <a:spcBef>
                <a:spcPct val="20000"/>
              </a:spcBef>
              <a:spcAft>
                <a:spcPct val="0"/>
              </a:spcAft>
              <a:defRPr sz="2000">
                <a:solidFill>
                  <a:schemeClr val="tx1"/>
                </a:solidFill>
                <a:latin typeface="Arial" charset="0"/>
              </a:defRPr>
            </a:lvl8pPr>
            <a:lvl9pPr algn="ctr" fontAlgn="base">
              <a:spcBef>
                <a:spcPct val="20000"/>
              </a:spcBef>
              <a:spcAft>
                <a:spcPct val="0"/>
              </a:spcAft>
              <a:defRPr sz="2000">
                <a:solidFill>
                  <a:schemeClr val="tx1"/>
                </a:solidFill>
                <a:latin typeface="Arial" charset="0"/>
              </a:defRPr>
            </a:lvl9pPr>
          </a:lstStyle>
          <a:p>
            <a:r>
              <a:rPr lang="en-US" altLang="en-US" b="1" dirty="0">
                <a:solidFill>
                  <a:schemeClr val="bg1"/>
                </a:solidFill>
                <a:effectLst>
                  <a:glow rad="63500">
                    <a:schemeClr val="tx1">
                      <a:alpha val="50000"/>
                    </a:schemeClr>
                  </a:glow>
                </a:effectLst>
              </a:rPr>
              <a:t>see Him</a:t>
            </a:r>
            <a:endParaRPr lang="en-US" altLang="en-US" sz="2800" b="1" i="1" dirty="0">
              <a:solidFill>
                <a:schemeClr val="bg1"/>
              </a:solidFill>
              <a:effectLst>
                <a:glow rad="63500">
                  <a:schemeClr val="tx1">
                    <a:alpha val="50000"/>
                  </a:schemeClr>
                </a:glow>
              </a:effectLst>
            </a:endParaRPr>
          </a:p>
        </p:txBody>
      </p:sp>
      <p:sp>
        <p:nvSpPr>
          <p:cNvPr id="30748" name="Rectangle 28"/>
          <p:cNvSpPr>
            <a:spLocks noChangeArrowheads="1"/>
          </p:cNvSpPr>
          <p:nvPr/>
        </p:nvSpPr>
        <p:spPr bwMode="auto">
          <a:xfrm>
            <a:off x="9067800" y="5638800"/>
            <a:ext cx="4191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algn="ctr">
              <a:buFontTx/>
              <a:buNone/>
            </a:pPr>
            <a:r>
              <a:rPr lang="en-US" altLang="en-US" sz="4000" b="1" dirty="0">
                <a:solidFill>
                  <a:schemeClr val="bg1"/>
                </a:solidFill>
                <a:effectLst>
                  <a:glow rad="63500">
                    <a:schemeClr val="tx1"/>
                  </a:glow>
                </a:effectLst>
              </a:rPr>
              <a:t>day of wrath</a:t>
            </a:r>
            <a:endParaRPr lang="en-US" altLang="en-US" sz="4000" b="1" i="1" dirty="0">
              <a:solidFill>
                <a:schemeClr val="bg1"/>
              </a:solidFill>
              <a:effectLst>
                <a:glow rad="63500">
                  <a:schemeClr val="tx1"/>
                </a:glow>
              </a:effectLst>
            </a:endParaRPr>
          </a:p>
        </p:txBody>
      </p:sp>
      <p:sp>
        <p:nvSpPr>
          <p:cNvPr id="30749" name="Rectangle 29"/>
          <p:cNvSpPr>
            <a:spLocks noChangeArrowheads="1"/>
          </p:cNvSpPr>
          <p:nvPr/>
        </p:nvSpPr>
        <p:spPr bwMode="auto">
          <a:xfrm>
            <a:off x="-4876800" y="5638800"/>
            <a:ext cx="5562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defRPr sz="3200">
                <a:solidFill>
                  <a:schemeClr val="tx1"/>
                </a:solidFill>
                <a:latin typeface="Arial" charset="0"/>
              </a:defRPr>
            </a:lvl1pPr>
            <a:lvl2pPr algn="ctr">
              <a:spcBef>
                <a:spcPct val="20000"/>
              </a:spcBef>
              <a:defRPr sz="2800">
                <a:solidFill>
                  <a:schemeClr val="tx1"/>
                </a:solidFill>
                <a:latin typeface="Arial" charset="0"/>
              </a:defRPr>
            </a:lvl2pPr>
            <a:lvl3pPr algn="ctr">
              <a:spcBef>
                <a:spcPct val="20000"/>
              </a:spcBef>
              <a:defRPr sz="2400">
                <a:solidFill>
                  <a:schemeClr val="tx1"/>
                </a:solidFill>
                <a:latin typeface="Arial" charset="0"/>
              </a:defRPr>
            </a:lvl3pPr>
            <a:lvl4pPr algn="ctr">
              <a:spcBef>
                <a:spcPct val="20000"/>
              </a:spcBef>
              <a:defRPr sz="2000">
                <a:solidFill>
                  <a:schemeClr val="tx1"/>
                </a:solidFill>
                <a:latin typeface="Arial" charset="0"/>
              </a:defRPr>
            </a:lvl4pPr>
            <a:lvl5pPr algn="ctr">
              <a:spcBef>
                <a:spcPct val="20000"/>
              </a:spcBef>
              <a:defRPr sz="2000">
                <a:solidFill>
                  <a:schemeClr val="tx1"/>
                </a:solidFill>
                <a:latin typeface="Arial" charset="0"/>
              </a:defRPr>
            </a:lvl5pPr>
            <a:lvl6pPr algn="ctr" fontAlgn="base">
              <a:spcBef>
                <a:spcPct val="20000"/>
              </a:spcBef>
              <a:spcAft>
                <a:spcPct val="0"/>
              </a:spcAft>
              <a:defRPr sz="2000">
                <a:solidFill>
                  <a:schemeClr val="tx1"/>
                </a:solidFill>
                <a:latin typeface="Arial" charset="0"/>
              </a:defRPr>
            </a:lvl6pPr>
            <a:lvl7pPr algn="ctr" fontAlgn="base">
              <a:spcBef>
                <a:spcPct val="20000"/>
              </a:spcBef>
              <a:spcAft>
                <a:spcPct val="0"/>
              </a:spcAft>
              <a:defRPr sz="2000">
                <a:solidFill>
                  <a:schemeClr val="tx1"/>
                </a:solidFill>
                <a:latin typeface="Arial" charset="0"/>
              </a:defRPr>
            </a:lvl7pPr>
            <a:lvl8pPr algn="ctr" fontAlgn="base">
              <a:spcBef>
                <a:spcPct val="20000"/>
              </a:spcBef>
              <a:spcAft>
                <a:spcPct val="0"/>
              </a:spcAft>
              <a:defRPr sz="2000">
                <a:solidFill>
                  <a:schemeClr val="tx1"/>
                </a:solidFill>
                <a:latin typeface="Arial" charset="0"/>
              </a:defRPr>
            </a:lvl8pPr>
            <a:lvl9pPr algn="ctr" fontAlgn="base">
              <a:spcBef>
                <a:spcPct val="20000"/>
              </a:spcBef>
              <a:spcAft>
                <a:spcPct val="0"/>
              </a:spcAft>
              <a:defRPr sz="2000">
                <a:solidFill>
                  <a:schemeClr val="tx1"/>
                </a:solidFill>
                <a:latin typeface="Arial" charset="0"/>
              </a:defRPr>
            </a:lvl9pPr>
          </a:lstStyle>
          <a:p>
            <a:r>
              <a:rPr lang="en-US" altLang="en-US" sz="4000" b="1">
                <a:effectLst>
                  <a:glow rad="63500">
                    <a:schemeClr val="bg1"/>
                  </a:glow>
                </a:effectLst>
              </a:rPr>
              <a:t>day of doom</a:t>
            </a:r>
            <a:endParaRPr lang="en-US" altLang="en-US" sz="4000" b="1" i="1">
              <a:effectLst>
                <a:glow rad="63500">
                  <a:schemeClr val="bg1"/>
                </a:glow>
              </a:effectLst>
            </a:endParaRPr>
          </a:p>
        </p:txBody>
      </p:sp>
      <p:sp>
        <p:nvSpPr>
          <p:cNvPr id="23" name="Rectangle 14"/>
          <p:cNvSpPr>
            <a:spLocks noChangeArrowheads="1"/>
          </p:cNvSpPr>
          <p:nvPr/>
        </p:nvSpPr>
        <p:spPr bwMode="auto">
          <a:xfrm>
            <a:off x="2324100" y="228600"/>
            <a:ext cx="4419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defRPr sz="3200">
                <a:solidFill>
                  <a:schemeClr val="tx1"/>
                </a:solidFill>
                <a:latin typeface="Arial" charset="0"/>
              </a:defRPr>
            </a:lvl1pPr>
            <a:lvl2pPr algn="ctr">
              <a:spcBef>
                <a:spcPct val="20000"/>
              </a:spcBef>
              <a:defRPr sz="2800">
                <a:solidFill>
                  <a:schemeClr val="tx1"/>
                </a:solidFill>
                <a:latin typeface="Arial" charset="0"/>
              </a:defRPr>
            </a:lvl2pPr>
            <a:lvl3pPr algn="ctr">
              <a:spcBef>
                <a:spcPct val="20000"/>
              </a:spcBef>
              <a:defRPr sz="2400">
                <a:solidFill>
                  <a:schemeClr val="tx1"/>
                </a:solidFill>
                <a:latin typeface="Arial" charset="0"/>
              </a:defRPr>
            </a:lvl3pPr>
            <a:lvl4pPr algn="ctr">
              <a:spcBef>
                <a:spcPct val="20000"/>
              </a:spcBef>
              <a:defRPr sz="2000">
                <a:solidFill>
                  <a:schemeClr val="tx1"/>
                </a:solidFill>
                <a:latin typeface="Arial" charset="0"/>
              </a:defRPr>
            </a:lvl4pPr>
            <a:lvl5pPr algn="ctr">
              <a:spcBef>
                <a:spcPct val="20000"/>
              </a:spcBef>
              <a:defRPr sz="2000">
                <a:solidFill>
                  <a:schemeClr val="tx1"/>
                </a:solidFill>
                <a:latin typeface="Arial" charset="0"/>
              </a:defRPr>
            </a:lvl5pPr>
            <a:lvl6pPr algn="ctr" fontAlgn="base">
              <a:spcBef>
                <a:spcPct val="20000"/>
              </a:spcBef>
              <a:spcAft>
                <a:spcPct val="0"/>
              </a:spcAft>
              <a:defRPr sz="2000">
                <a:solidFill>
                  <a:schemeClr val="tx1"/>
                </a:solidFill>
                <a:latin typeface="Arial" charset="0"/>
              </a:defRPr>
            </a:lvl6pPr>
            <a:lvl7pPr algn="ctr" fontAlgn="base">
              <a:spcBef>
                <a:spcPct val="20000"/>
              </a:spcBef>
              <a:spcAft>
                <a:spcPct val="0"/>
              </a:spcAft>
              <a:defRPr sz="2000">
                <a:solidFill>
                  <a:schemeClr val="tx1"/>
                </a:solidFill>
                <a:latin typeface="Arial" charset="0"/>
              </a:defRPr>
            </a:lvl7pPr>
            <a:lvl8pPr algn="ctr" fontAlgn="base">
              <a:spcBef>
                <a:spcPct val="20000"/>
              </a:spcBef>
              <a:spcAft>
                <a:spcPct val="0"/>
              </a:spcAft>
              <a:defRPr sz="2000">
                <a:solidFill>
                  <a:schemeClr val="tx1"/>
                </a:solidFill>
                <a:latin typeface="Arial" charset="0"/>
              </a:defRPr>
            </a:lvl8pPr>
            <a:lvl9pPr algn="ctr" fontAlgn="base">
              <a:spcBef>
                <a:spcPct val="20000"/>
              </a:spcBef>
              <a:spcAft>
                <a:spcPct val="0"/>
              </a:spcAft>
              <a:defRPr sz="2000">
                <a:solidFill>
                  <a:schemeClr val="tx1"/>
                </a:solidFill>
                <a:latin typeface="Arial" charset="0"/>
              </a:defRPr>
            </a:lvl9pPr>
          </a:lstStyle>
          <a:p>
            <a:r>
              <a:rPr lang="en-US" altLang="en-US" sz="4000" b="1" dirty="0">
                <a:effectLst>
                  <a:glow rad="63500">
                    <a:schemeClr val="bg1"/>
                  </a:glow>
                </a:effectLst>
              </a:rPr>
              <a:t>Hebrews 9:27</a:t>
            </a:r>
          </a:p>
        </p:txBody>
      </p:sp>
      <p:sp>
        <p:nvSpPr>
          <p:cNvPr id="24" name="Rectangle 14"/>
          <p:cNvSpPr>
            <a:spLocks noChangeArrowheads="1"/>
          </p:cNvSpPr>
          <p:nvPr/>
        </p:nvSpPr>
        <p:spPr bwMode="auto">
          <a:xfrm>
            <a:off x="1600200" y="914400"/>
            <a:ext cx="605028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defRPr sz="3200">
                <a:solidFill>
                  <a:schemeClr val="tx1"/>
                </a:solidFill>
                <a:latin typeface="Arial" charset="0"/>
              </a:defRPr>
            </a:lvl1pPr>
            <a:lvl2pPr algn="ctr">
              <a:spcBef>
                <a:spcPct val="20000"/>
              </a:spcBef>
              <a:defRPr sz="2800">
                <a:solidFill>
                  <a:schemeClr val="tx1"/>
                </a:solidFill>
                <a:latin typeface="Arial" charset="0"/>
              </a:defRPr>
            </a:lvl2pPr>
            <a:lvl3pPr algn="ctr">
              <a:spcBef>
                <a:spcPct val="20000"/>
              </a:spcBef>
              <a:defRPr sz="2400">
                <a:solidFill>
                  <a:schemeClr val="tx1"/>
                </a:solidFill>
                <a:latin typeface="Arial" charset="0"/>
              </a:defRPr>
            </a:lvl3pPr>
            <a:lvl4pPr algn="ctr">
              <a:spcBef>
                <a:spcPct val="20000"/>
              </a:spcBef>
              <a:defRPr sz="2000">
                <a:solidFill>
                  <a:schemeClr val="tx1"/>
                </a:solidFill>
                <a:latin typeface="Arial" charset="0"/>
              </a:defRPr>
            </a:lvl4pPr>
            <a:lvl5pPr algn="ctr">
              <a:spcBef>
                <a:spcPct val="20000"/>
              </a:spcBef>
              <a:defRPr sz="2000">
                <a:solidFill>
                  <a:schemeClr val="tx1"/>
                </a:solidFill>
                <a:latin typeface="Arial" charset="0"/>
              </a:defRPr>
            </a:lvl5pPr>
            <a:lvl6pPr algn="ctr" fontAlgn="base">
              <a:spcBef>
                <a:spcPct val="20000"/>
              </a:spcBef>
              <a:spcAft>
                <a:spcPct val="0"/>
              </a:spcAft>
              <a:defRPr sz="2000">
                <a:solidFill>
                  <a:schemeClr val="tx1"/>
                </a:solidFill>
                <a:latin typeface="Arial" charset="0"/>
              </a:defRPr>
            </a:lvl6pPr>
            <a:lvl7pPr algn="ctr" fontAlgn="base">
              <a:spcBef>
                <a:spcPct val="20000"/>
              </a:spcBef>
              <a:spcAft>
                <a:spcPct val="0"/>
              </a:spcAft>
              <a:defRPr sz="2000">
                <a:solidFill>
                  <a:schemeClr val="tx1"/>
                </a:solidFill>
                <a:latin typeface="Arial" charset="0"/>
              </a:defRPr>
            </a:lvl7pPr>
            <a:lvl8pPr algn="ctr" fontAlgn="base">
              <a:spcBef>
                <a:spcPct val="20000"/>
              </a:spcBef>
              <a:spcAft>
                <a:spcPct val="0"/>
              </a:spcAft>
              <a:defRPr sz="2000">
                <a:solidFill>
                  <a:schemeClr val="tx1"/>
                </a:solidFill>
                <a:latin typeface="Arial" charset="0"/>
              </a:defRPr>
            </a:lvl8pPr>
            <a:lvl9pPr algn="ctr" fontAlgn="base">
              <a:spcBef>
                <a:spcPct val="20000"/>
              </a:spcBef>
              <a:spcAft>
                <a:spcPct val="0"/>
              </a:spcAft>
              <a:defRPr sz="2000">
                <a:solidFill>
                  <a:schemeClr val="tx1"/>
                </a:solidFill>
                <a:latin typeface="Arial" charset="0"/>
              </a:defRPr>
            </a:lvl9pPr>
          </a:lstStyle>
          <a:p>
            <a:r>
              <a:rPr lang="en-US" altLang="en-US" sz="4000" b="1" dirty="0">
                <a:solidFill>
                  <a:schemeClr val="bg1"/>
                </a:solidFill>
                <a:effectLst>
                  <a:glow rad="63500">
                    <a:schemeClr val="tx1"/>
                  </a:glow>
                </a:effectLst>
              </a:rPr>
              <a:t>John 6:40   John 12:48</a:t>
            </a:r>
          </a:p>
        </p:txBody>
      </p:sp>
      <p:sp>
        <p:nvSpPr>
          <p:cNvPr id="25" name="Rectangle 14"/>
          <p:cNvSpPr>
            <a:spLocks noChangeArrowheads="1"/>
          </p:cNvSpPr>
          <p:nvPr/>
        </p:nvSpPr>
        <p:spPr bwMode="auto">
          <a:xfrm>
            <a:off x="2438400" y="1600200"/>
            <a:ext cx="4419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defRPr sz="3200">
                <a:solidFill>
                  <a:schemeClr val="tx1"/>
                </a:solidFill>
                <a:latin typeface="Arial" charset="0"/>
              </a:defRPr>
            </a:lvl1pPr>
            <a:lvl2pPr algn="ctr">
              <a:spcBef>
                <a:spcPct val="20000"/>
              </a:spcBef>
              <a:defRPr sz="2800">
                <a:solidFill>
                  <a:schemeClr val="tx1"/>
                </a:solidFill>
                <a:latin typeface="Arial" charset="0"/>
              </a:defRPr>
            </a:lvl2pPr>
            <a:lvl3pPr algn="ctr">
              <a:spcBef>
                <a:spcPct val="20000"/>
              </a:spcBef>
              <a:defRPr sz="2400">
                <a:solidFill>
                  <a:schemeClr val="tx1"/>
                </a:solidFill>
                <a:latin typeface="Arial" charset="0"/>
              </a:defRPr>
            </a:lvl3pPr>
            <a:lvl4pPr algn="ctr">
              <a:spcBef>
                <a:spcPct val="20000"/>
              </a:spcBef>
              <a:defRPr sz="2000">
                <a:solidFill>
                  <a:schemeClr val="tx1"/>
                </a:solidFill>
                <a:latin typeface="Arial" charset="0"/>
              </a:defRPr>
            </a:lvl4pPr>
            <a:lvl5pPr algn="ctr">
              <a:spcBef>
                <a:spcPct val="20000"/>
              </a:spcBef>
              <a:defRPr sz="2000">
                <a:solidFill>
                  <a:schemeClr val="tx1"/>
                </a:solidFill>
                <a:latin typeface="Arial" charset="0"/>
              </a:defRPr>
            </a:lvl5pPr>
            <a:lvl6pPr algn="ctr" fontAlgn="base">
              <a:spcBef>
                <a:spcPct val="20000"/>
              </a:spcBef>
              <a:spcAft>
                <a:spcPct val="0"/>
              </a:spcAft>
              <a:defRPr sz="2000">
                <a:solidFill>
                  <a:schemeClr val="tx1"/>
                </a:solidFill>
                <a:latin typeface="Arial" charset="0"/>
              </a:defRPr>
            </a:lvl6pPr>
            <a:lvl7pPr algn="ctr" fontAlgn="base">
              <a:spcBef>
                <a:spcPct val="20000"/>
              </a:spcBef>
              <a:spcAft>
                <a:spcPct val="0"/>
              </a:spcAft>
              <a:defRPr sz="2000">
                <a:solidFill>
                  <a:schemeClr val="tx1"/>
                </a:solidFill>
                <a:latin typeface="Arial" charset="0"/>
              </a:defRPr>
            </a:lvl7pPr>
            <a:lvl8pPr algn="ctr" fontAlgn="base">
              <a:spcBef>
                <a:spcPct val="20000"/>
              </a:spcBef>
              <a:spcAft>
                <a:spcPct val="0"/>
              </a:spcAft>
              <a:defRPr sz="2000">
                <a:solidFill>
                  <a:schemeClr val="tx1"/>
                </a:solidFill>
                <a:latin typeface="Arial" charset="0"/>
              </a:defRPr>
            </a:lvl8pPr>
            <a:lvl9pPr algn="ctr" fontAlgn="base">
              <a:spcBef>
                <a:spcPct val="20000"/>
              </a:spcBef>
              <a:spcAft>
                <a:spcPct val="0"/>
              </a:spcAft>
              <a:defRPr sz="2000">
                <a:solidFill>
                  <a:schemeClr val="tx1"/>
                </a:solidFill>
                <a:latin typeface="Arial" charset="0"/>
              </a:defRPr>
            </a:lvl9pPr>
          </a:lstStyle>
          <a:p>
            <a:r>
              <a:rPr lang="en-US" altLang="en-US" sz="4000" b="1" dirty="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63500">
                    <a:schemeClr val="tx1"/>
                  </a:glow>
                </a:effectLst>
              </a:rPr>
              <a:t>2</a:t>
            </a:r>
            <a:r>
              <a:rPr lang="en-US" altLang="en-US" sz="4000" b="1" baseline="30000" dirty="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63500">
                    <a:schemeClr val="tx1"/>
                  </a:glow>
                </a:effectLst>
              </a:rPr>
              <a:t>nd</a:t>
            </a:r>
            <a:r>
              <a:rPr lang="en-US" altLang="en-US" sz="4000" b="1" dirty="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63500">
                    <a:schemeClr val="tx1"/>
                  </a:glow>
                </a:effectLst>
              </a:rPr>
              <a:t> Peter 3:12</a:t>
            </a:r>
          </a:p>
        </p:txBody>
      </p:sp>
      <p:sp>
        <p:nvSpPr>
          <p:cNvPr id="26" name="Rectangle 14"/>
          <p:cNvSpPr>
            <a:spLocks noChangeArrowheads="1"/>
          </p:cNvSpPr>
          <p:nvPr/>
        </p:nvSpPr>
        <p:spPr bwMode="auto">
          <a:xfrm>
            <a:off x="2438400" y="2209800"/>
            <a:ext cx="4419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defRPr sz="3200">
                <a:solidFill>
                  <a:schemeClr val="tx1"/>
                </a:solidFill>
                <a:latin typeface="Arial" charset="0"/>
              </a:defRPr>
            </a:lvl1pPr>
            <a:lvl2pPr algn="ctr">
              <a:spcBef>
                <a:spcPct val="20000"/>
              </a:spcBef>
              <a:defRPr sz="2800">
                <a:solidFill>
                  <a:schemeClr val="tx1"/>
                </a:solidFill>
                <a:latin typeface="Arial" charset="0"/>
              </a:defRPr>
            </a:lvl2pPr>
            <a:lvl3pPr algn="ctr">
              <a:spcBef>
                <a:spcPct val="20000"/>
              </a:spcBef>
              <a:defRPr sz="2400">
                <a:solidFill>
                  <a:schemeClr val="tx1"/>
                </a:solidFill>
                <a:latin typeface="Arial" charset="0"/>
              </a:defRPr>
            </a:lvl3pPr>
            <a:lvl4pPr algn="ctr">
              <a:spcBef>
                <a:spcPct val="20000"/>
              </a:spcBef>
              <a:defRPr sz="2000">
                <a:solidFill>
                  <a:schemeClr val="tx1"/>
                </a:solidFill>
                <a:latin typeface="Arial" charset="0"/>
              </a:defRPr>
            </a:lvl4pPr>
            <a:lvl5pPr algn="ctr">
              <a:spcBef>
                <a:spcPct val="20000"/>
              </a:spcBef>
              <a:defRPr sz="2000">
                <a:solidFill>
                  <a:schemeClr val="tx1"/>
                </a:solidFill>
                <a:latin typeface="Arial" charset="0"/>
              </a:defRPr>
            </a:lvl5pPr>
            <a:lvl6pPr algn="ctr" fontAlgn="base">
              <a:spcBef>
                <a:spcPct val="20000"/>
              </a:spcBef>
              <a:spcAft>
                <a:spcPct val="0"/>
              </a:spcAft>
              <a:defRPr sz="2000">
                <a:solidFill>
                  <a:schemeClr val="tx1"/>
                </a:solidFill>
                <a:latin typeface="Arial" charset="0"/>
              </a:defRPr>
            </a:lvl6pPr>
            <a:lvl7pPr algn="ctr" fontAlgn="base">
              <a:spcBef>
                <a:spcPct val="20000"/>
              </a:spcBef>
              <a:spcAft>
                <a:spcPct val="0"/>
              </a:spcAft>
              <a:defRPr sz="2000">
                <a:solidFill>
                  <a:schemeClr val="tx1"/>
                </a:solidFill>
                <a:latin typeface="Arial" charset="0"/>
              </a:defRPr>
            </a:lvl7pPr>
            <a:lvl8pPr algn="ctr" fontAlgn="base">
              <a:spcBef>
                <a:spcPct val="20000"/>
              </a:spcBef>
              <a:spcAft>
                <a:spcPct val="0"/>
              </a:spcAft>
              <a:defRPr sz="2000">
                <a:solidFill>
                  <a:schemeClr val="tx1"/>
                </a:solidFill>
                <a:latin typeface="Arial" charset="0"/>
              </a:defRPr>
            </a:lvl8pPr>
            <a:lvl9pPr algn="ctr" fontAlgn="base">
              <a:spcBef>
                <a:spcPct val="20000"/>
              </a:spcBef>
              <a:spcAft>
                <a:spcPct val="0"/>
              </a:spcAft>
              <a:defRPr sz="2000">
                <a:solidFill>
                  <a:schemeClr val="tx1"/>
                </a:solidFill>
                <a:latin typeface="Arial" charset="0"/>
              </a:defRPr>
            </a:lvl9pPr>
          </a:lstStyle>
          <a:p>
            <a:r>
              <a:rPr lang="en-US" altLang="en-US" sz="4000" b="1" dirty="0">
                <a:solidFill>
                  <a:schemeClr val="bg1"/>
                </a:solidFill>
                <a:effectLst>
                  <a:glow rad="63500">
                    <a:schemeClr val="tx1"/>
                  </a:glow>
                </a:effectLst>
              </a:rPr>
              <a:t>Proverbs 16:4</a:t>
            </a:r>
          </a:p>
        </p:txBody>
      </p:sp>
      <p:sp>
        <p:nvSpPr>
          <p:cNvPr id="27" name="Rectangle 14"/>
          <p:cNvSpPr>
            <a:spLocks noChangeArrowheads="1"/>
          </p:cNvSpPr>
          <p:nvPr/>
        </p:nvSpPr>
        <p:spPr bwMode="auto">
          <a:xfrm>
            <a:off x="2438400" y="2895600"/>
            <a:ext cx="4343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defRPr sz="3200">
                <a:solidFill>
                  <a:schemeClr val="tx1"/>
                </a:solidFill>
                <a:latin typeface="Arial" charset="0"/>
              </a:defRPr>
            </a:lvl1pPr>
            <a:lvl2pPr algn="ctr">
              <a:spcBef>
                <a:spcPct val="20000"/>
              </a:spcBef>
              <a:defRPr sz="2800">
                <a:solidFill>
                  <a:schemeClr val="tx1"/>
                </a:solidFill>
                <a:latin typeface="Arial" charset="0"/>
              </a:defRPr>
            </a:lvl2pPr>
            <a:lvl3pPr algn="ctr">
              <a:spcBef>
                <a:spcPct val="20000"/>
              </a:spcBef>
              <a:defRPr sz="2400">
                <a:solidFill>
                  <a:schemeClr val="tx1"/>
                </a:solidFill>
                <a:latin typeface="Arial" charset="0"/>
              </a:defRPr>
            </a:lvl3pPr>
            <a:lvl4pPr algn="ctr">
              <a:spcBef>
                <a:spcPct val="20000"/>
              </a:spcBef>
              <a:defRPr sz="2000">
                <a:solidFill>
                  <a:schemeClr val="tx1"/>
                </a:solidFill>
                <a:latin typeface="Arial" charset="0"/>
              </a:defRPr>
            </a:lvl4pPr>
            <a:lvl5pPr algn="ctr">
              <a:spcBef>
                <a:spcPct val="20000"/>
              </a:spcBef>
              <a:defRPr sz="2000">
                <a:solidFill>
                  <a:schemeClr val="tx1"/>
                </a:solidFill>
                <a:latin typeface="Arial" charset="0"/>
              </a:defRPr>
            </a:lvl5pPr>
            <a:lvl6pPr algn="ctr" fontAlgn="base">
              <a:spcBef>
                <a:spcPct val="20000"/>
              </a:spcBef>
              <a:spcAft>
                <a:spcPct val="0"/>
              </a:spcAft>
              <a:defRPr sz="2000">
                <a:solidFill>
                  <a:schemeClr val="tx1"/>
                </a:solidFill>
                <a:latin typeface="Arial" charset="0"/>
              </a:defRPr>
            </a:lvl6pPr>
            <a:lvl7pPr algn="ctr" fontAlgn="base">
              <a:spcBef>
                <a:spcPct val="20000"/>
              </a:spcBef>
              <a:spcAft>
                <a:spcPct val="0"/>
              </a:spcAft>
              <a:defRPr sz="2000">
                <a:solidFill>
                  <a:schemeClr val="tx1"/>
                </a:solidFill>
                <a:latin typeface="Arial" charset="0"/>
              </a:defRPr>
            </a:lvl7pPr>
            <a:lvl8pPr algn="ctr" fontAlgn="base">
              <a:spcBef>
                <a:spcPct val="20000"/>
              </a:spcBef>
              <a:spcAft>
                <a:spcPct val="0"/>
              </a:spcAft>
              <a:defRPr sz="2000">
                <a:solidFill>
                  <a:schemeClr val="tx1"/>
                </a:solidFill>
                <a:latin typeface="Arial" charset="0"/>
              </a:defRPr>
            </a:lvl8pPr>
            <a:lvl9pPr algn="ctr" fontAlgn="base">
              <a:spcBef>
                <a:spcPct val="20000"/>
              </a:spcBef>
              <a:spcAft>
                <a:spcPct val="0"/>
              </a:spcAft>
              <a:defRPr sz="2000">
                <a:solidFill>
                  <a:schemeClr val="tx1"/>
                </a:solidFill>
                <a:latin typeface="Arial" charset="0"/>
              </a:defRPr>
            </a:lvl9pPr>
          </a:lstStyle>
          <a:p>
            <a:r>
              <a:rPr lang="en-US" altLang="en-US" sz="4000" b="1" dirty="0">
                <a:effectLst>
                  <a:glow rad="63500">
                    <a:schemeClr val="bg1"/>
                  </a:glow>
                </a:effectLst>
              </a:rPr>
              <a:t>Job 21:30</a:t>
            </a:r>
          </a:p>
        </p:txBody>
      </p:sp>
      <p:sp>
        <p:nvSpPr>
          <p:cNvPr id="28" name="Rectangle 14"/>
          <p:cNvSpPr>
            <a:spLocks noChangeArrowheads="1"/>
          </p:cNvSpPr>
          <p:nvPr/>
        </p:nvSpPr>
        <p:spPr bwMode="auto">
          <a:xfrm>
            <a:off x="2362200" y="3657600"/>
            <a:ext cx="4419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defRPr sz="3200">
                <a:solidFill>
                  <a:schemeClr val="tx1"/>
                </a:solidFill>
                <a:latin typeface="Arial" charset="0"/>
              </a:defRPr>
            </a:lvl1pPr>
            <a:lvl2pPr algn="ctr">
              <a:spcBef>
                <a:spcPct val="20000"/>
              </a:spcBef>
              <a:defRPr sz="2800">
                <a:solidFill>
                  <a:schemeClr val="tx1"/>
                </a:solidFill>
                <a:latin typeface="Arial" charset="0"/>
              </a:defRPr>
            </a:lvl2pPr>
            <a:lvl3pPr algn="ctr">
              <a:spcBef>
                <a:spcPct val="20000"/>
              </a:spcBef>
              <a:defRPr sz="2400">
                <a:solidFill>
                  <a:schemeClr val="tx1"/>
                </a:solidFill>
                <a:latin typeface="Arial" charset="0"/>
              </a:defRPr>
            </a:lvl3pPr>
            <a:lvl4pPr algn="ctr">
              <a:spcBef>
                <a:spcPct val="20000"/>
              </a:spcBef>
              <a:defRPr sz="2000">
                <a:solidFill>
                  <a:schemeClr val="tx1"/>
                </a:solidFill>
                <a:latin typeface="Arial" charset="0"/>
              </a:defRPr>
            </a:lvl4pPr>
            <a:lvl5pPr algn="ctr">
              <a:spcBef>
                <a:spcPct val="20000"/>
              </a:spcBef>
              <a:defRPr sz="2000">
                <a:solidFill>
                  <a:schemeClr val="tx1"/>
                </a:solidFill>
                <a:latin typeface="Arial" charset="0"/>
              </a:defRPr>
            </a:lvl5pPr>
            <a:lvl6pPr algn="ctr" fontAlgn="base">
              <a:spcBef>
                <a:spcPct val="20000"/>
              </a:spcBef>
              <a:spcAft>
                <a:spcPct val="0"/>
              </a:spcAft>
              <a:defRPr sz="2000">
                <a:solidFill>
                  <a:schemeClr val="tx1"/>
                </a:solidFill>
                <a:latin typeface="Arial" charset="0"/>
              </a:defRPr>
            </a:lvl6pPr>
            <a:lvl7pPr algn="ctr" fontAlgn="base">
              <a:spcBef>
                <a:spcPct val="20000"/>
              </a:spcBef>
              <a:spcAft>
                <a:spcPct val="0"/>
              </a:spcAft>
              <a:defRPr sz="2000">
                <a:solidFill>
                  <a:schemeClr val="tx1"/>
                </a:solidFill>
                <a:latin typeface="Arial" charset="0"/>
              </a:defRPr>
            </a:lvl7pPr>
            <a:lvl8pPr algn="ctr" fontAlgn="base">
              <a:spcBef>
                <a:spcPct val="20000"/>
              </a:spcBef>
              <a:spcAft>
                <a:spcPct val="0"/>
              </a:spcAft>
              <a:defRPr sz="2000">
                <a:solidFill>
                  <a:schemeClr val="tx1"/>
                </a:solidFill>
                <a:latin typeface="Arial" charset="0"/>
              </a:defRPr>
            </a:lvl8pPr>
            <a:lvl9pPr algn="ctr" fontAlgn="base">
              <a:spcBef>
                <a:spcPct val="20000"/>
              </a:spcBef>
              <a:spcAft>
                <a:spcPct val="0"/>
              </a:spcAft>
              <a:defRPr sz="2000">
                <a:solidFill>
                  <a:schemeClr val="tx1"/>
                </a:solidFill>
                <a:latin typeface="Arial" charset="0"/>
              </a:defRPr>
            </a:lvl9pPr>
          </a:lstStyle>
          <a:p>
            <a:r>
              <a:rPr lang="en-US" altLang="en-US" sz="4000" b="1" dirty="0">
                <a:solidFill>
                  <a:schemeClr val="bg1"/>
                </a:solidFill>
                <a:effectLst>
                  <a:glow rad="63500">
                    <a:schemeClr val="tx1"/>
                  </a:glow>
                </a:effectLst>
              </a:rPr>
              <a:t>Matthew 13:49-50</a:t>
            </a:r>
          </a:p>
        </p:txBody>
      </p:sp>
      <p:sp>
        <p:nvSpPr>
          <p:cNvPr id="29" name="Rectangle 14"/>
          <p:cNvSpPr>
            <a:spLocks noChangeArrowheads="1"/>
          </p:cNvSpPr>
          <p:nvPr/>
        </p:nvSpPr>
        <p:spPr bwMode="auto">
          <a:xfrm>
            <a:off x="2415540" y="4288790"/>
            <a:ext cx="4419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defRPr sz="3200">
                <a:solidFill>
                  <a:schemeClr val="tx1"/>
                </a:solidFill>
                <a:latin typeface="Arial" charset="0"/>
              </a:defRPr>
            </a:lvl1pPr>
            <a:lvl2pPr algn="ctr">
              <a:spcBef>
                <a:spcPct val="20000"/>
              </a:spcBef>
              <a:defRPr sz="2800">
                <a:solidFill>
                  <a:schemeClr val="tx1"/>
                </a:solidFill>
                <a:latin typeface="Arial" charset="0"/>
              </a:defRPr>
            </a:lvl2pPr>
            <a:lvl3pPr algn="ctr">
              <a:spcBef>
                <a:spcPct val="20000"/>
              </a:spcBef>
              <a:defRPr sz="2400">
                <a:solidFill>
                  <a:schemeClr val="tx1"/>
                </a:solidFill>
                <a:latin typeface="Arial" charset="0"/>
              </a:defRPr>
            </a:lvl3pPr>
            <a:lvl4pPr algn="ctr">
              <a:spcBef>
                <a:spcPct val="20000"/>
              </a:spcBef>
              <a:defRPr sz="2000">
                <a:solidFill>
                  <a:schemeClr val="tx1"/>
                </a:solidFill>
                <a:latin typeface="Arial" charset="0"/>
              </a:defRPr>
            </a:lvl4pPr>
            <a:lvl5pPr algn="ctr">
              <a:spcBef>
                <a:spcPct val="20000"/>
              </a:spcBef>
              <a:defRPr sz="2000">
                <a:solidFill>
                  <a:schemeClr val="tx1"/>
                </a:solidFill>
                <a:latin typeface="Arial" charset="0"/>
              </a:defRPr>
            </a:lvl5pPr>
            <a:lvl6pPr algn="ctr" fontAlgn="base">
              <a:spcBef>
                <a:spcPct val="20000"/>
              </a:spcBef>
              <a:spcAft>
                <a:spcPct val="0"/>
              </a:spcAft>
              <a:defRPr sz="2000">
                <a:solidFill>
                  <a:schemeClr val="tx1"/>
                </a:solidFill>
                <a:latin typeface="Arial" charset="0"/>
              </a:defRPr>
            </a:lvl6pPr>
            <a:lvl7pPr algn="ctr" fontAlgn="base">
              <a:spcBef>
                <a:spcPct val="20000"/>
              </a:spcBef>
              <a:spcAft>
                <a:spcPct val="0"/>
              </a:spcAft>
              <a:defRPr sz="2000">
                <a:solidFill>
                  <a:schemeClr val="tx1"/>
                </a:solidFill>
                <a:latin typeface="Arial" charset="0"/>
              </a:defRPr>
            </a:lvl7pPr>
            <a:lvl8pPr algn="ctr" fontAlgn="base">
              <a:spcBef>
                <a:spcPct val="20000"/>
              </a:spcBef>
              <a:spcAft>
                <a:spcPct val="0"/>
              </a:spcAft>
              <a:defRPr sz="2000">
                <a:solidFill>
                  <a:schemeClr val="tx1"/>
                </a:solidFill>
                <a:latin typeface="Arial" charset="0"/>
              </a:defRPr>
            </a:lvl8pPr>
            <a:lvl9pPr algn="ctr" fontAlgn="base">
              <a:spcBef>
                <a:spcPct val="20000"/>
              </a:spcBef>
              <a:spcAft>
                <a:spcPct val="0"/>
              </a:spcAft>
              <a:defRPr sz="2000">
                <a:solidFill>
                  <a:schemeClr val="tx1"/>
                </a:solidFill>
                <a:latin typeface="Arial" charset="0"/>
              </a:defRPr>
            </a:lvl9pPr>
          </a:lstStyle>
          <a:p>
            <a:r>
              <a:rPr lang="en-US" altLang="en-US" sz="4000" b="1" dirty="0">
                <a:effectLst>
                  <a:glow rad="63500">
                    <a:schemeClr val="bg1"/>
                  </a:glow>
                </a:effectLst>
              </a:rPr>
              <a:t>2</a:t>
            </a:r>
            <a:r>
              <a:rPr lang="en-US" altLang="en-US" sz="4000" b="1" baseline="30000" dirty="0">
                <a:effectLst>
                  <a:glow rad="63500">
                    <a:schemeClr val="bg1"/>
                  </a:glow>
                </a:effectLst>
              </a:rPr>
              <a:t>nd</a:t>
            </a:r>
            <a:r>
              <a:rPr lang="en-US" altLang="en-US" sz="4000" b="1" dirty="0">
                <a:effectLst>
                  <a:glow rad="63500">
                    <a:schemeClr val="bg1"/>
                  </a:glow>
                </a:effectLst>
              </a:rPr>
              <a:t> Peter 3:10</a:t>
            </a:r>
          </a:p>
        </p:txBody>
      </p:sp>
      <p:sp>
        <p:nvSpPr>
          <p:cNvPr id="30" name="Rectangle 14"/>
          <p:cNvSpPr>
            <a:spLocks noChangeArrowheads="1"/>
          </p:cNvSpPr>
          <p:nvPr/>
        </p:nvSpPr>
        <p:spPr bwMode="auto">
          <a:xfrm>
            <a:off x="2438400" y="5029200"/>
            <a:ext cx="4419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defRPr sz="3200">
                <a:solidFill>
                  <a:schemeClr val="tx1"/>
                </a:solidFill>
                <a:latin typeface="Arial" charset="0"/>
              </a:defRPr>
            </a:lvl1pPr>
            <a:lvl2pPr algn="ctr">
              <a:spcBef>
                <a:spcPct val="20000"/>
              </a:spcBef>
              <a:defRPr sz="2800">
                <a:solidFill>
                  <a:schemeClr val="tx1"/>
                </a:solidFill>
                <a:latin typeface="Arial" charset="0"/>
              </a:defRPr>
            </a:lvl2pPr>
            <a:lvl3pPr algn="ctr">
              <a:spcBef>
                <a:spcPct val="20000"/>
              </a:spcBef>
              <a:defRPr sz="2400">
                <a:solidFill>
                  <a:schemeClr val="tx1"/>
                </a:solidFill>
                <a:latin typeface="Arial" charset="0"/>
              </a:defRPr>
            </a:lvl3pPr>
            <a:lvl4pPr algn="ctr">
              <a:spcBef>
                <a:spcPct val="20000"/>
              </a:spcBef>
              <a:defRPr sz="2000">
                <a:solidFill>
                  <a:schemeClr val="tx1"/>
                </a:solidFill>
                <a:latin typeface="Arial" charset="0"/>
              </a:defRPr>
            </a:lvl4pPr>
            <a:lvl5pPr algn="ctr">
              <a:spcBef>
                <a:spcPct val="20000"/>
              </a:spcBef>
              <a:defRPr sz="2000">
                <a:solidFill>
                  <a:schemeClr val="tx1"/>
                </a:solidFill>
                <a:latin typeface="Arial" charset="0"/>
              </a:defRPr>
            </a:lvl5pPr>
            <a:lvl6pPr algn="ctr" fontAlgn="base">
              <a:spcBef>
                <a:spcPct val="20000"/>
              </a:spcBef>
              <a:spcAft>
                <a:spcPct val="0"/>
              </a:spcAft>
              <a:defRPr sz="2000">
                <a:solidFill>
                  <a:schemeClr val="tx1"/>
                </a:solidFill>
                <a:latin typeface="Arial" charset="0"/>
              </a:defRPr>
            </a:lvl6pPr>
            <a:lvl7pPr algn="ctr" fontAlgn="base">
              <a:spcBef>
                <a:spcPct val="20000"/>
              </a:spcBef>
              <a:spcAft>
                <a:spcPct val="0"/>
              </a:spcAft>
              <a:defRPr sz="2000">
                <a:solidFill>
                  <a:schemeClr val="tx1"/>
                </a:solidFill>
                <a:latin typeface="Arial" charset="0"/>
              </a:defRPr>
            </a:lvl7pPr>
            <a:lvl8pPr algn="ctr" fontAlgn="base">
              <a:spcBef>
                <a:spcPct val="20000"/>
              </a:spcBef>
              <a:spcAft>
                <a:spcPct val="0"/>
              </a:spcAft>
              <a:defRPr sz="2000">
                <a:solidFill>
                  <a:schemeClr val="tx1"/>
                </a:solidFill>
                <a:latin typeface="Arial" charset="0"/>
              </a:defRPr>
            </a:lvl8pPr>
            <a:lvl9pPr algn="ctr" fontAlgn="base">
              <a:spcBef>
                <a:spcPct val="20000"/>
              </a:spcBef>
              <a:spcAft>
                <a:spcPct val="0"/>
              </a:spcAft>
              <a:defRPr sz="2000">
                <a:solidFill>
                  <a:schemeClr val="tx1"/>
                </a:solidFill>
                <a:latin typeface="Arial" charset="0"/>
              </a:defRPr>
            </a:lvl9pPr>
          </a:lstStyle>
          <a:p>
            <a:r>
              <a:rPr lang="en-US" altLang="en-US" sz="4000" b="1" dirty="0">
                <a:solidFill>
                  <a:schemeClr val="bg1"/>
                </a:solidFill>
                <a:effectLst>
                  <a:glow rad="63500">
                    <a:schemeClr val="tx1"/>
                  </a:glow>
                </a:effectLst>
              </a:rPr>
              <a:t>1</a:t>
            </a:r>
            <a:r>
              <a:rPr lang="en-US" altLang="en-US" sz="4000" b="1" baseline="30000" dirty="0">
                <a:solidFill>
                  <a:schemeClr val="bg1"/>
                </a:solidFill>
                <a:effectLst>
                  <a:glow rad="63500">
                    <a:schemeClr val="tx1"/>
                  </a:glow>
                </a:effectLst>
              </a:rPr>
              <a:t>st</a:t>
            </a:r>
            <a:r>
              <a:rPr lang="en-US" altLang="en-US" sz="4000" b="1" dirty="0">
                <a:solidFill>
                  <a:schemeClr val="bg1"/>
                </a:solidFill>
                <a:effectLst>
                  <a:glow rad="63500">
                    <a:schemeClr val="tx1"/>
                  </a:glow>
                </a:effectLst>
              </a:rPr>
              <a:t> Peter 2:12</a:t>
            </a:r>
          </a:p>
        </p:txBody>
      </p:sp>
      <p:sp>
        <p:nvSpPr>
          <p:cNvPr id="31" name="Rectangle 14"/>
          <p:cNvSpPr>
            <a:spLocks noChangeArrowheads="1"/>
          </p:cNvSpPr>
          <p:nvPr/>
        </p:nvSpPr>
        <p:spPr bwMode="auto">
          <a:xfrm>
            <a:off x="2438400" y="5715000"/>
            <a:ext cx="4419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defRPr sz="3200">
                <a:solidFill>
                  <a:schemeClr val="tx1"/>
                </a:solidFill>
                <a:latin typeface="Arial" charset="0"/>
              </a:defRPr>
            </a:lvl1pPr>
            <a:lvl2pPr algn="ctr">
              <a:spcBef>
                <a:spcPct val="20000"/>
              </a:spcBef>
              <a:defRPr sz="2800">
                <a:solidFill>
                  <a:schemeClr val="tx1"/>
                </a:solidFill>
                <a:latin typeface="Arial" charset="0"/>
              </a:defRPr>
            </a:lvl2pPr>
            <a:lvl3pPr algn="ctr">
              <a:spcBef>
                <a:spcPct val="20000"/>
              </a:spcBef>
              <a:defRPr sz="2400">
                <a:solidFill>
                  <a:schemeClr val="tx1"/>
                </a:solidFill>
                <a:latin typeface="Arial" charset="0"/>
              </a:defRPr>
            </a:lvl3pPr>
            <a:lvl4pPr algn="ctr">
              <a:spcBef>
                <a:spcPct val="20000"/>
              </a:spcBef>
              <a:defRPr sz="2000">
                <a:solidFill>
                  <a:schemeClr val="tx1"/>
                </a:solidFill>
                <a:latin typeface="Arial" charset="0"/>
              </a:defRPr>
            </a:lvl4pPr>
            <a:lvl5pPr algn="ctr">
              <a:spcBef>
                <a:spcPct val="20000"/>
              </a:spcBef>
              <a:defRPr sz="2000">
                <a:solidFill>
                  <a:schemeClr val="tx1"/>
                </a:solidFill>
                <a:latin typeface="Arial" charset="0"/>
              </a:defRPr>
            </a:lvl5pPr>
            <a:lvl6pPr algn="ctr" fontAlgn="base">
              <a:spcBef>
                <a:spcPct val="20000"/>
              </a:spcBef>
              <a:spcAft>
                <a:spcPct val="0"/>
              </a:spcAft>
              <a:defRPr sz="2000">
                <a:solidFill>
                  <a:schemeClr val="tx1"/>
                </a:solidFill>
                <a:latin typeface="Arial" charset="0"/>
              </a:defRPr>
            </a:lvl6pPr>
            <a:lvl7pPr algn="ctr" fontAlgn="base">
              <a:spcBef>
                <a:spcPct val="20000"/>
              </a:spcBef>
              <a:spcAft>
                <a:spcPct val="0"/>
              </a:spcAft>
              <a:defRPr sz="2000">
                <a:solidFill>
                  <a:schemeClr val="tx1"/>
                </a:solidFill>
                <a:latin typeface="Arial" charset="0"/>
              </a:defRPr>
            </a:lvl7pPr>
            <a:lvl8pPr algn="ctr" fontAlgn="base">
              <a:spcBef>
                <a:spcPct val="20000"/>
              </a:spcBef>
              <a:spcAft>
                <a:spcPct val="0"/>
              </a:spcAft>
              <a:defRPr sz="2000">
                <a:solidFill>
                  <a:schemeClr val="tx1"/>
                </a:solidFill>
                <a:latin typeface="Arial" charset="0"/>
              </a:defRPr>
            </a:lvl8pPr>
            <a:lvl9pPr algn="ctr" fontAlgn="base">
              <a:spcBef>
                <a:spcPct val="20000"/>
              </a:spcBef>
              <a:spcAft>
                <a:spcPct val="0"/>
              </a:spcAft>
              <a:defRPr sz="2000">
                <a:solidFill>
                  <a:schemeClr val="tx1"/>
                </a:solidFill>
                <a:latin typeface="Arial" charset="0"/>
              </a:defRPr>
            </a:lvl9pPr>
          </a:lstStyle>
          <a:p>
            <a:r>
              <a:rPr lang="en-US" altLang="en-US" sz="4000" b="1" dirty="0">
                <a:effectLst>
                  <a:glow rad="63500">
                    <a:schemeClr val="bg1"/>
                  </a:glow>
                </a:effectLst>
              </a:rPr>
              <a:t>1</a:t>
            </a:r>
            <a:r>
              <a:rPr lang="en-US" altLang="en-US" sz="4000" b="1" baseline="30000" dirty="0">
                <a:effectLst>
                  <a:glow rad="63500">
                    <a:schemeClr val="bg1"/>
                  </a:glow>
                </a:effectLst>
              </a:rPr>
              <a:t>st</a:t>
            </a:r>
            <a:r>
              <a:rPr lang="en-US" altLang="en-US" sz="4000" b="1" dirty="0">
                <a:effectLst>
                  <a:glow rad="63500">
                    <a:schemeClr val="bg1"/>
                  </a:glow>
                </a:effectLst>
              </a:rPr>
              <a:t> John 4:17 </a:t>
            </a:r>
          </a:p>
        </p:txBody>
      </p:sp>
      <p:sp>
        <p:nvSpPr>
          <p:cNvPr id="32" name="Rectangle 14"/>
          <p:cNvSpPr>
            <a:spLocks noChangeArrowheads="1"/>
          </p:cNvSpPr>
          <p:nvPr/>
        </p:nvSpPr>
        <p:spPr bwMode="auto">
          <a:xfrm rot="16200000">
            <a:off x="-723901" y="3009900"/>
            <a:ext cx="4419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defRPr sz="3200">
                <a:solidFill>
                  <a:schemeClr val="tx1"/>
                </a:solidFill>
                <a:latin typeface="Arial" charset="0"/>
              </a:defRPr>
            </a:lvl1pPr>
            <a:lvl2pPr algn="ctr">
              <a:spcBef>
                <a:spcPct val="20000"/>
              </a:spcBef>
              <a:defRPr sz="2800">
                <a:solidFill>
                  <a:schemeClr val="tx1"/>
                </a:solidFill>
                <a:latin typeface="Arial" charset="0"/>
              </a:defRPr>
            </a:lvl2pPr>
            <a:lvl3pPr algn="ctr">
              <a:spcBef>
                <a:spcPct val="20000"/>
              </a:spcBef>
              <a:defRPr sz="2400">
                <a:solidFill>
                  <a:schemeClr val="tx1"/>
                </a:solidFill>
                <a:latin typeface="Arial" charset="0"/>
              </a:defRPr>
            </a:lvl3pPr>
            <a:lvl4pPr algn="ctr">
              <a:spcBef>
                <a:spcPct val="20000"/>
              </a:spcBef>
              <a:defRPr sz="2000">
                <a:solidFill>
                  <a:schemeClr val="tx1"/>
                </a:solidFill>
                <a:latin typeface="Arial" charset="0"/>
              </a:defRPr>
            </a:lvl4pPr>
            <a:lvl5pPr algn="ctr">
              <a:spcBef>
                <a:spcPct val="20000"/>
              </a:spcBef>
              <a:defRPr sz="2000">
                <a:solidFill>
                  <a:schemeClr val="tx1"/>
                </a:solidFill>
                <a:latin typeface="Arial" charset="0"/>
              </a:defRPr>
            </a:lvl5pPr>
            <a:lvl6pPr algn="ctr" fontAlgn="base">
              <a:spcBef>
                <a:spcPct val="20000"/>
              </a:spcBef>
              <a:spcAft>
                <a:spcPct val="0"/>
              </a:spcAft>
              <a:defRPr sz="2000">
                <a:solidFill>
                  <a:schemeClr val="tx1"/>
                </a:solidFill>
                <a:latin typeface="Arial" charset="0"/>
              </a:defRPr>
            </a:lvl6pPr>
            <a:lvl7pPr algn="ctr" fontAlgn="base">
              <a:spcBef>
                <a:spcPct val="20000"/>
              </a:spcBef>
              <a:spcAft>
                <a:spcPct val="0"/>
              </a:spcAft>
              <a:defRPr sz="2000">
                <a:solidFill>
                  <a:schemeClr val="tx1"/>
                </a:solidFill>
                <a:latin typeface="Arial" charset="0"/>
              </a:defRPr>
            </a:lvl7pPr>
            <a:lvl8pPr algn="ctr" fontAlgn="base">
              <a:spcBef>
                <a:spcPct val="20000"/>
              </a:spcBef>
              <a:spcAft>
                <a:spcPct val="0"/>
              </a:spcAft>
              <a:defRPr sz="2000">
                <a:solidFill>
                  <a:schemeClr val="tx1"/>
                </a:solidFill>
                <a:latin typeface="Arial" charset="0"/>
              </a:defRPr>
            </a:lvl8pPr>
            <a:lvl9pPr algn="ctr" fontAlgn="base">
              <a:spcBef>
                <a:spcPct val="20000"/>
              </a:spcBef>
              <a:spcAft>
                <a:spcPct val="0"/>
              </a:spcAft>
              <a:defRPr sz="2000">
                <a:solidFill>
                  <a:schemeClr val="tx1"/>
                </a:solidFill>
                <a:latin typeface="Arial" charset="0"/>
              </a:defRPr>
            </a:lvl9pPr>
          </a:lstStyle>
          <a:p>
            <a:r>
              <a:rPr lang="en-US" altLang="en-US" sz="4000" b="1" dirty="0">
                <a:ln w="11430">
                  <a:noFill/>
                </a:ln>
                <a:solidFill>
                  <a:schemeClr val="bg1"/>
                </a:solidFill>
                <a:effectLst>
                  <a:glow rad="63500">
                    <a:schemeClr val="tx1"/>
                  </a:glow>
                  <a:outerShdw blurRad="80000" dist="40000" dir="5040000" algn="tl">
                    <a:srgbClr val="000000">
                      <a:alpha val="30000"/>
                    </a:srgbClr>
                  </a:outerShdw>
                </a:effectLst>
                <a:latin typeface="+mj-lt"/>
                <a:cs typeface="Aharoni" panose="02010803020104030203" pitchFamily="2" charset="-79"/>
              </a:rPr>
              <a:t>Luke 21:33-36 </a:t>
            </a:r>
          </a:p>
        </p:txBody>
      </p:sp>
      <p:sp>
        <p:nvSpPr>
          <p:cNvPr id="33" name="Rectangle 14"/>
          <p:cNvSpPr>
            <a:spLocks noChangeArrowheads="1"/>
          </p:cNvSpPr>
          <p:nvPr/>
        </p:nvSpPr>
        <p:spPr bwMode="auto">
          <a:xfrm rot="16200000">
            <a:off x="5524500" y="2933700"/>
            <a:ext cx="4419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defRPr sz="3200">
                <a:solidFill>
                  <a:schemeClr val="tx1"/>
                </a:solidFill>
                <a:latin typeface="Arial" charset="0"/>
              </a:defRPr>
            </a:lvl1pPr>
            <a:lvl2pPr algn="ctr">
              <a:spcBef>
                <a:spcPct val="20000"/>
              </a:spcBef>
              <a:defRPr sz="2800">
                <a:solidFill>
                  <a:schemeClr val="tx1"/>
                </a:solidFill>
                <a:latin typeface="Arial" charset="0"/>
              </a:defRPr>
            </a:lvl2pPr>
            <a:lvl3pPr algn="ctr">
              <a:spcBef>
                <a:spcPct val="20000"/>
              </a:spcBef>
              <a:defRPr sz="2400">
                <a:solidFill>
                  <a:schemeClr val="tx1"/>
                </a:solidFill>
                <a:latin typeface="Arial" charset="0"/>
              </a:defRPr>
            </a:lvl3pPr>
            <a:lvl4pPr algn="ctr">
              <a:spcBef>
                <a:spcPct val="20000"/>
              </a:spcBef>
              <a:defRPr sz="2000">
                <a:solidFill>
                  <a:schemeClr val="tx1"/>
                </a:solidFill>
                <a:latin typeface="Arial" charset="0"/>
              </a:defRPr>
            </a:lvl4pPr>
            <a:lvl5pPr algn="ctr">
              <a:spcBef>
                <a:spcPct val="20000"/>
              </a:spcBef>
              <a:defRPr sz="2000">
                <a:solidFill>
                  <a:schemeClr val="tx1"/>
                </a:solidFill>
                <a:latin typeface="Arial" charset="0"/>
              </a:defRPr>
            </a:lvl5pPr>
            <a:lvl6pPr algn="ctr" fontAlgn="base">
              <a:spcBef>
                <a:spcPct val="20000"/>
              </a:spcBef>
              <a:spcAft>
                <a:spcPct val="0"/>
              </a:spcAft>
              <a:defRPr sz="2000">
                <a:solidFill>
                  <a:schemeClr val="tx1"/>
                </a:solidFill>
                <a:latin typeface="Arial" charset="0"/>
              </a:defRPr>
            </a:lvl6pPr>
            <a:lvl7pPr algn="ctr" fontAlgn="base">
              <a:spcBef>
                <a:spcPct val="20000"/>
              </a:spcBef>
              <a:spcAft>
                <a:spcPct val="0"/>
              </a:spcAft>
              <a:defRPr sz="2000">
                <a:solidFill>
                  <a:schemeClr val="tx1"/>
                </a:solidFill>
                <a:latin typeface="Arial" charset="0"/>
              </a:defRPr>
            </a:lvl7pPr>
            <a:lvl8pPr algn="ctr" fontAlgn="base">
              <a:spcBef>
                <a:spcPct val="20000"/>
              </a:spcBef>
              <a:spcAft>
                <a:spcPct val="0"/>
              </a:spcAft>
              <a:defRPr sz="2000">
                <a:solidFill>
                  <a:schemeClr val="tx1"/>
                </a:solidFill>
                <a:latin typeface="Arial" charset="0"/>
              </a:defRPr>
            </a:lvl8pPr>
            <a:lvl9pPr algn="ctr" fontAlgn="base">
              <a:spcBef>
                <a:spcPct val="20000"/>
              </a:spcBef>
              <a:spcAft>
                <a:spcPct val="0"/>
              </a:spcAft>
              <a:defRPr sz="2000">
                <a:solidFill>
                  <a:schemeClr val="tx1"/>
                </a:solidFill>
                <a:latin typeface="Arial" charset="0"/>
              </a:defRPr>
            </a:lvl9pPr>
          </a:lstStyle>
          <a:p>
            <a:r>
              <a:rPr lang="en-US" altLang="en-US" sz="4000" b="1" dirty="0">
                <a:ln w="11430">
                  <a:noFill/>
                </a:ln>
                <a:solidFill>
                  <a:schemeClr val="bg1"/>
                </a:solidFill>
                <a:effectLst>
                  <a:glow rad="63500">
                    <a:schemeClr val="tx1"/>
                  </a:glow>
                  <a:outerShdw blurRad="80000" dist="40000" dir="5040000" algn="tl">
                    <a:srgbClr val="000000">
                      <a:alpha val="30000"/>
                    </a:srgbClr>
                  </a:outerShdw>
                </a:effectLst>
                <a:latin typeface="+mj-lt"/>
                <a:cs typeface="Aharoni" panose="02010803020104030203" pitchFamily="2" charset="-79"/>
              </a:rPr>
              <a:t>Matthew 24:13</a:t>
            </a:r>
          </a:p>
        </p:txBody>
      </p:sp>
    </p:spTree>
    <p:extLst>
      <p:ext uri="{BB962C8B-B14F-4D97-AF65-F5344CB8AC3E}">
        <p14:creationId xmlns:p14="http://schemas.microsoft.com/office/powerpoint/2010/main" val="169102857"/>
      </p:ext>
    </p:extLst>
  </p:cSld>
  <p:clrMapOvr>
    <a:masterClrMapping/>
  </p:clrMapOvr>
  <p:transition spd="slow">
    <p:wheel spokes="8"/>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729"/>
                                        </p:tgtEl>
                                        <p:attrNameLst>
                                          <p:attrName>style.visibility</p:attrName>
                                        </p:attrNameLst>
                                      </p:cBhvr>
                                      <p:to>
                                        <p:strVal val="visible"/>
                                      </p:to>
                                    </p:set>
                                    <p:animEffect transition="in" filter="fade">
                                      <p:cBhvr>
                                        <p:cTn id="7" dur="1000"/>
                                        <p:tgtEl>
                                          <p:spTgt spid="30729"/>
                                        </p:tgtEl>
                                      </p:cBhvr>
                                    </p:animEffect>
                                    <p:anim calcmode="lin" valueType="num">
                                      <p:cBhvr>
                                        <p:cTn id="8" dur="1000" fill="hold"/>
                                        <p:tgtEl>
                                          <p:spTgt spid="30729"/>
                                        </p:tgtEl>
                                        <p:attrNameLst>
                                          <p:attrName>ppt_x</p:attrName>
                                        </p:attrNameLst>
                                      </p:cBhvr>
                                      <p:tavLst>
                                        <p:tav tm="0">
                                          <p:val>
                                            <p:strVal val="#ppt_x"/>
                                          </p:val>
                                        </p:tav>
                                        <p:tav tm="100000">
                                          <p:val>
                                            <p:strVal val="#ppt_x"/>
                                          </p:val>
                                        </p:tav>
                                      </p:tavLst>
                                    </p:anim>
                                    <p:anim calcmode="lin" valueType="num">
                                      <p:cBhvr>
                                        <p:cTn id="9" dur="1000" fill="hold"/>
                                        <p:tgtEl>
                                          <p:spTgt spid="30729"/>
                                        </p:tgtEl>
                                        <p:attrNameLst>
                                          <p:attrName>ppt_y</p:attrName>
                                        </p:attrNameLst>
                                      </p:cBhvr>
                                      <p:tavLst>
                                        <p:tav tm="0">
                                          <p:val>
                                            <p:strVal val="#ppt_y-.1"/>
                                          </p:val>
                                        </p:tav>
                                        <p:tav tm="100000">
                                          <p:val>
                                            <p:strVal val="#ppt_y"/>
                                          </p:val>
                                        </p:tav>
                                      </p:tavLst>
                                    </p:anim>
                                  </p:childTnLst>
                                </p:cTn>
                              </p:par>
                              <p:par>
                                <p:cTn id="10" presetID="47" presetClass="entr" presetSubtype="0" fill="hold" grpId="1" nodeType="withEffect">
                                  <p:stCondLst>
                                    <p:cond delay="0"/>
                                  </p:stCondLst>
                                  <p:childTnLst>
                                    <p:set>
                                      <p:cBhvr>
                                        <p:cTn id="11" dur="1" fill="hold">
                                          <p:stCondLst>
                                            <p:cond delay="0"/>
                                          </p:stCondLst>
                                        </p:cTn>
                                        <p:tgtEl>
                                          <p:spTgt spid="30730"/>
                                        </p:tgtEl>
                                        <p:attrNameLst>
                                          <p:attrName>style.visibility</p:attrName>
                                        </p:attrNameLst>
                                      </p:cBhvr>
                                      <p:to>
                                        <p:strVal val="visible"/>
                                      </p:to>
                                    </p:set>
                                    <p:animEffect transition="in" filter="fade">
                                      <p:cBhvr>
                                        <p:cTn id="12" dur="1000"/>
                                        <p:tgtEl>
                                          <p:spTgt spid="30730"/>
                                        </p:tgtEl>
                                      </p:cBhvr>
                                    </p:animEffect>
                                    <p:anim calcmode="lin" valueType="num">
                                      <p:cBhvr>
                                        <p:cTn id="13" dur="1000" fill="hold"/>
                                        <p:tgtEl>
                                          <p:spTgt spid="30730"/>
                                        </p:tgtEl>
                                        <p:attrNameLst>
                                          <p:attrName>ppt_x</p:attrName>
                                        </p:attrNameLst>
                                      </p:cBhvr>
                                      <p:tavLst>
                                        <p:tav tm="0">
                                          <p:val>
                                            <p:strVal val="#ppt_x"/>
                                          </p:val>
                                        </p:tav>
                                        <p:tav tm="100000">
                                          <p:val>
                                            <p:strVal val="#ppt_x"/>
                                          </p:val>
                                        </p:tav>
                                      </p:tavLst>
                                    </p:anim>
                                    <p:anim calcmode="lin" valueType="num">
                                      <p:cBhvr>
                                        <p:cTn id="14" dur="1000" fill="hold"/>
                                        <p:tgtEl>
                                          <p:spTgt spid="30730"/>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0727"/>
                                        </p:tgtEl>
                                        <p:attrNameLst>
                                          <p:attrName>style.visibility</p:attrName>
                                        </p:attrNameLst>
                                      </p:cBhvr>
                                      <p:to>
                                        <p:strVal val="visible"/>
                                      </p:to>
                                    </p:set>
                                    <p:animEffect transition="in" filter="fade">
                                      <p:cBhvr>
                                        <p:cTn id="19" dur="1000"/>
                                        <p:tgtEl>
                                          <p:spTgt spid="30727"/>
                                        </p:tgtEl>
                                      </p:cBhvr>
                                    </p:animEffect>
                                    <p:anim calcmode="lin" valueType="num">
                                      <p:cBhvr>
                                        <p:cTn id="20" dur="1000" fill="hold"/>
                                        <p:tgtEl>
                                          <p:spTgt spid="30727"/>
                                        </p:tgtEl>
                                        <p:attrNameLst>
                                          <p:attrName>ppt_x</p:attrName>
                                        </p:attrNameLst>
                                      </p:cBhvr>
                                      <p:tavLst>
                                        <p:tav tm="0">
                                          <p:val>
                                            <p:strVal val="#ppt_x"/>
                                          </p:val>
                                        </p:tav>
                                        <p:tav tm="100000">
                                          <p:val>
                                            <p:strVal val="#ppt_x"/>
                                          </p:val>
                                        </p:tav>
                                      </p:tavLst>
                                    </p:anim>
                                    <p:anim calcmode="lin" valueType="num">
                                      <p:cBhvr>
                                        <p:cTn id="21" dur="1000" fill="hold"/>
                                        <p:tgtEl>
                                          <p:spTgt spid="3072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0728"/>
                                        </p:tgtEl>
                                        <p:attrNameLst>
                                          <p:attrName>style.visibility</p:attrName>
                                        </p:attrNameLst>
                                      </p:cBhvr>
                                      <p:to>
                                        <p:strVal val="visible"/>
                                      </p:to>
                                    </p:set>
                                    <p:animEffect transition="in" filter="fade">
                                      <p:cBhvr>
                                        <p:cTn id="24" dur="1000"/>
                                        <p:tgtEl>
                                          <p:spTgt spid="30728"/>
                                        </p:tgtEl>
                                      </p:cBhvr>
                                    </p:animEffect>
                                    <p:anim calcmode="lin" valueType="num">
                                      <p:cBhvr>
                                        <p:cTn id="25" dur="1000" fill="hold"/>
                                        <p:tgtEl>
                                          <p:spTgt spid="30728"/>
                                        </p:tgtEl>
                                        <p:attrNameLst>
                                          <p:attrName>ppt_x</p:attrName>
                                        </p:attrNameLst>
                                      </p:cBhvr>
                                      <p:tavLst>
                                        <p:tav tm="0">
                                          <p:val>
                                            <p:strVal val="#ppt_x"/>
                                          </p:val>
                                        </p:tav>
                                        <p:tav tm="100000">
                                          <p:val>
                                            <p:strVal val="#ppt_x"/>
                                          </p:val>
                                        </p:tav>
                                      </p:tavLst>
                                    </p:anim>
                                    <p:anim calcmode="lin" valueType="num">
                                      <p:cBhvr>
                                        <p:cTn id="26" dur="1000" fill="hold"/>
                                        <p:tgtEl>
                                          <p:spTgt spid="30728"/>
                                        </p:tgtEl>
                                        <p:attrNameLst>
                                          <p:attrName>ppt_y</p:attrName>
                                        </p:attrNameLst>
                                      </p:cBhvr>
                                      <p:tavLst>
                                        <p:tav tm="0">
                                          <p:val>
                                            <p:strVal val="#ppt_y+.1"/>
                                          </p:val>
                                        </p:tav>
                                        <p:tav tm="100000">
                                          <p:val>
                                            <p:strVal val="#ppt_y"/>
                                          </p:val>
                                        </p:tav>
                                      </p:tavLst>
                                    </p:anim>
                                  </p:childTnLst>
                                </p:cTn>
                              </p:par>
                            </p:childTnLst>
                          </p:cTn>
                        </p:par>
                        <p:par>
                          <p:cTn id="27" fill="hold" nodeType="afterGroup">
                            <p:stCondLst>
                              <p:cond delay="1000"/>
                            </p:stCondLst>
                            <p:childTnLst>
                              <p:par>
                                <p:cTn id="28" presetID="51" presetClass="entr" presetSubtype="0" fill="hold" grpId="0" nodeType="afterEffect">
                                  <p:stCondLst>
                                    <p:cond delay="0"/>
                                  </p:stCondLst>
                                  <p:childTnLst>
                                    <p:set>
                                      <p:cBhvr>
                                        <p:cTn id="29" dur="1" fill="hold">
                                          <p:stCondLst>
                                            <p:cond delay="0"/>
                                          </p:stCondLst>
                                        </p:cTn>
                                        <p:tgtEl>
                                          <p:spTgt spid="30733"/>
                                        </p:tgtEl>
                                        <p:attrNameLst>
                                          <p:attrName>style.visibility</p:attrName>
                                        </p:attrNameLst>
                                      </p:cBhvr>
                                      <p:to>
                                        <p:strVal val="visible"/>
                                      </p:to>
                                    </p:set>
                                    <p:animEffect transition="in" filter="fade">
                                      <p:cBhvr>
                                        <p:cTn id="30" dur="770" decel="100000"/>
                                        <p:tgtEl>
                                          <p:spTgt spid="30733"/>
                                        </p:tgtEl>
                                      </p:cBhvr>
                                    </p:animEffect>
                                    <p:animScale>
                                      <p:cBhvr>
                                        <p:cTn id="31" dur="770" decel="100000"/>
                                        <p:tgtEl>
                                          <p:spTgt spid="30733"/>
                                        </p:tgtEl>
                                      </p:cBhvr>
                                      <p:from x="10000" y="10000"/>
                                      <p:to x="200000" y="450000"/>
                                    </p:animScale>
                                    <p:animScale>
                                      <p:cBhvr>
                                        <p:cTn id="32" dur="1230" accel="100000" fill="hold">
                                          <p:stCondLst>
                                            <p:cond delay="770"/>
                                          </p:stCondLst>
                                        </p:cTn>
                                        <p:tgtEl>
                                          <p:spTgt spid="30733"/>
                                        </p:tgtEl>
                                      </p:cBhvr>
                                      <p:from x="200000" y="450000"/>
                                      <p:to x="100000" y="100000"/>
                                    </p:animScale>
                                    <p:set>
                                      <p:cBhvr>
                                        <p:cTn id="33" dur="770" fill="hold"/>
                                        <p:tgtEl>
                                          <p:spTgt spid="30733"/>
                                        </p:tgtEl>
                                        <p:attrNameLst>
                                          <p:attrName>ppt_x</p:attrName>
                                        </p:attrNameLst>
                                      </p:cBhvr>
                                      <p:to>
                                        <p:strVal val="(0.5)"/>
                                      </p:to>
                                    </p:set>
                                    <p:anim from="(0.5)" to="(#ppt_x)" calcmode="lin" valueType="num">
                                      <p:cBhvr>
                                        <p:cTn id="34" dur="1230" accel="100000" fill="hold">
                                          <p:stCondLst>
                                            <p:cond delay="770"/>
                                          </p:stCondLst>
                                        </p:cTn>
                                        <p:tgtEl>
                                          <p:spTgt spid="30733"/>
                                        </p:tgtEl>
                                        <p:attrNameLst>
                                          <p:attrName>ppt_x</p:attrName>
                                        </p:attrNameLst>
                                      </p:cBhvr>
                                    </p:anim>
                                    <p:set>
                                      <p:cBhvr>
                                        <p:cTn id="35" dur="770" fill="hold"/>
                                        <p:tgtEl>
                                          <p:spTgt spid="30733"/>
                                        </p:tgtEl>
                                        <p:attrNameLst>
                                          <p:attrName>ppt_y</p:attrName>
                                        </p:attrNameLst>
                                      </p:cBhvr>
                                      <p:to>
                                        <p:strVal val="(#ppt_y+0.4)"/>
                                      </p:to>
                                    </p:set>
                                    <p:anim from="(#ppt_y+0.4)" to="(#ppt_y)" calcmode="lin" valueType="num">
                                      <p:cBhvr>
                                        <p:cTn id="36" dur="1230" accel="100000" fill="hold">
                                          <p:stCondLst>
                                            <p:cond delay="770"/>
                                          </p:stCondLst>
                                        </p:cTn>
                                        <p:tgtEl>
                                          <p:spTgt spid="30733"/>
                                        </p:tgtEl>
                                        <p:attrNameLst>
                                          <p:attrName>ppt_y</p:attrName>
                                        </p:attrNameLst>
                                      </p:cBhvr>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wipe(left)">
                                      <p:cBhvr>
                                        <p:cTn id="41" dur="500"/>
                                        <p:tgtEl>
                                          <p:spTgt spid="34"/>
                                        </p:tgtEl>
                                      </p:cBhvr>
                                    </p:animEffect>
                                  </p:childTnLst>
                                </p:cTn>
                              </p:par>
                              <p:par>
                                <p:cTn id="42" presetID="18" presetClass="emph" presetSubtype="0" fill="hold" grpId="1" nodeType="withEffect">
                                  <p:stCondLst>
                                    <p:cond delay="0"/>
                                  </p:stCondLst>
                                  <p:childTnLst>
                                    <p:set>
                                      <p:cBhvr override="childStyle">
                                        <p:cTn id="43" dur="500" fill="hold"/>
                                        <p:tgtEl>
                                          <p:spTgt spid="34"/>
                                        </p:tgtEl>
                                        <p:attrNameLst>
                                          <p:attrName>style.textDecorationUnderline</p:attrName>
                                        </p:attrNameLst>
                                      </p:cBhvr>
                                      <p:to>
                                        <p:strVal val="true"/>
                                      </p:to>
                                    </p:set>
                                  </p:childTnLst>
                                </p:cTn>
                              </p:par>
                            </p:childTnLst>
                          </p:cTn>
                        </p:par>
                      </p:childTnLst>
                    </p:cTn>
                  </p:par>
                  <p:par>
                    <p:cTn id="44" fill="hold">
                      <p:stCondLst>
                        <p:cond delay="indefinite"/>
                      </p:stCondLst>
                      <p:childTnLst>
                        <p:par>
                          <p:cTn id="45" fill="hold">
                            <p:stCondLst>
                              <p:cond delay="0"/>
                            </p:stCondLst>
                            <p:childTnLst>
                              <p:par>
                                <p:cTn id="46" presetID="55" presetClass="exit" presetSubtype="0" fill="hold" grpId="1" nodeType="clickEffect">
                                  <p:stCondLst>
                                    <p:cond delay="0"/>
                                  </p:stCondLst>
                                  <p:childTnLst>
                                    <p:anim calcmode="lin" valueType="num">
                                      <p:cBhvr>
                                        <p:cTn id="47" dur="1000"/>
                                        <p:tgtEl>
                                          <p:spTgt spid="30729"/>
                                        </p:tgtEl>
                                        <p:attrNameLst>
                                          <p:attrName>ppt_w</p:attrName>
                                        </p:attrNameLst>
                                      </p:cBhvr>
                                      <p:tavLst>
                                        <p:tav tm="0">
                                          <p:val>
                                            <p:strVal val="ppt_w"/>
                                          </p:val>
                                        </p:tav>
                                        <p:tav tm="100000">
                                          <p:val>
                                            <p:strVal val="ppt_w*0.70"/>
                                          </p:val>
                                        </p:tav>
                                      </p:tavLst>
                                    </p:anim>
                                    <p:anim calcmode="lin" valueType="num">
                                      <p:cBhvr>
                                        <p:cTn id="48" dur="1000"/>
                                        <p:tgtEl>
                                          <p:spTgt spid="30729"/>
                                        </p:tgtEl>
                                        <p:attrNameLst>
                                          <p:attrName>ppt_h</p:attrName>
                                        </p:attrNameLst>
                                      </p:cBhvr>
                                      <p:tavLst>
                                        <p:tav tm="0">
                                          <p:val>
                                            <p:strVal val="ppt_h"/>
                                          </p:val>
                                        </p:tav>
                                        <p:tav tm="100000">
                                          <p:val>
                                            <p:strVal val="ppt_h"/>
                                          </p:val>
                                        </p:tav>
                                      </p:tavLst>
                                    </p:anim>
                                    <p:animEffect transition="out" filter="fade">
                                      <p:cBhvr>
                                        <p:cTn id="49" dur="1000"/>
                                        <p:tgtEl>
                                          <p:spTgt spid="30729"/>
                                        </p:tgtEl>
                                      </p:cBhvr>
                                    </p:animEffect>
                                    <p:set>
                                      <p:cBhvr>
                                        <p:cTn id="50" dur="1" fill="hold">
                                          <p:stCondLst>
                                            <p:cond delay="999"/>
                                          </p:stCondLst>
                                        </p:cTn>
                                        <p:tgtEl>
                                          <p:spTgt spid="30729"/>
                                        </p:tgtEl>
                                        <p:attrNameLst>
                                          <p:attrName>style.visibility</p:attrName>
                                        </p:attrNameLst>
                                      </p:cBhvr>
                                      <p:to>
                                        <p:strVal val="hidden"/>
                                      </p:to>
                                    </p:set>
                                  </p:childTnLst>
                                </p:cTn>
                              </p:par>
                              <p:par>
                                <p:cTn id="51" presetID="55" presetClass="exit" presetSubtype="0" fill="hold" grpId="0" nodeType="withEffect">
                                  <p:stCondLst>
                                    <p:cond delay="0"/>
                                  </p:stCondLst>
                                  <p:childTnLst>
                                    <p:anim calcmode="lin" valueType="num">
                                      <p:cBhvr>
                                        <p:cTn id="52" dur="1000"/>
                                        <p:tgtEl>
                                          <p:spTgt spid="30730"/>
                                        </p:tgtEl>
                                        <p:attrNameLst>
                                          <p:attrName>ppt_w</p:attrName>
                                        </p:attrNameLst>
                                      </p:cBhvr>
                                      <p:tavLst>
                                        <p:tav tm="0">
                                          <p:val>
                                            <p:strVal val="ppt_w"/>
                                          </p:val>
                                        </p:tav>
                                        <p:tav tm="100000">
                                          <p:val>
                                            <p:strVal val="ppt_w*0.70"/>
                                          </p:val>
                                        </p:tav>
                                      </p:tavLst>
                                    </p:anim>
                                    <p:anim calcmode="lin" valueType="num">
                                      <p:cBhvr>
                                        <p:cTn id="53" dur="1000"/>
                                        <p:tgtEl>
                                          <p:spTgt spid="30730"/>
                                        </p:tgtEl>
                                        <p:attrNameLst>
                                          <p:attrName>ppt_h</p:attrName>
                                        </p:attrNameLst>
                                      </p:cBhvr>
                                      <p:tavLst>
                                        <p:tav tm="0">
                                          <p:val>
                                            <p:strVal val="ppt_h"/>
                                          </p:val>
                                        </p:tav>
                                        <p:tav tm="100000">
                                          <p:val>
                                            <p:strVal val="ppt_h"/>
                                          </p:val>
                                        </p:tav>
                                      </p:tavLst>
                                    </p:anim>
                                    <p:animEffect transition="out" filter="fade">
                                      <p:cBhvr>
                                        <p:cTn id="54" dur="1000"/>
                                        <p:tgtEl>
                                          <p:spTgt spid="30730"/>
                                        </p:tgtEl>
                                      </p:cBhvr>
                                    </p:animEffect>
                                    <p:set>
                                      <p:cBhvr>
                                        <p:cTn id="55" dur="1" fill="hold">
                                          <p:stCondLst>
                                            <p:cond delay="999"/>
                                          </p:stCondLst>
                                        </p:cTn>
                                        <p:tgtEl>
                                          <p:spTgt spid="30730"/>
                                        </p:tgtEl>
                                        <p:attrNameLst>
                                          <p:attrName>style.visibility</p:attrName>
                                        </p:attrNameLst>
                                      </p:cBhvr>
                                      <p:to>
                                        <p:strVal val="hidden"/>
                                      </p:to>
                                    </p:set>
                                  </p:childTnLst>
                                </p:cTn>
                              </p:par>
                              <p:par>
                                <p:cTn id="56" presetID="10" presetClass="entr" presetSubtype="0" fill="hold" grpId="0" nodeType="withEffect">
                                  <p:stCondLst>
                                    <p:cond delay="0"/>
                                  </p:stCondLst>
                                  <p:childTnLst>
                                    <p:set>
                                      <p:cBhvr>
                                        <p:cTn id="57" dur="1" fill="hold">
                                          <p:stCondLst>
                                            <p:cond delay="0"/>
                                          </p:stCondLst>
                                        </p:cTn>
                                        <p:tgtEl>
                                          <p:spTgt spid="30744"/>
                                        </p:tgtEl>
                                        <p:attrNameLst>
                                          <p:attrName>style.visibility</p:attrName>
                                        </p:attrNameLst>
                                      </p:cBhvr>
                                      <p:to>
                                        <p:strVal val="visible"/>
                                      </p:to>
                                    </p:set>
                                    <p:animEffect transition="in" filter="fade">
                                      <p:cBhvr>
                                        <p:cTn id="58" dur="100"/>
                                        <p:tgtEl>
                                          <p:spTgt spid="30744"/>
                                        </p:tgtEl>
                                      </p:cBhvr>
                                    </p:animEffect>
                                  </p:childTnLst>
                                </p:cTn>
                              </p:par>
                              <p:par>
                                <p:cTn id="59" presetID="0" presetClass="path" presetSubtype="0" accel="50000" decel="50000" fill="hold" grpId="2" nodeType="withEffect">
                                  <p:stCondLst>
                                    <p:cond delay="0"/>
                                  </p:stCondLst>
                                  <p:childTnLst>
                                    <p:animMotion origin="layout" path="M 0.0 5.55112E-17 L -0.27917 -0.05556 " pathEditMode="relative" rAng="0" ptsTypes="AA">
                                      <p:cBhvr>
                                        <p:cTn id="60" dur="2000" fill="hold"/>
                                        <p:tgtEl>
                                          <p:spTgt spid="30744"/>
                                        </p:tgtEl>
                                        <p:attrNameLst>
                                          <p:attrName>ppt_x</p:attrName>
                                          <p:attrName>ppt_y</p:attrName>
                                        </p:attrNameLst>
                                      </p:cBhvr>
                                      <p:rCtr x="-13958" y="-2778"/>
                                    </p:animMotion>
                                  </p:childTnLst>
                                </p:cTn>
                              </p:par>
                              <p:par>
                                <p:cTn id="61" presetID="3" presetClass="emph" presetSubtype="10" fill="hold" grpId="3" nodeType="withEffect">
                                  <p:stCondLst>
                                    <p:cond delay="0"/>
                                  </p:stCondLst>
                                  <p:childTnLst>
                                    <p:animClr clrSpc="hsl" dir="ccw">
                                      <p:cBhvr override="childStyle">
                                        <p:cTn id="62" dur="1900" fill="hold"/>
                                        <p:tgtEl>
                                          <p:spTgt spid="30744"/>
                                        </p:tgtEl>
                                        <p:attrNameLst>
                                          <p:attrName>style.color</p:attrName>
                                        </p:attrNameLst>
                                      </p:cBhvr>
                                      <p:to>
                                        <a:srgbClr val="FFFF00"/>
                                      </p:to>
                                    </p:animClr>
                                  </p:childTnLst>
                                </p:cTn>
                              </p:par>
                            </p:childTnLst>
                          </p:cTn>
                        </p:par>
                        <p:par>
                          <p:cTn id="63" fill="hold" nodeType="afterGroup">
                            <p:stCondLst>
                              <p:cond delay="2000"/>
                            </p:stCondLst>
                            <p:childTnLst>
                              <p:par>
                                <p:cTn id="64" presetID="10" presetClass="exit" presetSubtype="0" fill="hold" grpId="1" nodeType="afterEffect">
                                  <p:stCondLst>
                                    <p:cond delay="0"/>
                                  </p:stCondLst>
                                  <p:childTnLst>
                                    <p:animEffect transition="out" filter="fade">
                                      <p:cBhvr>
                                        <p:cTn id="65" dur="1000"/>
                                        <p:tgtEl>
                                          <p:spTgt spid="30744"/>
                                        </p:tgtEl>
                                      </p:cBhvr>
                                    </p:animEffect>
                                    <p:set>
                                      <p:cBhvr>
                                        <p:cTn id="66" dur="1" fill="hold">
                                          <p:stCondLst>
                                            <p:cond delay="999"/>
                                          </p:stCondLst>
                                        </p:cTn>
                                        <p:tgtEl>
                                          <p:spTgt spid="30744"/>
                                        </p:tgtEl>
                                        <p:attrNameLst>
                                          <p:attrName>style.visibility</p:attrName>
                                        </p:attrNameLst>
                                      </p:cBhvr>
                                      <p:to>
                                        <p:strVal val="hidden"/>
                                      </p:to>
                                    </p:set>
                                  </p:childTnLst>
                                </p:cTn>
                              </p:par>
                              <p:par>
                                <p:cTn id="67" presetID="55" presetClass="entr" presetSubtype="0" fill="hold" grpId="0" nodeType="withEffect">
                                  <p:stCondLst>
                                    <p:cond delay="300"/>
                                  </p:stCondLst>
                                  <p:childTnLst>
                                    <p:set>
                                      <p:cBhvr>
                                        <p:cTn id="68" dur="1" fill="hold">
                                          <p:stCondLst>
                                            <p:cond delay="0"/>
                                          </p:stCondLst>
                                        </p:cTn>
                                        <p:tgtEl>
                                          <p:spTgt spid="30731"/>
                                        </p:tgtEl>
                                        <p:attrNameLst>
                                          <p:attrName>style.visibility</p:attrName>
                                        </p:attrNameLst>
                                      </p:cBhvr>
                                      <p:to>
                                        <p:strVal val="visible"/>
                                      </p:to>
                                    </p:set>
                                    <p:anim calcmode="lin" valueType="num">
                                      <p:cBhvr>
                                        <p:cTn id="69" dur="1000" fill="hold"/>
                                        <p:tgtEl>
                                          <p:spTgt spid="30731"/>
                                        </p:tgtEl>
                                        <p:attrNameLst>
                                          <p:attrName>ppt_w</p:attrName>
                                        </p:attrNameLst>
                                      </p:cBhvr>
                                      <p:tavLst>
                                        <p:tav tm="0">
                                          <p:val>
                                            <p:strVal val="#ppt_w*0.70"/>
                                          </p:val>
                                        </p:tav>
                                        <p:tav tm="100000">
                                          <p:val>
                                            <p:strVal val="#ppt_w"/>
                                          </p:val>
                                        </p:tav>
                                      </p:tavLst>
                                    </p:anim>
                                    <p:anim calcmode="lin" valueType="num">
                                      <p:cBhvr>
                                        <p:cTn id="70" dur="1000" fill="hold"/>
                                        <p:tgtEl>
                                          <p:spTgt spid="30731"/>
                                        </p:tgtEl>
                                        <p:attrNameLst>
                                          <p:attrName>ppt_h</p:attrName>
                                        </p:attrNameLst>
                                      </p:cBhvr>
                                      <p:tavLst>
                                        <p:tav tm="0">
                                          <p:val>
                                            <p:strVal val="#ppt_h"/>
                                          </p:val>
                                        </p:tav>
                                        <p:tav tm="100000">
                                          <p:val>
                                            <p:strVal val="#ppt_h"/>
                                          </p:val>
                                        </p:tav>
                                      </p:tavLst>
                                    </p:anim>
                                    <p:animEffect transition="in" filter="fade">
                                      <p:cBhvr>
                                        <p:cTn id="71" dur="1000"/>
                                        <p:tgtEl>
                                          <p:spTgt spid="30731"/>
                                        </p:tgtEl>
                                      </p:cBhvr>
                                    </p:animEffect>
                                  </p:childTnLst>
                                </p:cTn>
                              </p:par>
                              <p:par>
                                <p:cTn id="72" presetID="55" presetClass="entr" presetSubtype="0" fill="hold" grpId="0" nodeType="withEffect">
                                  <p:stCondLst>
                                    <p:cond delay="300"/>
                                  </p:stCondLst>
                                  <p:childTnLst>
                                    <p:set>
                                      <p:cBhvr>
                                        <p:cTn id="73" dur="1" fill="hold">
                                          <p:stCondLst>
                                            <p:cond delay="0"/>
                                          </p:stCondLst>
                                        </p:cTn>
                                        <p:tgtEl>
                                          <p:spTgt spid="30732"/>
                                        </p:tgtEl>
                                        <p:attrNameLst>
                                          <p:attrName>style.visibility</p:attrName>
                                        </p:attrNameLst>
                                      </p:cBhvr>
                                      <p:to>
                                        <p:strVal val="visible"/>
                                      </p:to>
                                    </p:set>
                                    <p:anim calcmode="lin" valueType="num">
                                      <p:cBhvr>
                                        <p:cTn id="74" dur="1000" fill="hold"/>
                                        <p:tgtEl>
                                          <p:spTgt spid="30732"/>
                                        </p:tgtEl>
                                        <p:attrNameLst>
                                          <p:attrName>ppt_w</p:attrName>
                                        </p:attrNameLst>
                                      </p:cBhvr>
                                      <p:tavLst>
                                        <p:tav tm="0">
                                          <p:val>
                                            <p:strVal val="#ppt_w*0.70"/>
                                          </p:val>
                                        </p:tav>
                                        <p:tav tm="100000">
                                          <p:val>
                                            <p:strVal val="#ppt_w"/>
                                          </p:val>
                                        </p:tav>
                                      </p:tavLst>
                                    </p:anim>
                                    <p:anim calcmode="lin" valueType="num">
                                      <p:cBhvr>
                                        <p:cTn id="75" dur="1000" fill="hold"/>
                                        <p:tgtEl>
                                          <p:spTgt spid="30732"/>
                                        </p:tgtEl>
                                        <p:attrNameLst>
                                          <p:attrName>ppt_h</p:attrName>
                                        </p:attrNameLst>
                                      </p:cBhvr>
                                      <p:tavLst>
                                        <p:tav tm="0">
                                          <p:val>
                                            <p:strVal val="#ppt_h"/>
                                          </p:val>
                                        </p:tav>
                                        <p:tav tm="100000">
                                          <p:val>
                                            <p:strVal val="#ppt_h"/>
                                          </p:val>
                                        </p:tav>
                                      </p:tavLst>
                                    </p:anim>
                                    <p:animEffect transition="in" filter="fade">
                                      <p:cBhvr>
                                        <p:cTn id="76" dur="1000"/>
                                        <p:tgtEl>
                                          <p:spTgt spid="30732"/>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xit" presetSubtype="0" fill="hold" grpId="1" nodeType="clickEffect">
                                  <p:stCondLst>
                                    <p:cond delay="0"/>
                                  </p:stCondLst>
                                  <p:childTnLst>
                                    <p:animEffect transition="out" filter="fade">
                                      <p:cBhvr>
                                        <p:cTn id="80" dur="2000"/>
                                        <p:tgtEl>
                                          <p:spTgt spid="30733"/>
                                        </p:tgtEl>
                                      </p:cBhvr>
                                    </p:animEffect>
                                    <p:set>
                                      <p:cBhvr>
                                        <p:cTn id="81" dur="1" fill="hold">
                                          <p:stCondLst>
                                            <p:cond delay="1999"/>
                                          </p:stCondLst>
                                        </p:cTn>
                                        <p:tgtEl>
                                          <p:spTgt spid="30733"/>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2000"/>
                                        <p:tgtEl>
                                          <p:spTgt spid="30732"/>
                                        </p:tgtEl>
                                      </p:cBhvr>
                                    </p:animEffect>
                                    <p:set>
                                      <p:cBhvr>
                                        <p:cTn id="84" dur="1" fill="hold">
                                          <p:stCondLst>
                                            <p:cond delay="1999"/>
                                          </p:stCondLst>
                                        </p:cTn>
                                        <p:tgtEl>
                                          <p:spTgt spid="30732"/>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2000"/>
                                        <p:tgtEl>
                                          <p:spTgt spid="30731"/>
                                        </p:tgtEl>
                                      </p:cBhvr>
                                    </p:animEffect>
                                    <p:set>
                                      <p:cBhvr>
                                        <p:cTn id="87" dur="1" fill="hold">
                                          <p:stCondLst>
                                            <p:cond delay="1999"/>
                                          </p:stCondLst>
                                        </p:cTn>
                                        <p:tgtEl>
                                          <p:spTgt spid="30731"/>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2000"/>
                                        <p:tgtEl>
                                          <p:spTgt spid="30728"/>
                                        </p:tgtEl>
                                      </p:cBhvr>
                                    </p:animEffect>
                                    <p:set>
                                      <p:cBhvr>
                                        <p:cTn id="90" dur="1" fill="hold">
                                          <p:stCondLst>
                                            <p:cond delay="1999"/>
                                          </p:stCondLst>
                                        </p:cTn>
                                        <p:tgtEl>
                                          <p:spTgt spid="30728"/>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2000"/>
                                        <p:tgtEl>
                                          <p:spTgt spid="30727"/>
                                        </p:tgtEl>
                                      </p:cBhvr>
                                    </p:animEffect>
                                    <p:set>
                                      <p:cBhvr>
                                        <p:cTn id="93" dur="1" fill="hold">
                                          <p:stCondLst>
                                            <p:cond delay="1999"/>
                                          </p:stCondLst>
                                        </p:cTn>
                                        <p:tgtEl>
                                          <p:spTgt spid="30727"/>
                                        </p:tgtEl>
                                        <p:attrNameLst>
                                          <p:attrName>style.visibility</p:attrName>
                                        </p:attrNameLst>
                                      </p:cBhvr>
                                      <p:to>
                                        <p:strVal val="hidden"/>
                                      </p:to>
                                    </p:set>
                                  </p:childTnLst>
                                </p:cTn>
                              </p:par>
                              <p:par>
                                <p:cTn id="94" presetID="10" presetClass="exit" presetSubtype="0" fill="hold" grpId="2" nodeType="withEffect">
                                  <p:stCondLst>
                                    <p:cond delay="0"/>
                                  </p:stCondLst>
                                  <p:childTnLst>
                                    <p:animEffect transition="out" filter="fade">
                                      <p:cBhvr>
                                        <p:cTn id="95" dur="500"/>
                                        <p:tgtEl>
                                          <p:spTgt spid="34"/>
                                        </p:tgtEl>
                                      </p:cBhvr>
                                    </p:animEffect>
                                    <p:set>
                                      <p:cBhvr>
                                        <p:cTn id="96" dur="1" fill="hold">
                                          <p:stCondLst>
                                            <p:cond delay="499"/>
                                          </p:stCondLst>
                                        </p:cTn>
                                        <p:tgtEl>
                                          <p:spTgt spid="34"/>
                                        </p:tgtEl>
                                        <p:attrNameLst>
                                          <p:attrName>style.visibility</p:attrName>
                                        </p:attrNameLst>
                                      </p:cBhvr>
                                      <p:to>
                                        <p:strVal val="hidden"/>
                                      </p:to>
                                    </p:set>
                                  </p:childTnLst>
                                </p:cTn>
                              </p:par>
                            </p:childTnLst>
                          </p:cTn>
                        </p:par>
                        <p:par>
                          <p:cTn id="97" fill="hold" nodeType="afterGroup">
                            <p:stCondLst>
                              <p:cond delay="2000"/>
                            </p:stCondLst>
                            <p:childTnLst>
                              <p:par>
                                <p:cTn id="98" presetID="23" presetClass="entr" presetSubtype="16" fill="hold" grpId="0" nodeType="afterEffect">
                                  <p:stCondLst>
                                    <p:cond delay="0"/>
                                  </p:stCondLst>
                                  <p:childTnLst>
                                    <p:set>
                                      <p:cBhvr>
                                        <p:cTn id="99" dur="1" fill="hold">
                                          <p:stCondLst>
                                            <p:cond delay="0"/>
                                          </p:stCondLst>
                                        </p:cTn>
                                        <p:tgtEl>
                                          <p:spTgt spid="30734"/>
                                        </p:tgtEl>
                                        <p:attrNameLst>
                                          <p:attrName>style.visibility</p:attrName>
                                        </p:attrNameLst>
                                      </p:cBhvr>
                                      <p:to>
                                        <p:strVal val="visible"/>
                                      </p:to>
                                    </p:set>
                                    <p:anim calcmode="lin" valueType="num">
                                      <p:cBhvr>
                                        <p:cTn id="100" dur="2000" fill="hold"/>
                                        <p:tgtEl>
                                          <p:spTgt spid="30734"/>
                                        </p:tgtEl>
                                        <p:attrNameLst>
                                          <p:attrName>ppt_w</p:attrName>
                                        </p:attrNameLst>
                                      </p:cBhvr>
                                      <p:tavLst>
                                        <p:tav tm="0">
                                          <p:val>
                                            <p:fltVal val="0"/>
                                          </p:val>
                                        </p:tav>
                                        <p:tav tm="100000">
                                          <p:val>
                                            <p:strVal val="#ppt_w"/>
                                          </p:val>
                                        </p:tav>
                                      </p:tavLst>
                                    </p:anim>
                                    <p:anim calcmode="lin" valueType="num">
                                      <p:cBhvr>
                                        <p:cTn id="101" dur="2000" fill="hold"/>
                                        <p:tgtEl>
                                          <p:spTgt spid="30734"/>
                                        </p:tgtEl>
                                        <p:attrNameLst>
                                          <p:attrName>ppt_h</p:attrName>
                                        </p:attrNameLst>
                                      </p:cBhvr>
                                      <p:tavLst>
                                        <p:tav tm="0">
                                          <p:val>
                                            <p:fltVal val="0"/>
                                          </p:val>
                                        </p:tav>
                                        <p:tav tm="100000">
                                          <p:val>
                                            <p:strVal val="#ppt_h"/>
                                          </p:val>
                                        </p:tav>
                                      </p:tavLst>
                                    </p:anim>
                                  </p:childTnLst>
                                </p:cTn>
                              </p:par>
                              <p:par>
                                <p:cTn id="102" presetID="23" presetClass="entr" presetSubtype="16" fill="hold" grpId="0" nodeType="withEffect">
                                  <p:stCondLst>
                                    <p:cond delay="0"/>
                                  </p:stCondLst>
                                  <p:childTnLst>
                                    <p:set>
                                      <p:cBhvr>
                                        <p:cTn id="103" dur="1" fill="hold">
                                          <p:stCondLst>
                                            <p:cond delay="0"/>
                                          </p:stCondLst>
                                        </p:cTn>
                                        <p:tgtEl>
                                          <p:spTgt spid="30735"/>
                                        </p:tgtEl>
                                        <p:attrNameLst>
                                          <p:attrName>style.visibility</p:attrName>
                                        </p:attrNameLst>
                                      </p:cBhvr>
                                      <p:to>
                                        <p:strVal val="visible"/>
                                      </p:to>
                                    </p:set>
                                    <p:anim calcmode="lin" valueType="num">
                                      <p:cBhvr>
                                        <p:cTn id="104" dur="2000" fill="hold"/>
                                        <p:tgtEl>
                                          <p:spTgt spid="30735"/>
                                        </p:tgtEl>
                                        <p:attrNameLst>
                                          <p:attrName>ppt_w</p:attrName>
                                        </p:attrNameLst>
                                      </p:cBhvr>
                                      <p:tavLst>
                                        <p:tav tm="0">
                                          <p:val>
                                            <p:fltVal val="0"/>
                                          </p:val>
                                        </p:tav>
                                        <p:tav tm="100000">
                                          <p:val>
                                            <p:strVal val="#ppt_w"/>
                                          </p:val>
                                        </p:tav>
                                      </p:tavLst>
                                    </p:anim>
                                    <p:anim calcmode="lin" valueType="num">
                                      <p:cBhvr>
                                        <p:cTn id="105" dur="2000" fill="hold"/>
                                        <p:tgtEl>
                                          <p:spTgt spid="30735"/>
                                        </p:tgtEl>
                                        <p:attrNameLst>
                                          <p:attrName>ppt_h</p:attrName>
                                        </p:attrNameLst>
                                      </p:cBhvr>
                                      <p:tavLst>
                                        <p:tav tm="0">
                                          <p:val>
                                            <p:fltVal val="0"/>
                                          </p:val>
                                        </p:tav>
                                        <p:tav tm="100000">
                                          <p:val>
                                            <p:strVal val="#ppt_h"/>
                                          </p:val>
                                        </p:tav>
                                      </p:tavLst>
                                    </p:anim>
                                  </p:childTnLst>
                                </p:cTn>
                              </p:par>
                              <p:par>
                                <p:cTn id="106" presetID="23" presetClass="entr" presetSubtype="16" fill="hold" grpId="0" nodeType="withEffect">
                                  <p:stCondLst>
                                    <p:cond delay="0"/>
                                  </p:stCondLst>
                                  <p:childTnLst>
                                    <p:set>
                                      <p:cBhvr>
                                        <p:cTn id="107" dur="1" fill="hold">
                                          <p:stCondLst>
                                            <p:cond delay="0"/>
                                          </p:stCondLst>
                                        </p:cTn>
                                        <p:tgtEl>
                                          <p:spTgt spid="30736"/>
                                        </p:tgtEl>
                                        <p:attrNameLst>
                                          <p:attrName>style.visibility</p:attrName>
                                        </p:attrNameLst>
                                      </p:cBhvr>
                                      <p:to>
                                        <p:strVal val="visible"/>
                                      </p:to>
                                    </p:set>
                                    <p:anim calcmode="lin" valueType="num">
                                      <p:cBhvr>
                                        <p:cTn id="108" dur="2000" fill="hold"/>
                                        <p:tgtEl>
                                          <p:spTgt spid="30736"/>
                                        </p:tgtEl>
                                        <p:attrNameLst>
                                          <p:attrName>ppt_w</p:attrName>
                                        </p:attrNameLst>
                                      </p:cBhvr>
                                      <p:tavLst>
                                        <p:tav tm="0">
                                          <p:val>
                                            <p:fltVal val="0"/>
                                          </p:val>
                                        </p:tav>
                                        <p:tav tm="100000">
                                          <p:val>
                                            <p:strVal val="#ppt_w"/>
                                          </p:val>
                                        </p:tav>
                                      </p:tavLst>
                                    </p:anim>
                                    <p:anim calcmode="lin" valueType="num">
                                      <p:cBhvr>
                                        <p:cTn id="109" dur="2000" fill="hold"/>
                                        <p:tgtEl>
                                          <p:spTgt spid="30736"/>
                                        </p:tgtEl>
                                        <p:attrNameLst>
                                          <p:attrName>ppt_h</p:attrName>
                                        </p:attrNameLst>
                                      </p:cBhvr>
                                      <p:tavLst>
                                        <p:tav tm="0">
                                          <p:val>
                                            <p:fltVal val="0"/>
                                          </p:val>
                                        </p:tav>
                                        <p:tav tm="100000">
                                          <p:val>
                                            <p:strVal val="#ppt_h"/>
                                          </p:val>
                                        </p:tav>
                                      </p:tavLst>
                                    </p:anim>
                                  </p:childTnLst>
                                </p:cTn>
                              </p:par>
                              <p:par>
                                <p:cTn id="110" presetID="23" presetClass="entr" presetSubtype="16" fill="hold" grpId="0" nodeType="withEffect">
                                  <p:stCondLst>
                                    <p:cond delay="0"/>
                                  </p:stCondLst>
                                  <p:childTnLst>
                                    <p:set>
                                      <p:cBhvr>
                                        <p:cTn id="111" dur="1" fill="hold">
                                          <p:stCondLst>
                                            <p:cond delay="0"/>
                                          </p:stCondLst>
                                        </p:cTn>
                                        <p:tgtEl>
                                          <p:spTgt spid="30738"/>
                                        </p:tgtEl>
                                        <p:attrNameLst>
                                          <p:attrName>style.visibility</p:attrName>
                                        </p:attrNameLst>
                                      </p:cBhvr>
                                      <p:to>
                                        <p:strVal val="visible"/>
                                      </p:to>
                                    </p:set>
                                    <p:anim calcmode="lin" valueType="num">
                                      <p:cBhvr>
                                        <p:cTn id="112" dur="2000" fill="hold"/>
                                        <p:tgtEl>
                                          <p:spTgt spid="30738"/>
                                        </p:tgtEl>
                                        <p:attrNameLst>
                                          <p:attrName>ppt_w</p:attrName>
                                        </p:attrNameLst>
                                      </p:cBhvr>
                                      <p:tavLst>
                                        <p:tav tm="0">
                                          <p:val>
                                            <p:fltVal val="0"/>
                                          </p:val>
                                        </p:tav>
                                        <p:tav tm="100000">
                                          <p:val>
                                            <p:strVal val="#ppt_w"/>
                                          </p:val>
                                        </p:tav>
                                      </p:tavLst>
                                    </p:anim>
                                    <p:anim calcmode="lin" valueType="num">
                                      <p:cBhvr>
                                        <p:cTn id="113" dur="2000" fill="hold"/>
                                        <p:tgtEl>
                                          <p:spTgt spid="30738"/>
                                        </p:tgtEl>
                                        <p:attrNameLst>
                                          <p:attrName>ppt_h</p:attrName>
                                        </p:attrNameLst>
                                      </p:cBhvr>
                                      <p:tavLst>
                                        <p:tav tm="0">
                                          <p:val>
                                            <p:fltVal val="0"/>
                                          </p:val>
                                        </p:tav>
                                        <p:tav tm="100000">
                                          <p:val>
                                            <p:strVal val="#ppt_h"/>
                                          </p:val>
                                        </p:tav>
                                      </p:tavLst>
                                    </p:anim>
                                  </p:childTnLst>
                                </p:cTn>
                              </p:par>
                              <p:par>
                                <p:cTn id="114" presetID="23" presetClass="entr" presetSubtype="16" fill="hold" grpId="0" nodeType="withEffect">
                                  <p:stCondLst>
                                    <p:cond delay="0"/>
                                  </p:stCondLst>
                                  <p:childTnLst>
                                    <p:set>
                                      <p:cBhvr>
                                        <p:cTn id="115" dur="1" fill="hold">
                                          <p:stCondLst>
                                            <p:cond delay="0"/>
                                          </p:stCondLst>
                                        </p:cTn>
                                        <p:tgtEl>
                                          <p:spTgt spid="30739"/>
                                        </p:tgtEl>
                                        <p:attrNameLst>
                                          <p:attrName>style.visibility</p:attrName>
                                        </p:attrNameLst>
                                      </p:cBhvr>
                                      <p:to>
                                        <p:strVal val="visible"/>
                                      </p:to>
                                    </p:set>
                                    <p:anim calcmode="lin" valueType="num">
                                      <p:cBhvr>
                                        <p:cTn id="116" dur="2000" fill="hold"/>
                                        <p:tgtEl>
                                          <p:spTgt spid="30739"/>
                                        </p:tgtEl>
                                        <p:attrNameLst>
                                          <p:attrName>ppt_w</p:attrName>
                                        </p:attrNameLst>
                                      </p:cBhvr>
                                      <p:tavLst>
                                        <p:tav tm="0">
                                          <p:val>
                                            <p:fltVal val="0"/>
                                          </p:val>
                                        </p:tav>
                                        <p:tav tm="100000">
                                          <p:val>
                                            <p:strVal val="#ppt_w"/>
                                          </p:val>
                                        </p:tav>
                                      </p:tavLst>
                                    </p:anim>
                                    <p:anim calcmode="lin" valueType="num">
                                      <p:cBhvr>
                                        <p:cTn id="117" dur="2000" fill="hold"/>
                                        <p:tgtEl>
                                          <p:spTgt spid="30739"/>
                                        </p:tgtEl>
                                        <p:attrNameLst>
                                          <p:attrName>ppt_h</p:attrName>
                                        </p:attrNameLst>
                                      </p:cBhvr>
                                      <p:tavLst>
                                        <p:tav tm="0">
                                          <p:val>
                                            <p:fltVal val="0"/>
                                          </p:val>
                                        </p:tav>
                                        <p:tav tm="100000">
                                          <p:val>
                                            <p:strVal val="#ppt_h"/>
                                          </p:val>
                                        </p:tav>
                                      </p:tavLst>
                                    </p:anim>
                                  </p:childTnLst>
                                </p:cTn>
                              </p:par>
                              <p:par>
                                <p:cTn id="118" presetID="23" presetClass="entr" presetSubtype="16" fill="hold" grpId="0" nodeType="withEffect">
                                  <p:stCondLst>
                                    <p:cond delay="0"/>
                                  </p:stCondLst>
                                  <p:childTnLst>
                                    <p:set>
                                      <p:cBhvr>
                                        <p:cTn id="119" dur="1" fill="hold">
                                          <p:stCondLst>
                                            <p:cond delay="0"/>
                                          </p:stCondLst>
                                        </p:cTn>
                                        <p:tgtEl>
                                          <p:spTgt spid="30740">
                                            <p:txEl>
                                              <p:pRg st="0" end="0"/>
                                            </p:txEl>
                                          </p:spTgt>
                                        </p:tgtEl>
                                        <p:attrNameLst>
                                          <p:attrName>style.visibility</p:attrName>
                                        </p:attrNameLst>
                                      </p:cBhvr>
                                      <p:to>
                                        <p:strVal val="visible"/>
                                      </p:to>
                                    </p:set>
                                    <p:anim calcmode="lin" valueType="num">
                                      <p:cBhvr>
                                        <p:cTn id="120" dur="2000" fill="hold"/>
                                        <p:tgtEl>
                                          <p:spTgt spid="30740">
                                            <p:txEl>
                                              <p:pRg st="0" end="0"/>
                                            </p:txEl>
                                          </p:spTgt>
                                        </p:tgtEl>
                                        <p:attrNameLst>
                                          <p:attrName>ppt_w</p:attrName>
                                        </p:attrNameLst>
                                      </p:cBhvr>
                                      <p:tavLst>
                                        <p:tav tm="0">
                                          <p:val>
                                            <p:fltVal val="0"/>
                                          </p:val>
                                        </p:tav>
                                        <p:tav tm="100000">
                                          <p:val>
                                            <p:strVal val="#ppt_w"/>
                                          </p:val>
                                        </p:tav>
                                      </p:tavLst>
                                    </p:anim>
                                    <p:anim calcmode="lin" valueType="num">
                                      <p:cBhvr>
                                        <p:cTn id="121" dur="2000" fill="hold"/>
                                        <p:tgtEl>
                                          <p:spTgt spid="30740">
                                            <p:txEl>
                                              <p:pRg st="0" end="0"/>
                                            </p:txEl>
                                          </p:spTgt>
                                        </p:tgtEl>
                                        <p:attrNameLst>
                                          <p:attrName>ppt_h</p:attrName>
                                        </p:attrNameLst>
                                      </p:cBhvr>
                                      <p:tavLst>
                                        <p:tav tm="0">
                                          <p:val>
                                            <p:fltVal val="0"/>
                                          </p:val>
                                        </p:tav>
                                        <p:tav tm="100000">
                                          <p:val>
                                            <p:strVal val="#ppt_h"/>
                                          </p:val>
                                        </p:tav>
                                      </p:tavLst>
                                    </p:anim>
                                  </p:childTnLst>
                                </p:cTn>
                              </p:par>
                              <p:par>
                                <p:cTn id="122" presetID="23" presetClass="entr" presetSubtype="16" fill="hold" grpId="0" nodeType="withEffect">
                                  <p:stCondLst>
                                    <p:cond delay="0"/>
                                  </p:stCondLst>
                                  <p:childTnLst>
                                    <p:set>
                                      <p:cBhvr>
                                        <p:cTn id="123" dur="1" fill="hold">
                                          <p:stCondLst>
                                            <p:cond delay="0"/>
                                          </p:stCondLst>
                                        </p:cTn>
                                        <p:tgtEl>
                                          <p:spTgt spid="30741">
                                            <p:txEl>
                                              <p:pRg st="0" end="0"/>
                                            </p:txEl>
                                          </p:spTgt>
                                        </p:tgtEl>
                                        <p:attrNameLst>
                                          <p:attrName>style.visibility</p:attrName>
                                        </p:attrNameLst>
                                      </p:cBhvr>
                                      <p:to>
                                        <p:strVal val="visible"/>
                                      </p:to>
                                    </p:set>
                                    <p:anim calcmode="lin" valueType="num">
                                      <p:cBhvr>
                                        <p:cTn id="124" dur="2000" fill="hold"/>
                                        <p:tgtEl>
                                          <p:spTgt spid="30741">
                                            <p:txEl>
                                              <p:pRg st="0" end="0"/>
                                            </p:txEl>
                                          </p:spTgt>
                                        </p:tgtEl>
                                        <p:attrNameLst>
                                          <p:attrName>ppt_w</p:attrName>
                                        </p:attrNameLst>
                                      </p:cBhvr>
                                      <p:tavLst>
                                        <p:tav tm="0">
                                          <p:val>
                                            <p:fltVal val="0"/>
                                          </p:val>
                                        </p:tav>
                                        <p:tav tm="100000">
                                          <p:val>
                                            <p:strVal val="#ppt_w"/>
                                          </p:val>
                                        </p:tav>
                                      </p:tavLst>
                                    </p:anim>
                                    <p:anim calcmode="lin" valueType="num">
                                      <p:cBhvr>
                                        <p:cTn id="125" dur="2000" fill="hold"/>
                                        <p:tgtEl>
                                          <p:spTgt spid="30741">
                                            <p:txEl>
                                              <p:pRg st="0" end="0"/>
                                            </p:txEl>
                                          </p:spTgt>
                                        </p:tgtEl>
                                        <p:attrNameLst>
                                          <p:attrName>ppt_h</p:attrName>
                                        </p:attrNameLst>
                                      </p:cBhvr>
                                      <p:tavLst>
                                        <p:tav tm="0">
                                          <p:val>
                                            <p:fltVal val="0"/>
                                          </p:val>
                                        </p:tav>
                                        <p:tav tm="100000">
                                          <p:val>
                                            <p:strVal val="#ppt_h"/>
                                          </p:val>
                                        </p:tav>
                                      </p:tavLst>
                                    </p:anim>
                                  </p:childTnLst>
                                </p:cTn>
                              </p:par>
                              <p:par>
                                <p:cTn id="126" presetID="0" presetClass="path" presetSubtype="0" accel="50000" decel="50000" fill="hold" grpId="2" nodeType="withEffect">
                                  <p:stCondLst>
                                    <p:cond delay="0"/>
                                  </p:stCondLst>
                                  <p:childTnLst>
                                    <p:animMotion origin="layout" path="M -0.01805 0.00926 C -0.01805 0.0301 -0.01614 0.0595 -0.01666 0.13149 C -0.01718 0.20348 -0.01475 0.34885 -0.02083 0.44075 C -0.02691 0.53264 -0.0342 0.62801 -0.05312 0.68311 C -0.07205 0.7382 -0.09288 0.74607 -0.13437 0.77084 C -0.17586 0.79561 -0.26718 0.81899 -0.30208 0.83149 " pathEditMode="relative" rAng="0" ptsTypes="aaaaaa">
                                      <p:cBhvr>
                                        <p:cTn id="127" dur="2000" fill="hold"/>
                                        <p:tgtEl>
                                          <p:spTgt spid="30734"/>
                                        </p:tgtEl>
                                        <p:attrNameLst>
                                          <p:attrName>ppt_x</p:attrName>
                                          <p:attrName>ppt_y</p:attrName>
                                        </p:attrNameLst>
                                      </p:cBhvr>
                                      <p:rCtr x="-14045" y="41111"/>
                                    </p:animMotion>
                                  </p:childTnLst>
                                </p:cTn>
                              </p:par>
                              <p:par>
                                <p:cTn id="128" presetID="0" presetClass="path" presetSubtype="0" accel="50000" decel="50000" fill="hold" grpId="2" nodeType="withEffect">
                                  <p:stCondLst>
                                    <p:cond delay="0"/>
                                  </p:stCondLst>
                                  <p:childTnLst>
                                    <p:animMotion origin="layout" path="M 1.38778E-17 -0.02223 L 0.41736 -0.1713 " pathEditMode="relative" rAng="0" ptsTypes="AA">
                                      <p:cBhvr>
                                        <p:cTn id="129" dur="2000" fill="hold"/>
                                        <p:tgtEl>
                                          <p:spTgt spid="30735"/>
                                        </p:tgtEl>
                                        <p:attrNameLst>
                                          <p:attrName>ppt_x</p:attrName>
                                          <p:attrName>ppt_y</p:attrName>
                                        </p:attrNameLst>
                                      </p:cBhvr>
                                      <p:rCtr x="20868" y="-7454"/>
                                    </p:animMotion>
                                  </p:childTnLst>
                                </p:cTn>
                              </p:par>
                              <p:par>
                                <p:cTn id="130" presetID="0" presetClass="path" presetSubtype="0" accel="50000" decel="50000" fill="hold" grpId="2" nodeType="withEffect">
                                  <p:stCondLst>
                                    <p:cond delay="0"/>
                                  </p:stCondLst>
                                  <p:childTnLst>
                                    <p:animMotion origin="layout" path="M -3.33333E-6 4.44444E-6 C -0.02604 -0.01436 -0.05434 -0.02894 -0.10017 -0.05 C -0.146 -0.07107 -0.21389 -0.09098 -0.275 -0.12593 C -0.33611 -0.16088 -0.41041 -0.20672 -0.46666 -0.2595 C -0.52291 -0.31227 -0.58593 -0.37801 -0.6125 -0.4426 C -0.63906 -0.50718 -0.63732 -0.59075 -0.62639 -0.6463 C -0.61545 -0.70186 -0.58055 -0.74352 -0.54722 -0.77593 C -0.51389 -0.80834 -0.46788 -0.82547 -0.42639 -0.84075 C -0.38489 -0.85602 -0.32517 -0.86204 -0.29861 -0.8676 " pathEditMode="relative" rAng="0" ptsTypes="aaaaaaaaa">
                                      <p:cBhvr>
                                        <p:cTn id="131" dur="2000" fill="hold"/>
                                        <p:tgtEl>
                                          <p:spTgt spid="30736"/>
                                        </p:tgtEl>
                                        <p:attrNameLst>
                                          <p:attrName>ppt_x</p:attrName>
                                          <p:attrName>ppt_y</p:attrName>
                                        </p:attrNameLst>
                                      </p:cBhvr>
                                      <p:rCtr x="-31962" y="-43380"/>
                                    </p:animMotion>
                                  </p:childTnLst>
                                </p:cTn>
                              </p:par>
                              <p:par>
                                <p:cTn id="132" presetID="0" presetClass="path" presetSubtype="0" accel="50000" decel="50000" fill="hold" grpId="2" nodeType="withEffect">
                                  <p:stCondLst>
                                    <p:cond delay="0"/>
                                  </p:stCondLst>
                                  <p:childTnLst>
                                    <p:animMotion origin="layout" path="M -0.19583 -0.00555 L -0.74027 -0.00555 " pathEditMode="relative" rAng="0" ptsTypes="AA">
                                      <p:cBhvr>
                                        <p:cTn id="133" dur="2000" fill="hold"/>
                                        <p:tgtEl>
                                          <p:spTgt spid="30738"/>
                                        </p:tgtEl>
                                        <p:attrNameLst>
                                          <p:attrName>ppt_x</p:attrName>
                                          <p:attrName>ppt_y</p:attrName>
                                        </p:attrNameLst>
                                      </p:cBhvr>
                                      <p:rCtr x="-27222" y="0"/>
                                    </p:animMotion>
                                  </p:childTnLst>
                                </p:cTn>
                              </p:par>
                              <p:par>
                                <p:cTn id="134" presetID="0" presetClass="path" presetSubtype="0" accel="50000" decel="50000" fill="hold" grpId="1" nodeType="withEffect">
                                  <p:stCondLst>
                                    <p:cond delay="0"/>
                                  </p:stCondLst>
                                  <p:childTnLst>
                                    <p:animMotion origin="layout" path="M -0.17917 0.00556 L -0.72153 0.32315 " pathEditMode="relative" rAng="0" ptsTypes="AA">
                                      <p:cBhvr>
                                        <p:cTn id="135" dur="2000" fill="hold"/>
                                        <p:tgtEl>
                                          <p:spTgt spid="30739"/>
                                        </p:tgtEl>
                                        <p:attrNameLst>
                                          <p:attrName>ppt_x</p:attrName>
                                          <p:attrName>ppt_y</p:attrName>
                                        </p:attrNameLst>
                                      </p:cBhvr>
                                      <p:rCtr x="-27118" y="15880"/>
                                    </p:animMotion>
                                  </p:childTnLst>
                                </p:cTn>
                              </p:par>
                              <p:par>
                                <p:cTn id="136" presetID="0" presetClass="path" presetSubtype="0" accel="50000" decel="50000" fill="hold" grpId="2" nodeType="withEffect">
                                  <p:stCondLst>
                                    <p:cond delay="0"/>
                                  </p:stCondLst>
                                  <p:childTnLst>
                                    <p:animMotion origin="layout" path="M -3.33333E-6 0.00023 L 0.68959 -0.2169 " pathEditMode="relative" rAng="0" ptsTypes="AA">
                                      <p:cBhvr>
                                        <p:cTn id="137" dur="2000" fill="hold"/>
                                        <p:tgtEl>
                                          <p:spTgt spid="30740">
                                            <p:txEl>
                                              <p:pRg st="0" end="0"/>
                                            </p:txEl>
                                          </p:spTgt>
                                        </p:tgtEl>
                                        <p:attrNameLst>
                                          <p:attrName>ppt_x</p:attrName>
                                          <p:attrName>ppt_y</p:attrName>
                                        </p:attrNameLst>
                                      </p:cBhvr>
                                      <p:rCtr x="34479" y="-10856"/>
                                    </p:animMotion>
                                  </p:childTnLst>
                                </p:cTn>
                              </p:par>
                              <p:par>
                                <p:cTn id="138" presetID="0" presetClass="path" presetSubtype="0" accel="50000" decel="50000" fill="hold" grpId="1" nodeType="withEffect">
                                  <p:stCondLst>
                                    <p:cond delay="0"/>
                                  </p:stCondLst>
                                  <p:childTnLst>
                                    <p:animMotion origin="layout" path="M 2.77556E-17 3.7037E-6 L 0.2875 0.13773 " pathEditMode="relative" rAng="0" ptsTypes="AA">
                                      <p:cBhvr>
                                        <p:cTn id="139" dur="2000" fill="hold"/>
                                        <p:tgtEl>
                                          <p:spTgt spid="30741">
                                            <p:txEl>
                                              <p:pRg st="0" end="0"/>
                                            </p:txEl>
                                          </p:spTgt>
                                        </p:tgtEl>
                                        <p:attrNameLst>
                                          <p:attrName>ppt_x</p:attrName>
                                          <p:attrName>ppt_y</p:attrName>
                                        </p:attrNameLst>
                                      </p:cBhvr>
                                      <p:rCtr x="14375" y="6875"/>
                                    </p:animMotion>
                                  </p:childTnLst>
                                </p:cTn>
                              </p:par>
                              <p:par>
                                <p:cTn id="140" presetID="23" presetClass="entr" presetSubtype="16" fill="hold" grpId="0" nodeType="withEffect">
                                  <p:stCondLst>
                                    <p:cond delay="0"/>
                                  </p:stCondLst>
                                  <p:childTnLst>
                                    <p:set>
                                      <p:cBhvr>
                                        <p:cTn id="141" dur="1" fill="hold">
                                          <p:stCondLst>
                                            <p:cond delay="0"/>
                                          </p:stCondLst>
                                        </p:cTn>
                                        <p:tgtEl>
                                          <p:spTgt spid="30748"/>
                                        </p:tgtEl>
                                        <p:attrNameLst>
                                          <p:attrName>style.visibility</p:attrName>
                                        </p:attrNameLst>
                                      </p:cBhvr>
                                      <p:to>
                                        <p:strVal val="visible"/>
                                      </p:to>
                                    </p:set>
                                    <p:anim calcmode="lin" valueType="num">
                                      <p:cBhvr>
                                        <p:cTn id="142" dur="2000" fill="hold"/>
                                        <p:tgtEl>
                                          <p:spTgt spid="30748"/>
                                        </p:tgtEl>
                                        <p:attrNameLst>
                                          <p:attrName>ppt_w</p:attrName>
                                        </p:attrNameLst>
                                      </p:cBhvr>
                                      <p:tavLst>
                                        <p:tav tm="0">
                                          <p:val>
                                            <p:fltVal val="0"/>
                                          </p:val>
                                        </p:tav>
                                        <p:tav tm="100000">
                                          <p:val>
                                            <p:strVal val="#ppt_w"/>
                                          </p:val>
                                        </p:tav>
                                      </p:tavLst>
                                    </p:anim>
                                    <p:anim calcmode="lin" valueType="num">
                                      <p:cBhvr>
                                        <p:cTn id="143" dur="2000" fill="hold"/>
                                        <p:tgtEl>
                                          <p:spTgt spid="30748"/>
                                        </p:tgtEl>
                                        <p:attrNameLst>
                                          <p:attrName>ppt_h</p:attrName>
                                        </p:attrNameLst>
                                      </p:cBhvr>
                                      <p:tavLst>
                                        <p:tav tm="0">
                                          <p:val>
                                            <p:fltVal val="0"/>
                                          </p:val>
                                        </p:tav>
                                        <p:tav tm="100000">
                                          <p:val>
                                            <p:strVal val="#ppt_h"/>
                                          </p:val>
                                        </p:tav>
                                      </p:tavLst>
                                    </p:anim>
                                  </p:childTnLst>
                                </p:cTn>
                              </p:par>
                              <p:par>
                                <p:cTn id="144" presetID="23" presetClass="entr" presetSubtype="16" fill="hold" grpId="0" nodeType="withEffect">
                                  <p:stCondLst>
                                    <p:cond delay="0"/>
                                  </p:stCondLst>
                                  <p:childTnLst>
                                    <p:set>
                                      <p:cBhvr>
                                        <p:cTn id="145" dur="1" fill="hold">
                                          <p:stCondLst>
                                            <p:cond delay="0"/>
                                          </p:stCondLst>
                                        </p:cTn>
                                        <p:tgtEl>
                                          <p:spTgt spid="30749"/>
                                        </p:tgtEl>
                                        <p:attrNameLst>
                                          <p:attrName>style.visibility</p:attrName>
                                        </p:attrNameLst>
                                      </p:cBhvr>
                                      <p:to>
                                        <p:strVal val="visible"/>
                                      </p:to>
                                    </p:set>
                                    <p:anim calcmode="lin" valueType="num">
                                      <p:cBhvr>
                                        <p:cTn id="146" dur="2000" fill="hold"/>
                                        <p:tgtEl>
                                          <p:spTgt spid="30749"/>
                                        </p:tgtEl>
                                        <p:attrNameLst>
                                          <p:attrName>ppt_w</p:attrName>
                                        </p:attrNameLst>
                                      </p:cBhvr>
                                      <p:tavLst>
                                        <p:tav tm="0">
                                          <p:val>
                                            <p:fltVal val="0"/>
                                          </p:val>
                                        </p:tav>
                                        <p:tav tm="100000">
                                          <p:val>
                                            <p:strVal val="#ppt_w"/>
                                          </p:val>
                                        </p:tav>
                                      </p:tavLst>
                                    </p:anim>
                                    <p:anim calcmode="lin" valueType="num">
                                      <p:cBhvr>
                                        <p:cTn id="147" dur="2000" fill="hold"/>
                                        <p:tgtEl>
                                          <p:spTgt spid="30749"/>
                                        </p:tgtEl>
                                        <p:attrNameLst>
                                          <p:attrName>ppt_h</p:attrName>
                                        </p:attrNameLst>
                                      </p:cBhvr>
                                      <p:tavLst>
                                        <p:tav tm="0">
                                          <p:val>
                                            <p:fltVal val="0"/>
                                          </p:val>
                                        </p:tav>
                                        <p:tav tm="100000">
                                          <p:val>
                                            <p:strVal val="#ppt_h"/>
                                          </p:val>
                                        </p:tav>
                                      </p:tavLst>
                                    </p:anim>
                                  </p:childTnLst>
                                </p:cTn>
                              </p:par>
                              <p:par>
                                <p:cTn id="148" presetID="0" presetClass="path" presetSubtype="0" accel="50000" decel="50000" fill="hold" grpId="2" nodeType="withEffect">
                                  <p:stCondLst>
                                    <p:cond delay="0"/>
                                  </p:stCondLst>
                                  <p:childTnLst>
                                    <p:animMotion origin="layout" path="M -0.19583 -0.00555 L -0.71875 -0.39814 " pathEditMode="relative" rAng="0" ptsTypes="AA">
                                      <p:cBhvr>
                                        <p:cTn id="149" dur="2000" fill="hold"/>
                                        <p:tgtEl>
                                          <p:spTgt spid="30748"/>
                                        </p:tgtEl>
                                        <p:attrNameLst>
                                          <p:attrName>ppt_x</p:attrName>
                                          <p:attrName>ppt_y</p:attrName>
                                        </p:attrNameLst>
                                      </p:cBhvr>
                                      <p:rCtr x="-26146" y="-19630"/>
                                    </p:animMotion>
                                  </p:childTnLst>
                                </p:cTn>
                              </p:par>
                              <p:par>
                                <p:cTn id="150" presetID="0" presetClass="path" presetSubtype="0" accel="50000" decel="50000" fill="hold" grpId="2" nodeType="withEffect">
                                  <p:stCondLst>
                                    <p:cond delay="0"/>
                                  </p:stCondLst>
                                  <p:childTnLst>
                                    <p:animMotion origin="layout" path="M -3.33333E-6 2.22222E-6 L 0.72917 -0.49445 " pathEditMode="relative" rAng="0" ptsTypes="AA">
                                      <p:cBhvr>
                                        <p:cTn id="151" dur="2000" fill="hold"/>
                                        <p:tgtEl>
                                          <p:spTgt spid="30749"/>
                                        </p:tgtEl>
                                        <p:attrNameLst>
                                          <p:attrName>ppt_x</p:attrName>
                                          <p:attrName>ppt_y</p:attrName>
                                        </p:attrNameLst>
                                      </p:cBhvr>
                                      <p:rCtr x="36458" y="-24722"/>
                                    </p:animMotion>
                                  </p:childTnLst>
                                </p:cTn>
                              </p:par>
                            </p:childTnLst>
                          </p:cTn>
                        </p:par>
                        <p:par>
                          <p:cTn id="152" fill="hold" nodeType="afterGroup">
                            <p:stCondLst>
                              <p:cond delay="4000"/>
                            </p:stCondLst>
                            <p:childTnLst>
                              <p:par>
                                <p:cTn id="153" presetID="23" presetClass="entr" presetSubtype="16" fill="hold" grpId="0" nodeType="afterEffect">
                                  <p:stCondLst>
                                    <p:cond delay="0"/>
                                  </p:stCondLst>
                                  <p:childTnLst>
                                    <p:set>
                                      <p:cBhvr>
                                        <p:cTn id="154" dur="1" fill="hold">
                                          <p:stCondLst>
                                            <p:cond delay="0"/>
                                          </p:stCondLst>
                                        </p:cTn>
                                        <p:tgtEl>
                                          <p:spTgt spid="30742"/>
                                        </p:tgtEl>
                                        <p:attrNameLst>
                                          <p:attrName>style.visibility</p:attrName>
                                        </p:attrNameLst>
                                      </p:cBhvr>
                                      <p:to>
                                        <p:strVal val="visible"/>
                                      </p:to>
                                    </p:set>
                                    <p:anim calcmode="lin" valueType="num">
                                      <p:cBhvr>
                                        <p:cTn id="155" dur="2000" fill="hold"/>
                                        <p:tgtEl>
                                          <p:spTgt spid="30742"/>
                                        </p:tgtEl>
                                        <p:attrNameLst>
                                          <p:attrName>ppt_w</p:attrName>
                                        </p:attrNameLst>
                                      </p:cBhvr>
                                      <p:tavLst>
                                        <p:tav tm="0">
                                          <p:val>
                                            <p:fltVal val="0"/>
                                          </p:val>
                                        </p:tav>
                                        <p:tav tm="100000">
                                          <p:val>
                                            <p:strVal val="#ppt_w"/>
                                          </p:val>
                                        </p:tav>
                                      </p:tavLst>
                                    </p:anim>
                                    <p:anim calcmode="lin" valueType="num">
                                      <p:cBhvr>
                                        <p:cTn id="156" dur="2000" fill="hold"/>
                                        <p:tgtEl>
                                          <p:spTgt spid="30742"/>
                                        </p:tgtEl>
                                        <p:attrNameLst>
                                          <p:attrName>ppt_h</p:attrName>
                                        </p:attrNameLst>
                                      </p:cBhvr>
                                      <p:tavLst>
                                        <p:tav tm="0">
                                          <p:val>
                                            <p:fltVal val="0"/>
                                          </p:val>
                                        </p:tav>
                                        <p:tav tm="100000">
                                          <p:val>
                                            <p:strVal val="#ppt_h"/>
                                          </p:val>
                                        </p:tav>
                                      </p:tavLst>
                                    </p:anim>
                                  </p:childTnLst>
                                </p:cTn>
                              </p:par>
                              <p:par>
                                <p:cTn id="157" presetID="23" presetClass="entr" presetSubtype="16" fill="hold" grpId="0" nodeType="withEffect">
                                  <p:stCondLst>
                                    <p:cond delay="0"/>
                                  </p:stCondLst>
                                  <p:childTnLst>
                                    <p:set>
                                      <p:cBhvr>
                                        <p:cTn id="158" dur="1" fill="hold">
                                          <p:stCondLst>
                                            <p:cond delay="0"/>
                                          </p:stCondLst>
                                        </p:cTn>
                                        <p:tgtEl>
                                          <p:spTgt spid="30743"/>
                                        </p:tgtEl>
                                        <p:attrNameLst>
                                          <p:attrName>style.visibility</p:attrName>
                                        </p:attrNameLst>
                                      </p:cBhvr>
                                      <p:to>
                                        <p:strVal val="visible"/>
                                      </p:to>
                                    </p:set>
                                    <p:anim calcmode="lin" valueType="num">
                                      <p:cBhvr>
                                        <p:cTn id="159" dur="2000" fill="hold"/>
                                        <p:tgtEl>
                                          <p:spTgt spid="30743"/>
                                        </p:tgtEl>
                                        <p:attrNameLst>
                                          <p:attrName>ppt_w</p:attrName>
                                        </p:attrNameLst>
                                      </p:cBhvr>
                                      <p:tavLst>
                                        <p:tav tm="0">
                                          <p:val>
                                            <p:fltVal val="0"/>
                                          </p:val>
                                        </p:tav>
                                        <p:tav tm="100000">
                                          <p:val>
                                            <p:strVal val="#ppt_w"/>
                                          </p:val>
                                        </p:tav>
                                      </p:tavLst>
                                    </p:anim>
                                    <p:anim calcmode="lin" valueType="num">
                                      <p:cBhvr>
                                        <p:cTn id="160" dur="2000" fill="hold"/>
                                        <p:tgtEl>
                                          <p:spTgt spid="30743"/>
                                        </p:tgtEl>
                                        <p:attrNameLst>
                                          <p:attrName>ppt_h</p:attrName>
                                        </p:attrNameLst>
                                      </p:cBhvr>
                                      <p:tavLst>
                                        <p:tav tm="0">
                                          <p:val>
                                            <p:fltVal val="0"/>
                                          </p:val>
                                        </p:tav>
                                        <p:tav tm="100000">
                                          <p:val>
                                            <p:strVal val="#ppt_h"/>
                                          </p:val>
                                        </p:tav>
                                      </p:tavLst>
                                    </p:anim>
                                  </p:childTnLst>
                                </p:cTn>
                              </p:par>
                              <p:par>
                                <p:cTn id="161" presetID="0" presetClass="path" presetSubtype="0" accel="50000" decel="50000" fill="hold" grpId="2" nodeType="withEffect">
                                  <p:stCondLst>
                                    <p:cond delay="0"/>
                                  </p:stCondLst>
                                  <p:childTnLst>
                                    <p:animMotion origin="layout" path="M -3.33333E-6 0.0 L -0.21666 0.0 " pathEditMode="relative" rAng="0" ptsTypes="AA">
                                      <p:cBhvr>
                                        <p:cTn id="162" dur="2000" fill="hold"/>
                                        <p:tgtEl>
                                          <p:spTgt spid="30743"/>
                                        </p:tgtEl>
                                        <p:attrNameLst>
                                          <p:attrName>ppt_x</p:attrName>
                                          <p:attrName>ppt_y</p:attrName>
                                        </p:attrNameLst>
                                      </p:cBhvr>
                                      <p:rCtr x="-10833" y="0"/>
                                    </p:animMotion>
                                  </p:childTnLst>
                                </p:cTn>
                              </p:par>
                              <p:par>
                                <p:cTn id="163" presetID="0" presetClass="path" presetSubtype="0" accel="50000" decel="50000" fill="hold" grpId="2" nodeType="withEffect">
                                  <p:stCondLst>
                                    <p:cond delay="0"/>
                                  </p:stCondLst>
                                  <p:childTnLst>
                                    <p:animMotion origin="layout" path="M 3.33333E-6 -4.44444E-6 L 0.22916 -0.00555 " pathEditMode="relative" rAng="0" ptsTypes="AA">
                                      <p:cBhvr>
                                        <p:cTn id="164" dur="2000" fill="hold"/>
                                        <p:tgtEl>
                                          <p:spTgt spid="30742"/>
                                        </p:tgtEl>
                                        <p:attrNameLst>
                                          <p:attrName>ppt_x</p:attrName>
                                          <p:attrName>ppt_y</p:attrName>
                                        </p:attrNameLst>
                                      </p:cBhvr>
                                      <p:rCtr x="11458" y="-278"/>
                                    </p:animMotion>
                                  </p:childTnLst>
                                </p:cTn>
                              </p:par>
                            </p:childTnLst>
                          </p:cTn>
                        </p:par>
                        <p:par>
                          <p:cTn id="165" fill="hold" nodeType="afterGroup">
                            <p:stCondLst>
                              <p:cond delay="6000"/>
                            </p:stCondLst>
                            <p:childTnLst>
                              <p:par>
                                <p:cTn id="166" presetID="3" presetClass="emph" presetSubtype="2" fill="hold" grpId="3" nodeType="afterEffect">
                                  <p:stCondLst>
                                    <p:cond delay="0"/>
                                  </p:stCondLst>
                                  <p:childTnLst>
                                    <p:animClr clrSpc="rgb" dir="cw">
                                      <p:cBhvr override="childStyle">
                                        <p:cTn id="167" dur="2000" fill="hold"/>
                                        <p:tgtEl>
                                          <p:spTgt spid="30742"/>
                                        </p:tgtEl>
                                        <p:attrNameLst>
                                          <p:attrName>style.color</p:attrName>
                                        </p:attrNameLst>
                                      </p:cBhvr>
                                      <p:to>
                                        <a:srgbClr val="333333"/>
                                      </p:to>
                                    </p:animClr>
                                  </p:childTnLst>
                                </p:cTn>
                              </p:par>
                              <p:par>
                                <p:cTn id="168" presetID="3" presetClass="emph" presetSubtype="2" fill="hold" grpId="3" nodeType="withEffect">
                                  <p:stCondLst>
                                    <p:cond delay="0"/>
                                  </p:stCondLst>
                                  <p:childTnLst>
                                    <p:animClr clrSpc="rgb" dir="cw">
                                      <p:cBhvr override="childStyle">
                                        <p:cTn id="169" dur="2000" fill="hold"/>
                                        <p:tgtEl>
                                          <p:spTgt spid="30743"/>
                                        </p:tgtEl>
                                        <p:attrNameLst>
                                          <p:attrName>style.color</p:attrName>
                                        </p:attrNameLst>
                                      </p:cBhvr>
                                      <p:to>
                                        <a:srgbClr val="333333"/>
                                      </p:to>
                                    </p:animClr>
                                  </p:childTnLst>
                                </p:cTn>
                              </p:par>
                            </p:childTnLst>
                          </p:cTn>
                        </p:par>
                      </p:childTnLst>
                    </p:cTn>
                  </p:par>
                  <p:par>
                    <p:cTn id="170" fill="hold" nodeType="clickPar">
                      <p:stCondLst>
                        <p:cond delay="indefinite"/>
                      </p:stCondLst>
                      <p:childTnLst>
                        <p:par>
                          <p:cTn id="171" fill="hold" nodeType="withGroup">
                            <p:stCondLst>
                              <p:cond delay="0"/>
                            </p:stCondLst>
                            <p:childTnLst>
                              <p:par>
                                <p:cTn id="172" presetID="0" presetClass="entr" presetSubtype="0" fill="hold" grpId="0" nodeType="clickEffect">
                                  <p:stCondLst>
                                    <p:cond delay="0"/>
                                  </p:stCondLst>
                                  <p:childTnLst>
                                    <p:set>
                                      <p:cBhvr>
                                        <p:cTn id="173" dur="1" fill="hold">
                                          <p:stCondLst>
                                            <p:cond delay="0"/>
                                          </p:stCondLst>
                                        </p:cTn>
                                        <p:tgtEl>
                                          <p:spTgt spid="23"/>
                                        </p:tgtEl>
                                        <p:attrNameLst>
                                          <p:attrName>style.visibility</p:attrName>
                                        </p:attrNameLst>
                                      </p:cBhvr>
                                      <p:to>
                                        <p:strVal val="visible"/>
                                      </p:to>
                                    </p:set>
                                    <p:animEffect transition="in" filter="dissolve">
                                      <p:cBhvr>
                                        <p:cTn id="174" dur="500">
                                          <p:stCondLst>
                                            <p:cond delay="0"/>
                                          </p:stCondLst>
                                        </p:cTn>
                                        <p:tgtEl>
                                          <p:spTgt spid="23"/>
                                        </p:tgtEl>
                                      </p:cBhvr>
                                    </p:animEffect>
                                    <p:anim to="" calcmode="lin" valueType="num">
                                      <p:cBhvr>
                                        <p:cTn id="175" dur="500" fill="hold">
                                          <p:stCondLst>
                                            <p:cond delay="0"/>
                                          </p:stCondLst>
                                        </p:cTn>
                                        <p:tgtEl>
                                          <p:spTgt spid="23"/>
                                        </p:tgtEl>
                                        <p:attrNameLst>
                                          <p:attrName>ppt_w</p:attrName>
                                        </p:attrNameLst>
                                      </p:cBhvr>
                                      <p:tavLst>
                                        <p:tav tm="0">
                                          <p:val>
                                            <p:strVal val="#ppt_w*4"/>
                                          </p:val>
                                        </p:tav>
                                        <p:tav tm="100000">
                                          <p:val>
                                            <p:strVal val="#ppt_w"/>
                                          </p:val>
                                        </p:tav>
                                      </p:tavLst>
                                    </p:anim>
                                    <p:anim to="" calcmode="lin" valueType="num">
                                      <p:cBhvr>
                                        <p:cTn id="176" dur="500" fill="hold">
                                          <p:stCondLst>
                                            <p:cond delay="0"/>
                                          </p:stCondLst>
                                        </p:cTn>
                                        <p:tgtEl>
                                          <p:spTgt spid="23"/>
                                        </p:tgtEl>
                                        <p:attrNameLst>
                                          <p:attrName>ppt_h</p:attrName>
                                        </p:attrNameLst>
                                      </p:cBhvr>
                                      <p:tavLst>
                                        <p:tav tm="0">
                                          <p:val>
                                            <p:strVal val="#ppt_h*4"/>
                                          </p:val>
                                        </p:tav>
                                        <p:tav tm="100000">
                                          <p:val>
                                            <p:strVal val="#ppt_h"/>
                                          </p:val>
                                        </p:tav>
                                      </p:tavLst>
                                    </p:anim>
                                  </p:childTnLst>
                                </p:cTn>
                              </p:par>
                              <p:par>
                                <p:cTn id="177" presetID="0" presetClass="entr" presetSubtype="0" fill="hold" grpId="0" nodeType="withEffect">
                                  <p:stCondLst>
                                    <p:cond delay="0"/>
                                  </p:stCondLst>
                                  <p:childTnLst>
                                    <p:set>
                                      <p:cBhvr>
                                        <p:cTn id="178" dur="1" fill="hold">
                                          <p:stCondLst>
                                            <p:cond delay="0"/>
                                          </p:stCondLst>
                                        </p:cTn>
                                        <p:tgtEl>
                                          <p:spTgt spid="24"/>
                                        </p:tgtEl>
                                        <p:attrNameLst>
                                          <p:attrName>style.visibility</p:attrName>
                                        </p:attrNameLst>
                                      </p:cBhvr>
                                      <p:to>
                                        <p:strVal val="visible"/>
                                      </p:to>
                                    </p:set>
                                    <p:animEffect transition="in" filter="dissolve">
                                      <p:cBhvr>
                                        <p:cTn id="179" dur="500">
                                          <p:stCondLst>
                                            <p:cond delay="0"/>
                                          </p:stCondLst>
                                        </p:cTn>
                                        <p:tgtEl>
                                          <p:spTgt spid="24"/>
                                        </p:tgtEl>
                                      </p:cBhvr>
                                    </p:animEffect>
                                    <p:anim to="" calcmode="lin" valueType="num">
                                      <p:cBhvr>
                                        <p:cTn id="180" dur="500" fill="hold">
                                          <p:stCondLst>
                                            <p:cond delay="0"/>
                                          </p:stCondLst>
                                        </p:cTn>
                                        <p:tgtEl>
                                          <p:spTgt spid="24"/>
                                        </p:tgtEl>
                                        <p:attrNameLst>
                                          <p:attrName>ppt_w</p:attrName>
                                        </p:attrNameLst>
                                      </p:cBhvr>
                                      <p:tavLst>
                                        <p:tav tm="0">
                                          <p:val>
                                            <p:strVal val="#ppt_w*4"/>
                                          </p:val>
                                        </p:tav>
                                        <p:tav tm="100000">
                                          <p:val>
                                            <p:strVal val="#ppt_w"/>
                                          </p:val>
                                        </p:tav>
                                      </p:tavLst>
                                    </p:anim>
                                    <p:anim to="" calcmode="lin" valueType="num">
                                      <p:cBhvr>
                                        <p:cTn id="181" dur="500" fill="hold">
                                          <p:stCondLst>
                                            <p:cond delay="0"/>
                                          </p:stCondLst>
                                        </p:cTn>
                                        <p:tgtEl>
                                          <p:spTgt spid="24"/>
                                        </p:tgtEl>
                                        <p:attrNameLst>
                                          <p:attrName>ppt_h</p:attrName>
                                        </p:attrNameLst>
                                      </p:cBhvr>
                                      <p:tavLst>
                                        <p:tav tm="0">
                                          <p:val>
                                            <p:strVal val="#ppt_h*4"/>
                                          </p:val>
                                        </p:tav>
                                        <p:tav tm="100000">
                                          <p:val>
                                            <p:strVal val="#ppt_h"/>
                                          </p:val>
                                        </p:tav>
                                      </p:tavLst>
                                    </p:anim>
                                  </p:childTnLst>
                                </p:cTn>
                              </p:par>
                              <p:par>
                                <p:cTn id="182" presetID="0" presetClass="entr" presetSubtype="0" fill="hold" grpId="0" nodeType="withEffect">
                                  <p:stCondLst>
                                    <p:cond delay="0"/>
                                  </p:stCondLst>
                                  <p:childTnLst>
                                    <p:set>
                                      <p:cBhvr>
                                        <p:cTn id="183" dur="1" fill="hold">
                                          <p:stCondLst>
                                            <p:cond delay="0"/>
                                          </p:stCondLst>
                                        </p:cTn>
                                        <p:tgtEl>
                                          <p:spTgt spid="25"/>
                                        </p:tgtEl>
                                        <p:attrNameLst>
                                          <p:attrName>style.visibility</p:attrName>
                                        </p:attrNameLst>
                                      </p:cBhvr>
                                      <p:to>
                                        <p:strVal val="visible"/>
                                      </p:to>
                                    </p:set>
                                    <p:animEffect transition="in" filter="dissolve">
                                      <p:cBhvr>
                                        <p:cTn id="184" dur="500">
                                          <p:stCondLst>
                                            <p:cond delay="0"/>
                                          </p:stCondLst>
                                        </p:cTn>
                                        <p:tgtEl>
                                          <p:spTgt spid="25"/>
                                        </p:tgtEl>
                                      </p:cBhvr>
                                    </p:animEffect>
                                    <p:anim to="" calcmode="lin" valueType="num">
                                      <p:cBhvr>
                                        <p:cTn id="185" dur="500" fill="hold">
                                          <p:stCondLst>
                                            <p:cond delay="0"/>
                                          </p:stCondLst>
                                        </p:cTn>
                                        <p:tgtEl>
                                          <p:spTgt spid="25"/>
                                        </p:tgtEl>
                                        <p:attrNameLst>
                                          <p:attrName>ppt_w</p:attrName>
                                        </p:attrNameLst>
                                      </p:cBhvr>
                                      <p:tavLst>
                                        <p:tav tm="0">
                                          <p:val>
                                            <p:strVal val="#ppt_w*4"/>
                                          </p:val>
                                        </p:tav>
                                        <p:tav tm="100000">
                                          <p:val>
                                            <p:strVal val="#ppt_w"/>
                                          </p:val>
                                        </p:tav>
                                      </p:tavLst>
                                    </p:anim>
                                    <p:anim to="" calcmode="lin" valueType="num">
                                      <p:cBhvr>
                                        <p:cTn id="186" dur="500" fill="hold">
                                          <p:stCondLst>
                                            <p:cond delay="0"/>
                                          </p:stCondLst>
                                        </p:cTn>
                                        <p:tgtEl>
                                          <p:spTgt spid="25"/>
                                        </p:tgtEl>
                                        <p:attrNameLst>
                                          <p:attrName>ppt_h</p:attrName>
                                        </p:attrNameLst>
                                      </p:cBhvr>
                                      <p:tavLst>
                                        <p:tav tm="0">
                                          <p:val>
                                            <p:strVal val="#ppt_h*4"/>
                                          </p:val>
                                        </p:tav>
                                        <p:tav tm="100000">
                                          <p:val>
                                            <p:strVal val="#ppt_h"/>
                                          </p:val>
                                        </p:tav>
                                      </p:tavLst>
                                    </p:anim>
                                  </p:childTnLst>
                                </p:cTn>
                              </p:par>
                              <p:par>
                                <p:cTn id="187" presetID="0" presetClass="entr" presetSubtype="0" fill="hold" grpId="0" nodeType="withEffect">
                                  <p:stCondLst>
                                    <p:cond delay="0"/>
                                  </p:stCondLst>
                                  <p:childTnLst>
                                    <p:set>
                                      <p:cBhvr>
                                        <p:cTn id="188" dur="1" fill="hold">
                                          <p:stCondLst>
                                            <p:cond delay="0"/>
                                          </p:stCondLst>
                                        </p:cTn>
                                        <p:tgtEl>
                                          <p:spTgt spid="26"/>
                                        </p:tgtEl>
                                        <p:attrNameLst>
                                          <p:attrName>style.visibility</p:attrName>
                                        </p:attrNameLst>
                                      </p:cBhvr>
                                      <p:to>
                                        <p:strVal val="visible"/>
                                      </p:to>
                                    </p:set>
                                    <p:animEffect transition="in" filter="dissolve">
                                      <p:cBhvr>
                                        <p:cTn id="189" dur="500">
                                          <p:stCondLst>
                                            <p:cond delay="0"/>
                                          </p:stCondLst>
                                        </p:cTn>
                                        <p:tgtEl>
                                          <p:spTgt spid="26"/>
                                        </p:tgtEl>
                                      </p:cBhvr>
                                    </p:animEffect>
                                    <p:anim to="" calcmode="lin" valueType="num">
                                      <p:cBhvr>
                                        <p:cTn id="190" dur="500" fill="hold">
                                          <p:stCondLst>
                                            <p:cond delay="0"/>
                                          </p:stCondLst>
                                        </p:cTn>
                                        <p:tgtEl>
                                          <p:spTgt spid="26"/>
                                        </p:tgtEl>
                                        <p:attrNameLst>
                                          <p:attrName>ppt_w</p:attrName>
                                        </p:attrNameLst>
                                      </p:cBhvr>
                                      <p:tavLst>
                                        <p:tav tm="0">
                                          <p:val>
                                            <p:strVal val="#ppt_w*4"/>
                                          </p:val>
                                        </p:tav>
                                        <p:tav tm="100000">
                                          <p:val>
                                            <p:strVal val="#ppt_w"/>
                                          </p:val>
                                        </p:tav>
                                      </p:tavLst>
                                    </p:anim>
                                    <p:anim to="" calcmode="lin" valueType="num">
                                      <p:cBhvr>
                                        <p:cTn id="191" dur="500" fill="hold">
                                          <p:stCondLst>
                                            <p:cond delay="0"/>
                                          </p:stCondLst>
                                        </p:cTn>
                                        <p:tgtEl>
                                          <p:spTgt spid="26"/>
                                        </p:tgtEl>
                                        <p:attrNameLst>
                                          <p:attrName>ppt_h</p:attrName>
                                        </p:attrNameLst>
                                      </p:cBhvr>
                                      <p:tavLst>
                                        <p:tav tm="0">
                                          <p:val>
                                            <p:strVal val="#ppt_h*4"/>
                                          </p:val>
                                        </p:tav>
                                        <p:tav tm="100000">
                                          <p:val>
                                            <p:strVal val="#ppt_h"/>
                                          </p:val>
                                        </p:tav>
                                      </p:tavLst>
                                    </p:anim>
                                  </p:childTnLst>
                                </p:cTn>
                              </p:par>
                              <p:par>
                                <p:cTn id="192" presetID="0" presetClass="entr" presetSubtype="0" fill="hold" grpId="0" nodeType="withEffect">
                                  <p:stCondLst>
                                    <p:cond delay="0"/>
                                  </p:stCondLst>
                                  <p:childTnLst>
                                    <p:set>
                                      <p:cBhvr>
                                        <p:cTn id="193" dur="1" fill="hold">
                                          <p:stCondLst>
                                            <p:cond delay="0"/>
                                          </p:stCondLst>
                                        </p:cTn>
                                        <p:tgtEl>
                                          <p:spTgt spid="27"/>
                                        </p:tgtEl>
                                        <p:attrNameLst>
                                          <p:attrName>style.visibility</p:attrName>
                                        </p:attrNameLst>
                                      </p:cBhvr>
                                      <p:to>
                                        <p:strVal val="visible"/>
                                      </p:to>
                                    </p:set>
                                    <p:animEffect transition="in" filter="dissolve">
                                      <p:cBhvr>
                                        <p:cTn id="194" dur="500">
                                          <p:stCondLst>
                                            <p:cond delay="0"/>
                                          </p:stCondLst>
                                        </p:cTn>
                                        <p:tgtEl>
                                          <p:spTgt spid="27"/>
                                        </p:tgtEl>
                                      </p:cBhvr>
                                    </p:animEffect>
                                    <p:anim to="" calcmode="lin" valueType="num">
                                      <p:cBhvr>
                                        <p:cTn id="195" dur="500" fill="hold">
                                          <p:stCondLst>
                                            <p:cond delay="0"/>
                                          </p:stCondLst>
                                        </p:cTn>
                                        <p:tgtEl>
                                          <p:spTgt spid="27"/>
                                        </p:tgtEl>
                                        <p:attrNameLst>
                                          <p:attrName>ppt_w</p:attrName>
                                        </p:attrNameLst>
                                      </p:cBhvr>
                                      <p:tavLst>
                                        <p:tav tm="0">
                                          <p:val>
                                            <p:strVal val="#ppt_w*4"/>
                                          </p:val>
                                        </p:tav>
                                        <p:tav tm="100000">
                                          <p:val>
                                            <p:strVal val="#ppt_w"/>
                                          </p:val>
                                        </p:tav>
                                      </p:tavLst>
                                    </p:anim>
                                    <p:anim to="" calcmode="lin" valueType="num">
                                      <p:cBhvr>
                                        <p:cTn id="196" dur="500" fill="hold">
                                          <p:stCondLst>
                                            <p:cond delay="0"/>
                                          </p:stCondLst>
                                        </p:cTn>
                                        <p:tgtEl>
                                          <p:spTgt spid="27"/>
                                        </p:tgtEl>
                                        <p:attrNameLst>
                                          <p:attrName>ppt_h</p:attrName>
                                        </p:attrNameLst>
                                      </p:cBhvr>
                                      <p:tavLst>
                                        <p:tav tm="0">
                                          <p:val>
                                            <p:strVal val="#ppt_h*4"/>
                                          </p:val>
                                        </p:tav>
                                        <p:tav tm="100000">
                                          <p:val>
                                            <p:strVal val="#ppt_h"/>
                                          </p:val>
                                        </p:tav>
                                      </p:tavLst>
                                    </p:anim>
                                  </p:childTnLst>
                                </p:cTn>
                              </p:par>
                              <p:par>
                                <p:cTn id="197" presetID="0" presetClass="entr" presetSubtype="0" fill="hold" grpId="0" nodeType="withEffect">
                                  <p:stCondLst>
                                    <p:cond delay="0"/>
                                  </p:stCondLst>
                                  <p:childTnLst>
                                    <p:set>
                                      <p:cBhvr>
                                        <p:cTn id="198" dur="1" fill="hold">
                                          <p:stCondLst>
                                            <p:cond delay="0"/>
                                          </p:stCondLst>
                                        </p:cTn>
                                        <p:tgtEl>
                                          <p:spTgt spid="28"/>
                                        </p:tgtEl>
                                        <p:attrNameLst>
                                          <p:attrName>style.visibility</p:attrName>
                                        </p:attrNameLst>
                                      </p:cBhvr>
                                      <p:to>
                                        <p:strVal val="visible"/>
                                      </p:to>
                                    </p:set>
                                    <p:animEffect transition="in" filter="dissolve">
                                      <p:cBhvr>
                                        <p:cTn id="199" dur="500">
                                          <p:stCondLst>
                                            <p:cond delay="0"/>
                                          </p:stCondLst>
                                        </p:cTn>
                                        <p:tgtEl>
                                          <p:spTgt spid="28"/>
                                        </p:tgtEl>
                                      </p:cBhvr>
                                    </p:animEffect>
                                    <p:anim to="" calcmode="lin" valueType="num">
                                      <p:cBhvr>
                                        <p:cTn id="200" dur="500" fill="hold">
                                          <p:stCondLst>
                                            <p:cond delay="0"/>
                                          </p:stCondLst>
                                        </p:cTn>
                                        <p:tgtEl>
                                          <p:spTgt spid="28"/>
                                        </p:tgtEl>
                                        <p:attrNameLst>
                                          <p:attrName>ppt_w</p:attrName>
                                        </p:attrNameLst>
                                      </p:cBhvr>
                                      <p:tavLst>
                                        <p:tav tm="0">
                                          <p:val>
                                            <p:strVal val="#ppt_w*4"/>
                                          </p:val>
                                        </p:tav>
                                        <p:tav tm="100000">
                                          <p:val>
                                            <p:strVal val="#ppt_w"/>
                                          </p:val>
                                        </p:tav>
                                      </p:tavLst>
                                    </p:anim>
                                    <p:anim to="" calcmode="lin" valueType="num">
                                      <p:cBhvr>
                                        <p:cTn id="201" dur="500" fill="hold">
                                          <p:stCondLst>
                                            <p:cond delay="0"/>
                                          </p:stCondLst>
                                        </p:cTn>
                                        <p:tgtEl>
                                          <p:spTgt spid="28"/>
                                        </p:tgtEl>
                                        <p:attrNameLst>
                                          <p:attrName>ppt_h</p:attrName>
                                        </p:attrNameLst>
                                      </p:cBhvr>
                                      <p:tavLst>
                                        <p:tav tm="0">
                                          <p:val>
                                            <p:strVal val="#ppt_h*4"/>
                                          </p:val>
                                        </p:tav>
                                        <p:tav tm="100000">
                                          <p:val>
                                            <p:strVal val="#ppt_h"/>
                                          </p:val>
                                        </p:tav>
                                      </p:tavLst>
                                    </p:anim>
                                  </p:childTnLst>
                                </p:cTn>
                              </p:par>
                              <p:par>
                                <p:cTn id="202" presetID="0" presetClass="entr" presetSubtype="0" fill="hold" grpId="0" nodeType="withEffect">
                                  <p:stCondLst>
                                    <p:cond delay="0"/>
                                  </p:stCondLst>
                                  <p:childTnLst>
                                    <p:set>
                                      <p:cBhvr>
                                        <p:cTn id="203" dur="1" fill="hold">
                                          <p:stCondLst>
                                            <p:cond delay="0"/>
                                          </p:stCondLst>
                                        </p:cTn>
                                        <p:tgtEl>
                                          <p:spTgt spid="29"/>
                                        </p:tgtEl>
                                        <p:attrNameLst>
                                          <p:attrName>style.visibility</p:attrName>
                                        </p:attrNameLst>
                                      </p:cBhvr>
                                      <p:to>
                                        <p:strVal val="visible"/>
                                      </p:to>
                                    </p:set>
                                    <p:animEffect transition="in" filter="dissolve">
                                      <p:cBhvr>
                                        <p:cTn id="204" dur="500">
                                          <p:stCondLst>
                                            <p:cond delay="0"/>
                                          </p:stCondLst>
                                        </p:cTn>
                                        <p:tgtEl>
                                          <p:spTgt spid="29"/>
                                        </p:tgtEl>
                                      </p:cBhvr>
                                    </p:animEffect>
                                    <p:anim to="" calcmode="lin" valueType="num">
                                      <p:cBhvr>
                                        <p:cTn id="205" dur="500" fill="hold">
                                          <p:stCondLst>
                                            <p:cond delay="0"/>
                                          </p:stCondLst>
                                        </p:cTn>
                                        <p:tgtEl>
                                          <p:spTgt spid="29"/>
                                        </p:tgtEl>
                                        <p:attrNameLst>
                                          <p:attrName>ppt_w</p:attrName>
                                        </p:attrNameLst>
                                      </p:cBhvr>
                                      <p:tavLst>
                                        <p:tav tm="0">
                                          <p:val>
                                            <p:strVal val="#ppt_w*4"/>
                                          </p:val>
                                        </p:tav>
                                        <p:tav tm="100000">
                                          <p:val>
                                            <p:strVal val="#ppt_w"/>
                                          </p:val>
                                        </p:tav>
                                      </p:tavLst>
                                    </p:anim>
                                    <p:anim to="" calcmode="lin" valueType="num">
                                      <p:cBhvr>
                                        <p:cTn id="206" dur="500" fill="hold">
                                          <p:stCondLst>
                                            <p:cond delay="0"/>
                                          </p:stCondLst>
                                        </p:cTn>
                                        <p:tgtEl>
                                          <p:spTgt spid="29"/>
                                        </p:tgtEl>
                                        <p:attrNameLst>
                                          <p:attrName>ppt_h</p:attrName>
                                        </p:attrNameLst>
                                      </p:cBhvr>
                                      <p:tavLst>
                                        <p:tav tm="0">
                                          <p:val>
                                            <p:strVal val="#ppt_h*4"/>
                                          </p:val>
                                        </p:tav>
                                        <p:tav tm="100000">
                                          <p:val>
                                            <p:strVal val="#ppt_h"/>
                                          </p:val>
                                        </p:tav>
                                      </p:tavLst>
                                    </p:anim>
                                  </p:childTnLst>
                                </p:cTn>
                              </p:par>
                              <p:par>
                                <p:cTn id="207" presetID="0" presetClass="entr" presetSubtype="0" fill="hold" grpId="0" nodeType="withEffect">
                                  <p:stCondLst>
                                    <p:cond delay="0"/>
                                  </p:stCondLst>
                                  <p:childTnLst>
                                    <p:set>
                                      <p:cBhvr>
                                        <p:cTn id="208" dur="1" fill="hold">
                                          <p:stCondLst>
                                            <p:cond delay="0"/>
                                          </p:stCondLst>
                                        </p:cTn>
                                        <p:tgtEl>
                                          <p:spTgt spid="30"/>
                                        </p:tgtEl>
                                        <p:attrNameLst>
                                          <p:attrName>style.visibility</p:attrName>
                                        </p:attrNameLst>
                                      </p:cBhvr>
                                      <p:to>
                                        <p:strVal val="visible"/>
                                      </p:to>
                                    </p:set>
                                    <p:animEffect transition="in" filter="dissolve">
                                      <p:cBhvr>
                                        <p:cTn id="209" dur="500">
                                          <p:stCondLst>
                                            <p:cond delay="0"/>
                                          </p:stCondLst>
                                        </p:cTn>
                                        <p:tgtEl>
                                          <p:spTgt spid="30"/>
                                        </p:tgtEl>
                                      </p:cBhvr>
                                    </p:animEffect>
                                    <p:anim to="" calcmode="lin" valueType="num">
                                      <p:cBhvr>
                                        <p:cTn id="210" dur="500" fill="hold">
                                          <p:stCondLst>
                                            <p:cond delay="0"/>
                                          </p:stCondLst>
                                        </p:cTn>
                                        <p:tgtEl>
                                          <p:spTgt spid="30"/>
                                        </p:tgtEl>
                                        <p:attrNameLst>
                                          <p:attrName>ppt_w</p:attrName>
                                        </p:attrNameLst>
                                      </p:cBhvr>
                                      <p:tavLst>
                                        <p:tav tm="0">
                                          <p:val>
                                            <p:strVal val="#ppt_w*4"/>
                                          </p:val>
                                        </p:tav>
                                        <p:tav tm="100000">
                                          <p:val>
                                            <p:strVal val="#ppt_w"/>
                                          </p:val>
                                        </p:tav>
                                      </p:tavLst>
                                    </p:anim>
                                    <p:anim to="" calcmode="lin" valueType="num">
                                      <p:cBhvr>
                                        <p:cTn id="211" dur="500" fill="hold">
                                          <p:stCondLst>
                                            <p:cond delay="0"/>
                                          </p:stCondLst>
                                        </p:cTn>
                                        <p:tgtEl>
                                          <p:spTgt spid="30"/>
                                        </p:tgtEl>
                                        <p:attrNameLst>
                                          <p:attrName>ppt_h</p:attrName>
                                        </p:attrNameLst>
                                      </p:cBhvr>
                                      <p:tavLst>
                                        <p:tav tm="0">
                                          <p:val>
                                            <p:strVal val="#ppt_h*4"/>
                                          </p:val>
                                        </p:tav>
                                        <p:tav tm="100000">
                                          <p:val>
                                            <p:strVal val="#ppt_h"/>
                                          </p:val>
                                        </p:tav>
                                      </p:tavLst>
                                    </p:anim>
                                  </p:childTnLst>
                                </p:cTn>
                              </p:par>
                              <p:par>
                                <p:cTn id="212" presetID="0" presetClass="entr" presetSubtype="0" fill="hold" grpId="0" nodeType="withEffect">
                                  <p:stCondLst>
                                    <p:cond delay="0"/>
                                  </p:stCondLst>
                                  <p:childTnLst>
                                    <p:set>
                                      <p:cBhvr>
                                        <p:cTn id="213" dur="1" fill="hold">
                                          <p:stCondLst>
                                            <p:cond delay="0"/>
                                          </p:stCondLst>
                                        </p:cTn>
                                        <p:tgtEl>
                                          <p:spTgt spid="31"/>
                                        </p:tgtEl>
                                        <p:attrNameLst>
                                          <p:attrName>style.visibility</p:attrName>
                                        </p:attrNameLst>
                                      </p:cBhvr>
                                      <p:to>
                                        <p:strVal val="visible"/>
                                      </p:to>
                                    </p:set>
                                    <p:animEffect transition="in" filter="dissolve">
                                      <p:cBhvr>
                                        <p:cTn id="214" dur="500">
                                          <p:stCondLst>
                                            <p:cond delay="0"/>
                                          </p:stCondLst>
                                        </p:cTn>
                                        <p:tgtEl>
                                          <p:spTgt spid="31"/>
                                        </p:tgtEl>
                                      </p:cBhvr>
                                    </p:animEffect>
                                    <p:anim to="" calcmode="lin" valueType="num">
                                      <p:cBhvr>
                                        <p:cTn id="215" dur="500" fill="hold">
                                          <p:stCondLst>
                                            <p:cond delay="0"/>
                                          </p:stCondLst>
                                        </p:cTn>
                                        <p:tgtEl>
                                          <p:spTgt spid="31"/>
                                        </p:tgtEl>
                                        <p:attrNameLst>
                                          <p:attrName>ppt_w</p:attrName>
                                        </p:attrNameLst>
                                      </p:cBhvr>
                                      <p:tavLst>
                                        <p:tav tm="0">
                                          <p:val>
                                            <p:strVal val="#ppt_w*4"/>
                                          </p:val>
                                        </p:tav>
                                        <p:tav tm="100000">
                                          <p:val>
                                            <p:strVal val="#ppt_w"/>
                                          </p:val>
                                        </p:tav>
                                      </p:tavLst>
                                    </p:anim>
                                    <p:anim to="" calcmode="lin" valueType="num">
                                      <p:cBhvr>
                                        <p:cTn id="216" dur="500" fill="hold">
                                          <p:stCondLst>
                                            <p:cond delay="0"/>
                                          </p:stCondLst>
                                        </p:cTn>
                                        <p:tgtEl>
                                          <p:spTgt spid="31"/>
                                        </p:tgtEl>
                                        <p:attrNameLst>
                                          <p:attrName>ppt_h</p:attrName>
                                        </p:attrNameLst>
                                      </p:cBhvr>
                                      <p:tavLst>
                                        <p:tav tm="0">
                                          <p:val>
                                            <p:strVal val="#ppt_h*4"/>
                                          </p:val>
                                        </p:tav>
                                        <p:tav tm="100000">
                                          <p:val>
                                            <p:strVal val="#ppt_h"/>
                                          </p:val>
                                        </p:tav>
                                      </p:tavLst>
                                    </p:anim>
                                  </p:childTnLst>
                                </p:cTn>
                              </p:par>
                              <p:par>
                                <p:cTn id="217" presetID="0" presetClass="entr" presetSubtype="0" fill="hold" grpId="0" nodeType="withEffect">
                                  <p:stCondLst>
                                    <p:cond delay="0"/>
                                  </p:stCondLst>
                                  <p:childTnLst>
                                    <p:set>
                                      <p:cBhvr>
                                        <p:cTn id="218" dur="1" fill="hold">
                                          <p:stCondLst>
                                            <p:cond delay="0"/>
                                          </p:stCondLst>
                                        </p:cTn>
                                        <p:tgtEl>
                                          <p:spTgt spid="32"/>
                                        </p:tgtEl>
                                        <p:attrNameLst>
                                          <p:attrName>style.visibility</p:attrName>
                                        </p:attrNameLst>
                                      </p:cBhvr>
                                      <p:to>
                                        <p:strVal val="visible"/>
                                      </p:to>
                                    </p:set>
                                    <p:animEffect transition="in" filter="dissolve">
                                      <p:cBhvr>
                                        <p:cTn id="219" dur="500">
                                          <p:stCondLst>
                                            <p:cond delay="0"/>
                                          </p:stCondLst>
                                        </p:cTn>
                                        <p:tgtEl>
                                          <p:spTgt spid="32"/>
                                        </p:tgtEl>
                                      </p:cBhvr>
                                    </p:animEffect>
                                    <p:anim to="" calcmode="lin" valueType="num">
                                      <p:cBhvr>
                                        <p:cTn id="220" dur="500" fill="hold">
                                          <p:stCondLst>
                                            <p:cond delay="0"/>
                                          </p:stCondLst>
                                        </p:cTn>
                                        <p:tgtEl>
                                          <p:spTgt spid="32"/>
                                        </p:tgtEl>
                                        <p:attrNameLst>
                                          <p:attrName>ppt_w</p:attrName>
                                        </p:attrNameLst>
                                      </p:cBhvr>
                                      <p:tavLst>
                                        <p:tav tm="0">
                                          <p:val>
                                            <p:strVal val="#ppt_w*4"/>
                                          </p:val>
                                        </p:tav>
                                        <p:tav tm="100000">
                                          <p:val>
                                            <p:strVal val="#ppt_w"/>
                                          </p:val>
                                        </p:tav>
                                      </p:tavLst>
                                    </p:anim>
                                    <p:anim to="" calcmode="lin" valueType="num">
                                      <p:cBhvr>
                                        <p:cTn id="221" dur="500" fill="hold">
                                          <p:stCondLst>
                                            <p:cond delay="0"/>
                                          </p:stCondLst>
                                        </p:cTn>
                                        <p:tgtEl>
                                          <p:spTgt spid="32"/>
                                        </p:tgtEl>
                                        <p:attrNameLst>
                                          <p:attrName>ppt_h</p:attrName>
                                        </p:attrNameLst>
                                      </p:cBhvr>
                                      <p:tavLst>
                                        <p:tav tm="0">
                                          <p:val>
                                            <p:strVal val="#ppt_h*4"/>
                                          </p:val>
                                        </p:tav>
                                        <p:tav tm="100000">
                                          <p:val>
                                            <p:strVal val="#ppt_h"/>
                                          </p:val>
                                        </p:tav>
                                      </p:tavLst>
                                    </p:anim>
                                  </p:childTnLst>
                                </p:cTn>
                              </p:par>
                              <p:par>
                                <p:cTn id="222" presetID="0" presetClass="entr" presetSubtype="0" fill="hold" grpId="0" nodeType="withEffect">
                                  <p:stCondLst>
                                    <p:cond delay="0"/>
                                  </p:stCondLst>
                                  <p:childTnLst>
                                    <p:set>
                                      <p:cBhvr>
                                        <p:cTn id="223" dur="1" fill="hold">
                                          <p:stCondLst>
                                            <p:cond delay="0"/>
                                          </p:stCondLst>
                                        </p:cTn>
                                        <p:tgtEl>
                                          <p:spTgt spid="33"/>
                                        </p:tgtEl>
                                        <p:attrNameLst>
                                          <p:attrName>style.visibility</p:attrName>
                                        </p:attrNameLst>
                                      </p:cBhvr>
                                      <p:to>
                                        <p:strVal val="visible"/>
                                      </p:to>
                                    </p:set>
                                    <p:animEffect transition="in" filter="dissolve">
                                      <p:cBhvr>
                                        <p:cTn id="224" dur="500">
                                          <p:stCondLst>
                                            <p:cond delay="0"/>
                                          </p:stCondLst>
                                        </p:cTn>
                                        <p:tgtEl>
                                          <p:spTgt spid="33"/>
                                        </p:tgtEl>
                                      </p:cBhvr>
                                    </p:animEffect>
                                    <p:anim to="" calcmode="lin" valueType="num">
                                      <p:cBhvr>
                                        <p:cTn id="225" dur="500" fill="hold">
                                          <p:stCondLst>
                                            <p:cond delay="0"/>
                                          </p:stCondLst>
                                        </p:cTn>
                                        <p:tgtEl>
                                          <p:spTgt spid="33"/>
                                        </p:tgtEl>
                                        <p:attrNameLst>
                                          <p:attrName>ppt_w</p:attrName>
                                        </p:attrNameLst>
                                      </p:cBhvr>
                                      <p:tavLst>
                                        <p:tav tm="0">
                                          <p:val>
                                            <p:strVal val="#ppt_w*4"/>
                                          </p:val>
                                        </p:tav>
                                        <p:tav tm="100000">
                                          <p:val>
                                            <p:strVal val="#ppt_w"/>
                                          </p:val>
                                        </p:tav>
                                      </p:tavLst>
                                    </p:anim>
                                    <p:anim to="" calcmode="lin" valueType="num">
                                      <p:cBhvr>
                                        <p:cTn id="226" dur="500" fill="hold">
                                          <p:stCondLst>
                                            <p:cond delay="0"/>
                                          </p:stCondLst>
                                        </p:cTn>
                                        <p:tgtEl>
                                          <p:spTgt spid="33"/>
                                        </p:tgtEl>
                                        <p:attrNameLst>
                                          <p:attrName>ppt_h</p:attrName>
                                        </p:attrNameLst>
                                      </p:cBhvr>
                                      <p:tavLst>
                                        <p:tav tm="0">
                                          <p:val>
                                            <p:strVal val="#ppt_h*4"/>
                                          </p:val>
                                        </p:tav>
                                        <p:tav tm="100000">
                                          <p:val>
                                            <p:strVal val="#ppt_h"/>
                                          </p:val>
                                        </p:tav>
                                      </p:tavLst>
                                    </p:anim>
                                  </p:childTnLst>
                                </p:cTn>
                              </p:par>
                              <p:par>
                                <p:cTn id="227" presetID="9" presetClass="emph" presetSubtype="0" grpId="3" nodeType="withEffect">
                                  <p:stCondLst>
                                    <p:cond delay="0"/>
                                  </p:stCondLst>
                                  <p:endCondLst>
                                    <p:cond evt="onNext" delay="0">
                                      <p:tgtEl>
                                        <p:sldTgt/>
                                      </p:tgtEl>
                                    </p:cond>
                                  </p:endCondLst>
                                  <p:childTnLst>
                                    <p:set>
                                      <p:cBhvr rctx="PPT">
                                        <p:cTn id="228" dur="indefinite"/>
                                        <p:tgtEl>
                                          <p:spTgt spid="30734"/>
                                        </p:tgtEl>
                                        <p:attrNameLst>
                                          <p:attrName>style.opacity</p:attrName>
                                        </p:attrNameLst>
                                      </p:cBhvr>
                                      <p:to>
                                        <p:strVal val="0.25"/>
                                      </p:to>
                                    </p:set>
                                    <p:animEffect filter="image" prLst="opacity: 0.25">
                                      <p:cBhvr rctx="IE">
                                        <p:cTn id="229" dur="indefinite"/>
                                        <p:tgtEl>
                                          <p:spTgt spid="30734"/>
                                        </p:tgtEl>
                                      </p:cBhvr>
                                    </p:animEffect>
                                  </p:childTnLst>
                                </p:cTn>
                              </p:par>
                              <p:par>
                                <p:cTn id="230" presetID="9" presetClass="emph" presetSubtype="0" grpId="3" nodeType="withEffect">
                                  <p:stCondLst>
                                    <p:cond delay="0"/>
                                  </p:stCondLst>
                                  <p:endCondLst>
                                    <p:cond evt="onNext" delay="0">
                                      <p:tgtEl>
                                        <p:sldTgt/>
                                      </p:tgtEl>
                                    </p:cond>
                                  </p:endCondLst>
                                  <p:childTnLst>
                                    <p:set>
                                      <p:cBhvr rctx="PPT">
                                        <p:cTn id="231" dur="indefinite"/>
                                        <p:tgtEl>
                                          <p:spTgt spid="30735"/>
                                        </p:tgtEl>
                                        <p:attrNameLst>
                                          <p:attrName>style.opacity</p:attrName>
                                        </p:attrNameLst>
                                      </p:cBhvr>
                                      <p:to>
                                        <p:strVal val="0.25"/>
                                      </p:to>
                                    </p:set>
                                    <p:animEffect filter="image" prLst="opacity: 0.25">
                                      <p:cBhvr rctx="IE">
                                        <p:cTn id="232" dur="indefinite"/>
                                        <p:tgtEl>
                                          <p:spTgt spid="30735"/>
                                        </p:tgtEl>
                                      </p:cBhvr>
                                    </p:animEffect>
                                  </p:childTnLst>
                                </p:cTn>
                              </p:par>
                              <p:par>
                                <p:cTn id="233" presetID="9" presetClass="emph" presetSubtype="0" grpId="3" nodeType="withEffect">
                                  <p:stCondLst>
                                    <p:cond delay="0"/>
                                  </p:stCondLst>
                                  <p:endCondLst>
                                    <p:cond evt="onNext" delay="0">
                                      <p:tgtEl>
                                        <p:sldTgt/>
                                      </p:tgtEl>
                                    </p:cond>
                                  </p:endCondLst>
                                  <p:childTnLst>
                                    <p:set>
                                      <p:cBhvr rctx="PPT">
                                        <p:cTn id="234" dur="indefinite"/>
                                        <p:tgtEl>
                                          <p:spTgt spid="30736"/>
                                        </p:tgtEl>
                                        <p:attrNameLst>
                                          <p:attrName>style.opacity</p:attrName>
                                        </p:attrNameLst>
                                      </p:cBhvr>
                                      <p:to>
                                        <p:strVal val="0.25"/>
                                      </p:to>
                                    </p:set>
                                    <p:animEffect filter="image" prLst="opacity: 0.25">
                                      <p:cBhvr rctx="IE">
                                        <p:cTn id="235" dur="indefinite"/>
                                        <p:tgtEl>
                                          <p:spTgt spid="30736"/>
                                        </p:tgtEl>
                                      </p:cBhvr>
                                    </p:animEffect>
                                  </p:childTnLst>
                                </p:cTn>
                              </p:par>
                              <p:par>
                                <p:cTn id="236" presetID="9" presetClass="emph" presetSubtype="0" grpId="3" nodeType="withEffect">
                                  <p:stCondLst>
                                    <p:cond delay="0"/>
                                  </p:stCondLst>
                                  <p:endCondLst>
                                    <p:cond evt="onNext" delay="0">
                                      <p:tgtEl>
                                        <p:sldTgt/>
                                      </p:tgtEl>
                                    </p:cond>
                                  </p:endCondLst>
                                  <p:childTnLst>
                                    <p:set>
                                      <p:cBhvr rctx="PPT">
                                        <p:cTn id="237" dur="indefinite"/>
                                        <p:tgtEl>
                                          <p:spTgt spid="30738"/>
                                        </p:tgtEl>
                                        <p:attrNameLst>
                                          <p:attrName>style.opacity</p:attrName>
                                        </p:attrNameLst>
                                      </p:cBhvr>
                                      <p:to>
                                        <p:strVal val="0.25"/>
                                      </p:to>
                                    </p:set>
                                    <p:animEffect filter="image" prLst="opacity: 0.25">
                                      <p:cBhvr rctx="IE">
                                        <p:cTn id="238" dur="indefinite"/>
                                        <p:tgtEl>
                                          <p:spTgt spid="30738"/>
                                        </p:tgtEl>
                                      </p:cBhvr>
                                    </p:animEffect>
                                  </p:childTnLst>
                                </p:cTn>
                              </p:par>
                              <p:par>
                                <p:cTn id="239" presetID="9" presetClass="emph" presetSubtype="0" grpId="4" nodeType="withEffect">
                                  <p:stCondLst>
                                    <p:cond delay="0"/>
                                  </p:stCondLst>
                                  <p:endCondLst>
                                    <p:cond evt="onNext" delay="0">
                                      <p:tgtEl>
                                        <p:sldTgt/>
                                      </p:tgtEl>
                                    </p:cond>
                                  </p:endCondLst>
                                  <p:childTnLst>
                                    <p:set>
                                      <p:cBhvr rctx="PPT">
                                        <p:cTn id="240" dur="indefinite"/>
                                        <p:tgtEl>
                                          <p:spTgt spid="30739"/>
                                        </p:tgtEl>
                                        <p:attrNameLst>
                                          <p:attrName>style.opacity</p:attrName>
                                        </p:attrNameLst>
                                      </p:cBhvr>
                                      <p:to>
                                        <p:strVal val="0.25"/>
                                      </p:to>
                                    </p:set>
                                    <p:animEffect filter="image" prLst="opacity: 0.25">
                                      <p:cBhvr rctx="IE">
                                        <p:cTn id="241" dur="indefinite"/>
                                        <p:tgtEl>
                                          <p:spTgt spid="30739"/>
                                        </p:tgtEl>
                                      </p:cBhvr>
                                    </p:animEffect>
                                  </p:childTnLst>
                                </p:cTn>
                              </p:par>
                              <p:par>
                                <p:cTn id="242" presetID="9" presetClass="emph" presetSubtype="0" grpId="3" nodeType="withEffect">
                                  <p:stCondLst>
                                    <p:cond delay="0"/>
                                  </p:stCondLst>
                                  <p:endCondLst>
                                    <p:cond evt="onNext" delay="0">
                                      <p:tgtEl>
                                        <p:sldTgt/>
                                      </p:tgtEl>
                                    </p:cond>
                                  </p:endCondLst>
                                  <p:childTnLst>
                                    <p:set>
                                      <p:cBhvr rctx="PPT">
                                        <p:cTn id="243" dur="indefinite"/>
                                        <p:tgtEl>
                                          <p:spTgt spid="30740">
                                            <p:txEl>
                                              <p:pRg st="0" end="0"/>
                                            </p:txEl>
                                          </p:spTgt>
                                        </p:tgtEl>
                                        <p:attrNameLst>
                                          <p:attrName>style.opacity</p:attrName>
                                        </p:attrNameLst>
                                      </p:cBhvr>
                                      <p:to>
                                        <p:strVal val="0.25"/>
                                      </p:to>
                                    </p:set>
                                    <p:animEffect filter="image" prLst="opacity: 0.25">
                                      <p:cBhvr rctx="IE">
                                        <p:cTn id="244" dur="indefinite"/>
                                        <p:tgtEl>
                                          <p:spTgt spid="30740">
                                            <p:txEl>
                                              <p:pRg st="0" end="0"/>
                                            </p:txEl>
                                          </p:spTgt>
                                        </p:tgtEl>
                                      </p:cBhvr>
                                    </p:animEffect>
                                  </p:childTnLst>
                                </p:cTn>
                              </p:par>
                              <p:par>
                                <p:cTn id="245" presetID="9" presetClass="emph" presetSubtype="0" grpId="2" nodeType="withEffect">
                                  <p:stCondLst>
                                    <p:cond delay="0"/>
                                  </p:stCondLst>
                                  <p:endCondLst>
                                    <p:cond evt="onNext" delay="0">
                                      <p:tgtEl>
                                        <p:sldTgt/>
                                      </p:tgtEl>
                                    </p:cond>
                                  </p:endCondLst>
                                  <p:childTnLst>
                                    <p:set>
                                      <p:cBhvr rctx="PPT">
                                        <p:cTn id="246" dur="indefinite"/>
                                        <p:tgtEl>
                                          <p:spTgt spid="30741">
                                            <p:txEl>
                                              <p:pRg st="0" end="0"/>
                                            </p:txEl>
                                          </p:spTgt>
                                        </p:tgtEl>
                                        <p:attrNameLst>
                                          <p:attrName>style.opacity</p:attrName>
                                        </p:attrNameLst>
                                      </p:cBhvr>
                                      <p:to>
                                        <p:strVal val="0.25"/>
                                      </p:to>
                                    </p:set>
                                    <p:animEffect filter="image" prLst="opacity: 0.25">
                                      <p:cBhvr rctx="IE">
                                        <p:cTn id="247" dur="indefinite"/>
                                        <p:tgtEl>
                                          <p:spTgt spid="30741">
                                            <p:txEl>
                                              <p:pRg st="0" end="0"/>
                                            </p:txEl>
                                          </p:spTgt>
                                        </p:tgtEl>
                                      </p:cBhvr>
                                    </p:animEffect>
                                  </p:childTnLst>
                                </p:cTn>
                              </p:par>
                              <p:par>
                                <p:cTn id="248" presetID="9" presetClass="emph" presetSubtype="0" grpId="3" nodeType="withEffect">
                                  <p:stCondLst>
                                    <p:cond delay="0"/>
                                  </p:stCondLst>
                                  <p:endCondLst>
                                    <p:cond evt="onNext" delay="0">
                                      <p:tgtEl>
                                        <p:sldTgt/>
                                      </p:tgtEl>
                                    </p:cond>
                                  </p:endCondLst>
                                  <p:childTnLst>
                                    <p:set>
                                      <p:cBhvr rctx="PPT">
                                        <p:cTn id="249" dur="indefinite"/>
                                        <p:tgtEl>
                                          <p:spTgt spid="30748"/>
                                        </p:tgtEl>
                                        <p:attrNameLst>
                                          <p:attrName>style.opacity</p:attrName>
                                        </p:attrNameLst>
                                      </p:cBhvr>
                                      <p:to>
                                        <p:strVal val="0.25"/>
                                      </p:to>
                                    </p:set>
                                    <p:animEffect filter="image" prLst="opacity: 0.25">
                                      <p:cBhvr rctx="IE">
                                        <p:cTn id="250" dur="indefinite"/>
                                        <p:tgtEl>
                                          <p:spTgt spid="30748"/>
                                        </p:tgtEl>
                                      </p:cBhvr>
                                    </p:animEffect>
                                  </p:childTnLst>
                                </p:cTn>
                              </p:par>
                              <p:par>
                                <p:cTn id="251" presetID="9" presetClass="emph" presetSubtype="0" grpId="3" nodeType="withEffect">
                                  <p:stCondLst>
                                    <p:cond delay="0"/>
                                  </p:stCondLst>
                                  <p:endCondLst>
                                    <p:cond evt="onNext" delay="0">
                                      <p:tgtEl>
                                        <p:sldTgt/>
                                      </p:tgtEl>
                                    </p:cond>
                                  </p:endCondLst>
                                  <p:childTnLst>
                                    <p:set>
                                      <p:cBhvr rctx="PPT">
                                        <p:cTn id="252" dur="indefinite"/>
                                        <p:tgtEl>
                                          <p:spTgt spid="30749"/>
                                        </p:tgtEl>
                                        <p:attrNameLst>
                                          <p:attrName>style.opacity</p:attrName>
                                        </p:attrNameLst>
                                      </p:cBhvr>
                                      <p:to>
                                        <p:strVal val="0.25"/>
                                      </p:to>
                                    </p:set>
                                    <p:animEffect filter="image" prLst="opacity: 0.25">
                                      <p:cBhvr rctx="IE">
                                        <p:cTn id="253" dur="indefinite"/>
                                        <p:tgtEl>
                                          <p:spTgt spid="30749"/>
                                        </p:tgtEl>
                                      </p:cBhvr>
                                    </p:animEffect>
                                  </p:childTnLst>
                                </p:cTn>
                              </p:par>
                              <p:par>
                                <p:cTn id="254" presetID="9" presetClass="emph" presetSubtype="0" grpId="4" nodeType="withEffect">
                                  <p:stCondLst>
                                    <p:cond delay="0"/>
                                  </p:stCondLst>
                                  <p:endCondLst>
                                    <p:cond evt="onNext" delay="0">
                                      <p:tgtEl>
                                        <p:sldTgt/>
                                      </p:tgtEl>
                                    </p:cond>
                                  </p:endCondLst>
                                  <p:childTnLst>
                                    <p:set>
                                      <p:cBhvr rctx="PPT">
                                        <p:cTn id="255" dur="indefinite"/>
                                        <p:tgtEl>
                                          <p:spTgt spid="30742"/>
                                        </p:tgtEl>
                                        <p:attrNameLst>
                                          <p:attrName>style.opacity</p:attrName>
                                        </p:attrNameLst>
                                      </p:cBhvr>
                                      <p:to>
                                        <p:strVal val="0.25"/>
                                      </p:to>
                                    </p:set>
                                    <p:animEffect filter="image" prLst="opacity: 0.25">
                                      <p:cBhvr rctx="IE">
                                        <p:cTn id="256" dur="indefinite"/>
                                        <p:tgtEl>
                                          <p:spTgt spid="30742"/>
                                        </p:tgtEl>
                                      </p:cBhvr>
                                    </p:animEffect>
                                  </p:childTnLst>
                                </p:cTn>
                              </p:par>
                              <p:par>
                                <p:cTn id="257" presetID="9" presetClass="emph" presetSubtype="0" grpId="4" nodeType="withEffect">
                                  <p:stCondLst>
                                    <p:cond delay="0"/>
                                  </p:stCondLst>
                                  <p:endCondLst>
                                    <p:cond evt="onNext" delay="0">
                                      <p:tgtEl>
                                        <p:sldTgt/>
                                      </p:tgtEl>
                                    </p:cond>
                                  </p:endCondLst>
                                  <p:childTnLst>
                                    <p:set>
                                      <p:cBhvr rctx="PPT">
                                        <p:cTn id="258" dur="indefinite"/>
                                        <p:tgtEl>
                                          <p:spTgt spid="30743"/>
                                        </p:tgtEl>
                                        <p:attrNameLst>
                                          <p:attrName>style.opacity</p:attrName>
                                        </p:attrNameLst>
                                      </p:cBhvr>
                                      <p:to>
                                        <p:strVal val="0.25"/>
                                      </p:to>
                                    </p:set>
                                    <p:animEffect filter="image" prLst="opacity: 0.25">
                                      <p:cBhvr rctx="IE">
                                        <p:cTn id="259" dur="indefinite"/>
                                        <p:tgtEl>
                                          <p:spTgt spid="30743"/>
                                        </p:tgtEl>
                                      </p:cBhvr>
                                    </p:animEffect>
                                  </p:childTnLst>
                                </p:cTn>
                              </p:par>
                            </p:childTnLst>
                          </p:cTn>
                        </p:par>
                      </p:childTnLst>
                    </p:cTn>
                  </p:par>
                  <p:par>
                    <p:cTn id="260" fill="hold">
                      <p:stCondLst>
                        <p:cond delay="indefinite"/>
                      </p:stCondLst>
                      <p:childTnLst>
                        <p:par>
                          <p:cTn id="261" fill="hold">
                            <p:stCondLst>
                              <p:cond delay="0"/>
                            </p:stCondLst>
                            <p:childTnLst>
                              <p:par>
                                <p:cTn id="262" presetID="0" presetClass="exit" presetSubtype="0" fill="hold" grpId="1" nodeType="clickEffect">
                                  <p:stCondLst>
                                    <p:cond delay="0"/>
                                  </p:stCondLst>
                                  <p:childTnLst>
                                    <p:set>
                                      <p:cBhvr>
                                        <p:cTn id="263" dur="1" fill="hold">
                                          <p:stCondLst>
                                            <p:cond delay="999"/>
                                          </p:stCondLst>
                                        </p:cTn>
                                        <p:tgtEl>
                                          <p:spTgt spid="23"/>
                                        </p:tgtEl>
                                        <p:attrNameLst>
                                          <p:attrName>style.visibility</p:attrName>
                                        </p:attrNameLst>
                                      </p:cBhvr>
                                      <p:to>
                                        <p:strVal val="hidden"/>
                                      </p:to>
                                    </p:set>
                                    <p:animEffect transition="out" filter="dissolve">
                                      <p:cBhvr>
                                        <p:cTn id="264" dur="1000">
                                          <p:stCondLst>
                                            <p:cond delay="0"/>
                                          </p:stCondLst>
                                        </p:cTn>
                                        <p:tgtEl>
                                          <p:spTgt spid="23"/>
                                        </p:tgtEl>
                                      </p:cBhvr>
                                    </p:animEffect>
                                    <p:anim to="" calcmode="lin" valueType="num">
                                      <p:cBhvr>
                                        <p:cTn id="265" dur="1000" fill="hold">
                                          <p:stCondLst>
                                            <p:cond delay="0"/>
                                          </p:stCondLst>
                                        </p:cTn>
                                        <p:tgtEl>
                                          <p:spTgt spid="23"/>
                                        </p:tgtEl>
                                        <p:attrNameLst>
                                          <p:attrName>ppt_w</p:attrName>
                                        </p:attrNameLst>
                                      </p:cBhvr>
                                      <p:tavLst>
                                        <p:tav tm="0">
                                          <p:val>
                                            <p:strVal val="#ppt_w"/>
                                          </p:val>
                                        </p:tav>
                                        <p:tav tm="100000">
                                          <p:val>
                                            <p:strVal val="#ppt_w*4"/>
                                          </p:val>
                                        </p:tav>
                                      </p:tavLst>
                                    </p:anim>
                                    <p:anim to="" calcmode="lin" valueType="num">
                                      <p:cBhvr>
                                        <p:cTn id="266" dur="1000" fill="hold">
                                          <p:stCondLst>
                                            <p:cond delay="0"/>
                                          </p:stCondLst>
                                        </p:cTn>
                                        <p:tgtEl>
                                          <p:spTgt spid="23"/>
                                        </p:tgtEl>
                                        <p:attrNameLst>
                                          <p:attrName>ppt_h</p:attrName>
                                        </p:attrNameLst>
                                      </p:cBhvr>
                                      <p:tavLst>
                                        <p:tav tm="0">
                                          <p:val>
                                            <p:strVal val="#ppt_h"/>
                                          </p:val>
                                        </p:tav>
                                        <p:tav tm="100000">
                                          <p:val>
                                            <p:strVal val="#ppt_h*4"/>
                                          </p:val>
                                        </p:tav>
                                      </p:tavLst>
                                    </p:anim>
                                  </p:childTnLst>
                                </p:cTn>
                              </p:par>
                              <p:par>
                                <p:cTn id="267" presetID="0" presetClass="exit" presetSubtype="0" fill="hold" grpId="1" nodeType="withEffect">
                                  <p:stCondLst>
                                    <p:cond delay="0"/>
                                  </p:stCondLst>
                                  <p:childTnLst>
                                    <p:set>
                                      <p:cBhvr>
                                        <p:cTn id="268" dur="1" fill="hold">
                                          <p:stCondLst>
                                            <p:cond delay="999"/>
                                          </p:stCondLst>
                                        </p:cTn>
                                        <p:tgtEl>
                                          <p:spTgt spid="24"/>
                                        </p:tgtEl>
                                        <p:attrNameLst>
                                          <p:attrName>style.visibility</p:attrName>
                                        </p:attrNameLst>
                                      </p:cBhvr>
                                      <p:to>
                                        <p:strVal val="hidden"/>
                                      </p:to>
                                    </p:set>
                                    <p:animEffect transition="out" filter="dissolve">
                                      <p:cBhvr>
                                        <p:cTn id="269" dur="1000">
                                          <p:stCondLst>
                                            <p:cond delay="0"/>
                                          </p:stCondLst>
                                        </p:cTn>
                                        <p:tgtEl>
                                          <p:spTgt spid="24"/>
                                        </p:tgtEl>
                                      </p:cBhvr>
                                    </p:animEffect>
                                    <p:anim to="" calcmode="lin" valueType="num">
                                      <p:cBhvr>
                                        <p:cTn id="270" dur="1000" fill="hold">
                                          <p:stCondLst>
                                            <p:cond delay="0"/>
                                          </p:stCondLst>
                                        </p:cTn>
                                        <p:tgtEl>
                                          <p:spTgt spid="24"/>
                                        </p:tgtEl>
                                        <p:attrNameLst>
                                          <p:attrName>ppt_w</p:attrName>
                                        </p:attrNameLst>
                                      </p:cBhvr>
                                      <p:tavLst>
                                        <p:tav tm="0">
                                          <p:val>
                                            <p:strVal val="#ppt_w"/>
                                          </p:val>
                                        </p:tav>
                                        <p:tav tm="100000">
                                          <p:val>
                                            <p:strVal val="#ppt_w*4"/>
                                          </p:val>
                                        </p:tav>
                                      </p:tavLst>
                                    </p:anim>
                                    <p:anim to="" calcmode="lin" valueType="num">
                                      <p:cBhvr>
                                        <p:cTn id="271" dur="1000" fill="hold">
                                          <p:stCondLst>
                                            <p:cond delay="0"/>
                                          </p:stCondLst>
                                        </p:cTn>
                                        <p:tgtEl>
                                          <p:spTgt spid="24"/>
                                        </p:tgtEl>
                                        <p:attrNameLst>
                                          <p:attrName>ppt_h</p:attrName>
                                        </p:attrNameLst>
                                      </p:cBhvr>
                                      <p:tavLst>
                                        <p:tav tm="0">
                                          <p:val>
                                            <p:strVal val="#ppt_h"/>
                                          </p:val>
                                        </p:tav>
                                        <p:tav tm="100000">
                                          <p:val>
                                            <p:strVal val="#ppt_h*4"/>
                                          </p:val>
                                        </p:tav>
                                      </p:tavLst>
                                    </p:anim>
                                  </p:childTnLst>
                                </p:cTn>
                              </p:par>
                              <p:par>
                                <p:cTn id="272" presetID="0" presetClass="exit" presetSubtype="0" fill="hold" grpId="1" nodeType="withEffect">
                                  <p:stCondLst>
                                    <p:cond delay="0"/>
                                  </p:stCondLst>
                                  <p:childTnLst>
                                    <p:set>
                                      <p:cBhvr>
                                        <p:cTn id="273" dur="1" fill="hold">
                                          <p:stCondLst>
                                            <p:cond delay="999"/>
                                          </p:stCondLst>
                                        </p:cTn>
                                        <p:tgtEl>
                                          <p:spTgt spid="25"/>
                                        </p:tgtEl>
                                        <p:attrNameLst>
                                          <p:attrName>style.visibility</p:attrName>
                                        </p:attrNameLst>
                                      </p:cBhvr>
                                      <p:to>
                                        <p:strVal val="hidden"/>
                                      </p:to>
                                    </p:set>
                                    <p:animEffect transition="out" filter="dissolve">
                                      <p:cBhvr>
                                        <p:cTn id="274" dur="1000">
                                          <p:stCondLst>
                                            <p:cond delay="0"/>
                                          </p:stCondLst>
                                        </p:cTn>
                                        <p:tgtEl>
                                          <p:spTgt spid="25"/>
                                        </p:tgtEl>
                                      </p:cBhvr>
                                    </p:animEffect>
                                    <p:anim to="" calcmode="lin" valueType="num">
                                      <p:cBhvr>
                                        <p:cTn id="275" dur="1000" fill="hold">
                                          <p:stCondLst>
                                            <p:cond delay="0"/>
                                          </p:stCondLst>
                                        </p:cTn>
                                        <p:tgtEl>
                                          <p:spTgt spid="25"/>
                                        </p:tgtEl>
                                        <p:attrNameLst>
                                          <p:attrName>ppt_w</p:attrName>
                                        </p:attrNameLst>
                                      </p:cBhvr>
                                      <p:tavLst>
                                        <p:tav tm="0">
                                          <p:val>
                                            <p:strVal val="#ppt_w"/>
                                          </p:val>
                                        </p:tav>
                                        <p:tav tm="100000">
                                          <p:val>
                                            <p:strVal val="#ppt_w*4"/>
                                          </p:val>
                                        </p:tav>
                                      </p:tavLst>
                                    </p:anim>
                                    <p:anim to="" calcmode="lin" valueType="num">
                                      <p:cBhvr>
                                        <p:cTn id="276" dur="1000" fill="hold">
                                          <p:stCondLst>
                                            <p:cond delay="0"/>
                                          </p:stCondLst>
                                        </p:cTn>
                                        <p:tgtEl>
                                          <p:spTgt spid="25"/>
                                        </p:tgtEl>
                                        <p:attrNameLst>
                                          <p:attrName>ppt_h</p:attrName>
                                        </p:attrNameLst>
                                      </p:cBhvr>
                                      <p:tavLst>
                                        <p:tav tm="0">
                                          <p:val>
                                            <p:strVal val="#ppt_h"/>
                                          </p:val>
                                        </p:tav>
                                        <p:tav tm="100000">
                                          <p:val>
                                            <p:strVal val="#ppt_h*4"/>
                                          </p:val>
                                        </p:tav>
                                      </p:tavLst>
                                    </p:anim>
                                  </p:childTnLst>
                                </p:cTn>
                              </p:par>
                              <p:par>
                                <p:cTn id="277" presetID="0" presetClass="exit" presetSubtype="0" fill="hold" grpId="1" nodeType="withEffect">
                                  <p:stCondLst>
                                    <p:cond delay="0"/>
                                  </p:stCondLst>
                                  <p:childTnLst>
                                    <p:set>
                                      <p:cBhvr>
                                        <p:cTn id="278" dur="1" fill="hold">
                                          <p:stCondLst>
                                            <p:cond delay="999"/>
                                          </p:stCondLst>
                                        </p:cTn>
                                        <p:tgtEl>
                                          <p:spTgt spid="26"/>
                                        </p:tgtEl>
                                        <p:attrNameLst>
                                          <p:attrName>style.visibility</p:attrName>
                                        </p:attrNameLst>
                                      </p:cBhvr>
                                      <p:to>
                                        <p:strVal val="hidden"/>
                                      </p:to>
                                    </p:set>
                                    <p:animEffect transition="out" filter="dissolve">
                                      <p:cBhvr>
                                        <p:cTn id="279" dur="1000">
                                          <p:stCondLst>
                                            <p:cond delay="0"/>
                                          </p:stCondLst>
                                        </p:cTn>
                                        <p:tgtEl>
                                          <p:spTgt spid="26"/>
                                        </p:tgtEl>
                                      </p:cBhvr>
                                    </p:animEffect>
                                    <p:anim to="" calcmode="lin" valueType="num">
                                      <p:cBhvr>
                                        <p:cTn id="280" dur="1000" fill="hold">
                                          <p:stCondLst>
                                            <p:cond delay="0"/>
                                          </p:stCondLst>
                                        </p:cTn>
                                        <p:tgtEl>
                                          <p:spTgt spid="26"/>
                                        </p:tgtEl>
                                        <p:attrNameLst>
                                          <p:attrName>ppt_w</p:attrName>
                                        </p:attrNameLst>
                                      </p:cBhvr>
                                      <p:tavLst>
                                        <p:tav tm="0">
                                          <p:val>
                                            <p:strVal val="#ppt_w"/>
                                          </p:val>
                                        </p:tav>
                                        <p:tav tm="100000">
                                          <p:val>
                                            <p:strVal val="#ppt_w*4"/>
                                          </p:val>
                                        </p:tav>
                                      </p:tavLst>
                                    </p:anim>
                                    <p:anim to="" calcmode="lin" valueType="num">
                                      <p:cBhvr>
                                        <p:cTn id="281" dur="1000" fill="hold">
                                          <p:stCondLst>
                                            <p:cond delay="0"/>
                                          </p:stCondLst>
                                        </p:cTn>
                                        <p:tgtEl>
                                          <p:spTgt spid="26"/>
                                        </p:tgtEl>
                                        <p:attrNameLst>
                                          <p:attrName>ppt_h</p:attrName>
                                        </p:attrNameLst>
                                      </p:cBhvr>
                                      <p:tavLst>
                                        <p:tav tm="0">
                                          <p:val>
                                            <p:strVal val="#ppt_h"/>
                                          </p:val>
                                        </p:tav>
                                        <p:tav tm="100000">
                                          <p:val>
                                            <p:strVal val="#ppt_h*4"/>
                                          </p:val>
                                        </p:tav>
                                      </p:tavLst>
                                    </p:anim>
                                  </p:childTnLst>
                                </p:cTn>
                              </p:par>
                              <p:par>
                                <p:cTn id="282" presetID="0" presetClass="exit" presetSubtype="0" fill="hold" grpId="1" nodeType="withEffect">
                                  <p:stCondLst>
                                    <p:cond delay="0"/>
                                  </p:stCondLst>
                                  <p:childTnLst>
                                    <p:set>
                                      <p:cBhvr>
                                        <p:cTn id="283" dur="1" fill="hold">
                                          <p:stCondLst>
                                            <p:cond delay="999"/>
                                          </p:stCondLst>
                                        </p:cTn>
                                        <p:tgtEl>
                                          <p:spTgt spid="27"/>
                                        </p:tgtEl>
                                        <p:attrNameLst>
                                          <p:attrName>style.visibility</p:attrName>
                                        </p:attrNameLst>
                                      </p:cBhvr>
                                      <p:to>
                                        <p:strVal val="hidden"/>
                                      </p:to>
                                    </p:set>
                                    <p:animEffect transition="out" filter="dissolve">
                                      <p:cBhvr>
                                        <p:cTn id="284" dur="1000">
                                          <p:stCondLst>
                                            <p:cond delay="0"/>
                                          </p:stCondLst>
                                        </p:cTn>
                                        <p:tgtEl>
                                          <p:spTgt spid="27"/>
                                        </p:tgtEl>
                                      </p:cBhvr>
                                    </p:animEffect>
                                    <p:anim to="" calcmode="lin" valueType="num">
                                      <p:cBhvr>
                                        <p:cTn id="285" dur="1000" fill="hold">
                                          <p:stCondLst>
                                            <p:cond delay="0"/>
                                          </p:stCondLst>
                                        </p:cTn>
                                        <p:tgtEl>
                                          <p:spTgt spid="27"/>
                                        </p:tgtEl>
                                        <p:attrNameLst>
                                          <p:attrName>ppt_w</p:attrName>
                                        </p:attrNameLst>
                                      </p:cBhvr>
                                      <p:tavLst>
                                        <p:tav tm="0">
                                          <p:val>
                                            <p:strVal val="#ppt_w"/>
                                          </p:val>
                                        </p:tav>
                                        <p:tav tm="100000">
                                          <p:val>
                                            <p:strVal val="#ppt_w*4"/>
                                          </p:val>
                                        </p:tav>
                                      </p:tavLst>
                                    </p:anim>
                                    <p:anim to="" calcmode="lin" valueType="num">
                                      <p:cBhvr>
                                        <p:cTn id="286" dur="1000" fill="hold">
                                          <p:stCondLst>
                                            <p:cond delay="0"/>
                                          </p:stCondLst>
                                        </p:cTn>
                                        <p:tgtEl>
                                          <p:spTgt spid="27"/>
                                        </p:tgtEl>
                                        <p:attrNameLst>
                                          <p:attrName>ppt_h</p:attrName>
                                        </p:attrNameLst>
                                      </p:cBhvr>
                                      <p:tavLst>
                                        <p:tav tm="0">
                                          <p:val>
                                            <p:strVal val="#ppt_h"/>
                                          </p:val>
                                        </p:tav>
                                        <p:tav tm="100000">
                                          <p:val>
                                            <p:strVal val="#ppt_h*4"/>
                                          </p:val>
                                        </p:tav>
                                      </p:tavLst>
                                    </p:anim>
                                  </p:childTnLst>
                                </p:cTn>
                              </p:par>
                              <p:par>
                                <p:cTn id="287" presetID="0" presetClass="exit" presetSubtype="0" fill="hold" grpId="1" nodeType="withEffect">
                                  <p:stCondLst>
                                    <p:cond delay="0"/>
                                  </p:stCondLst>
                                  <p:childTnLst>
                                    <p:set>
                                      <p:cBhvr>
                                        <p:cTn id="288" dur="1" fill="hold">
                                          <p:stCondLst>
                                            <p:cond delay="999"/>
                                          </p:stCondLst>
                                        </p:cTn>
                                        <p:tgtEl>
                                          <p:spTgt spid="28"/>
                                        </p:tgtEl>
                                        <p:attrNameLst>
                                          <p:attrName>style.visibility</p:attrName>
                                        </p:attrNameLst>
                                      </p:cBhvr>
                                      <p:to>
                                        <p:strVal val="hidden"/>
                                      </p:to>
                                    </p:set>
                                    <p:animEffect transition="out" filter="dissolve">
                                      <p:cBhvr>
                                        <p:cTn id="289" dur="1000">
                                          <p:stCondLst>
                                            <p:cond delay="0"/>
                                          </p:stCondLst>
                                        </p:cTn>
                                        <p:tgtEl>
                                          <p:spTgt spid="28"/>
                                        </p:tgtEl>
                                      </p:cBhvr>
                                    </p:animEffect>
                                    <p:anim to="" calcmode="lin" valueType="num">
                                      <p:cBhvr>
                                        <p:cTn id="290" dur="1000" fill="hold">
                                          <p:stCondLst>
                                            <p:cond delay="0"/>
                                          </p:stCondLst>
                                        </p:cTn>
                                        <p:tgtEl>
                                          <p:spTgt spid="28"/>
                                        </p:tgtEl>
                                        <p:attrNameLst>
                                          <p:attrName>ppt_w</p:attrName>
                                        </p:attrNameLst>
                                      </p:cBhvr>
                                      <p:tavLst>
                                        <p:tav tm="0">
                                          <p:val>
                                            <p:strVal val="#ppt_w"/>
                                          </p:val>
                                        </p:tav>
                                        <p:tav tm="100000">
                                          <p:val>
                                            <p:strVal val="#ppt_w*4"/>
                                          </p:val>
                                        </p:tav>
                                      </p:tavLst>
                                    </p:anim>
                                    <p:anim to="" calcmode="lin" valueType="num">
                                      <p:cBhvr>
                                        <p:cTn id="291" dur="1000" fill="hold">
                                          <p:stCondLst>
                                            <p:cond delay="0"/>
                                          </p:stCondLst>
                                        </p:cTn>
                                        <p:tgtEl>
                                          <p:spTgt spid="28"/>
                                        </p:tgtEl>
                                        <p:attrNameLst>
                                          <p:attrName>ppt_h</p:attrName>
                                        </p:attrNameLst>
                                      </p:cBhvr>
                                      <p:tavLst>
                                        <p:tav tm="0">
                                          <p:val>
                                            <p:strVal val="#ppt_h"/>
                                          </p:val>
                                        </p:tav>
                                        <p:tav tm="100000">
                                          <p:val>
                                            <p:strVal val="#ppt_h*4"/>
                                          </p:val>
                                        </p:tav>
                                      </p:tavLst>
                                    </p:anim>
                                  </p:childTnLst>
                                </p:cTn>
                              </p:par>
                              <p:par>
                                <p:cTn id="292" presetID="0" presetClass="exit" presetSubtype="0" fill="hold" grpId="1" nodeType="withEffect">
                                  <p:stCondLst>
                                    <p:cond delay="0"/>
                                  </p:stCondLst>
                                  <p:childTnLst>
                                    <p:set>
                                      <p:cBhvr>
                                        <p:cTn id="293" dur="1" fill="hold">
                                          <p:stCondLst>
                                            <p:cond delay="999"/>
                                          </p:stCondLst>
                                        </p:cTn>
                                        <p:tgtEl>
                                          <p:spTgt spid="29"/>
                                        </p:tgtEl>
                                        <p:attrNameLst>
                                          <p:attrName>style.visibility</p:attrName>
                                        </p:attrNameLst>
                                      </p:cBhvr>
                                      <p:to>
                                        <p:strVal val="hidden"/>
                                      </p:to>
                                    </p:set>
                                    <p:animEffect transition="out" filter="dissolve">
                                      <p:cBhvr>
                                        <p:cTn id="294" dur="1000">
                                          <p:stCondLst>
                                            <p:cond delay="0"/>
                                          </p:stCondLst>
                                        </p:cTn>
                                        <p:tgtEl>
                                          <p:spTgt spid="29"/>
                                        </p:tgtEl>
                                      </p:cBhvr>
                                    </p:animEffect>
                                    <p:anim to="" calcmode="lin" valueType="num">
                                      <p:cBhvr>
                                        <p:cTn id="295" dur="1000" fill="hold">
                                          <p:stCondLst>
                                            <p:cond delay="0"/>
                                          </p:stCondLst>
                                        </p:cTn>
                                        <p:tgtEl>
                                          <p:spTgt spid="29"/>
                                        </p:tgtEl>
                                        <p:attrNameLst>
                                          <p:attrName>ppt_w</p:attrName>
                                        </p:attrNameLst>
                                      </p:cBhvr>
                                      <p:tavLst>
                                        <p:tav tm="0">
                                          <p:val>
                                            <p:strVal val="#ppt_w"/>
                                          </p:val>
                                        </p:tav>
                                        <p:tav tm="100000">
                                          <p:val>
                                            <p:strVal val="#ppt_w*4"/>
                                          </p:val>
                                        </p:tav>
                                      </p:tavLst>
                                    </p:anim>
                                    <p:anim to="" calcmode="lin" valueType="num">
                                      <p:cBhvr>
                                        <p:cTn id="296" dur="1000" fill="hold">
                                          <p:stCondLst>
                                            <p:cond delay="0"/>
                                          </p:stCondLst>
                                        </p:cTn>
                                        <p:tgtEl>
                                          <p:spTgt spid="29"/>
                                        </p:tgtEl>
                                        <p:attrNameLst>
                                          <p:attrName>ppt_h</p:attrName>
                                        </p:attrNameLst>
                                      </p:cBhvr>
                                      <p:tavLst>
                                        <p:tav tm="0">
                                          <p:val>
                                            <p:strVal val="#ppt_h"/>
                                          </p:val>
                                        </p:tav>
                                        <p:tav tm="100000">
                                          <p:val>
                                            <p:strVal val="#ppt_h*4"/>
                                          </p:val>
                                        </p:tav>
                                      </p:tavLst>
                                    </p:anim>
                                  </p:childTnLst>
                                </p:cTn>
                              </p:par>
                              <p:par>
                                <p:cTn id="297" presetID="0" presetClass="exit" presetSubtype="0" fill="hold" grpId="1" nodeType="withEffect">
                                  <p:stCondLst>
                                    <p:cond delay="0"/>
                                  </p:stCondLst>
                                  <p:childTnLst>
                                    <p:set>
                                      <p:cBhvr>
                                        <p:cTn id="298" dur="1" fill="hold">
                                          <p:stCondLst>
                                            <p:cond delay="999"/>
                                          </p:stCondLst>
                                        </p:cTn>
                                        <p:tgtEl>
                                          <p:spTgt spid="30"/>
                                        </p:tgtEl>
                                        <p:attrNameLst>
                                          <p:attrName>style.visibility</p:attrName>
                                        </p:attrNameLst>
                                      </p:cBhvr>
                                      <p:to>
                                        <p:strVal val="hidden"/>
                                      </p:to>
                                    </p:set>
                                    <p:animEffect transition="out" filter="dissolve">
                                      <p:cBhvr>
                                        <p:cTn id="299" dur="1000">
                                          <p:stCondLst>
                                            <p:cond delay="0"/>
                                          </p:stCondLst>
                                        </p:cTn>
                                        <p:tgtEl>
                                          <p:spTgt spid="30"/>
                                        </p:tgtEl>
                                      </p:cBhvr>
                                    </p:animEffect>
                                    <p:anim to="" calcmode="lin" valueType="num">
                                      <p:cBhvr>
                                        <p:cTn id="300" dur="1000" fill="hold">
                                          <p:stCondLst>
                                            <p:cond delay="0"/>
                                          </p:stCondLst>
                                        </p:cTn>
                                        <p:tgtEl>
                                          <p:spTgt spid="30"/>
                                        </p:tgtEl>
                                        <p:attrNameLst>
                                          <p:attrName>ppt_w</p:attrName>
                                        </p:attrNameLst>
                                      </p:cBhvr>
                                      <p:tavLst>
                                        <p:tav tm="0">
                                          <p:val>
                                            <p:strVal val="#ppt_w"/>
                                          </p:val>
                                        </p:tav>
                                        <p:tav tm="100000">
                                          <p:val>
                                            <p:strVal val="#ppt_w*4"/>
                                          </p:val>
                                        </p:tav>
                                      </p:tavLst>
                                    </p:anim>
                                    <p:anim to="" calcmode="lin" valueType="num">
                                      <p:cBhvr>
                                        <p:cTn id="301" dur="1000" fill="hold">
                                          <p:stCondLst>
                                            <p:cond delay="0"/>
                                          </p:stCondLst>
                                        </p:cTn>
                                        <p:tgtEl>
                                          <p:spTgt spid="30"/>
                                        </p:tgtEl>
                                        <p:attrNameLst>
                                          <p:attrName>ppt_h</p:attrName>
                                        </p:attrNameLst>
                                      </p:cBhvr>
                                      <p:tavLst>
                                        <p:tav tm="0">
                                          <p:val>
                                            <p:strVal val="#ppt_h"/>
                                          </p:val>
                                        </p:tav>
                                        <p:tav tm="100000">
                                          <p:val>
                                            <p:strVal val="#ppt_h*4"/>
                                          </p:val>
                                        </p:tav>
                                      </p:tavLst>
                                    </p:anim>
                                  </p:childTnLst>
                                </p:cTn>
                              </p:par>
                              <p:par>
                                <p:cTn id="302" presetID="0" presetClass="exit" presetSubtype="0" fill="hold" grpId="1" nodeType="withEffect">
                                  <p:stCondLst>
                                    <p:cond delay="0"/>
                                  </p:stCondLst>
                                  <p:childTnLst>
                                    <p:set>
                                      <p:cBhvr>
                                        <p:cTn id="303" dur="1" fill="hold">
                                          <p:stCondLst>
                                            <p:cond delay="999"/>
                                          </p:stCondLst>
                                        </p:cTn>
                                        <p:tgtEl>
                                          <p:spTgt spid="31"/>
                                        </p:tgtEl>
                                        <p:attrNameLst>
                                          <p:attrName>style.visibility</p:attrName>
                                        </p:attrNameLst>
                                      </p:cBhvr>
                                      <p:to>
                                        <p:strVal val="hidden"/>
                                      </p:to>
                                    </p:set>
                                    <p:animEffect transition="out" filter="dissolve">
                                      <p:cBhvr>
                                        <p:cTn id="304" dur="1000">
                                          <p:stCondLst>
                                            <p:cond delay="0"/>
                                          </p:stCondLst>
                                        </p:cTn>
                                        <p:tgtEl>
                                          <p:spTgt spid="31"/>
                                        </p:tgtEl>
                                      </p:cBhvr>
                                    </p:animEffect>
                                    <p:anim to="" calcmode="lin" valueType="num">
                                      <p:cBhvr>
                                        <p:cTn id="305" dur="1000" fill="hold">
                                          <p:stCondLst>
                                            <p:cond delay="0"/>
                                          </p:stCondLst>
                                        </p:cTn>
                                        <p:tgtEl>
                                          <p:spTgt spid="31"/>
                                        </p:tgtEl>
                                        <p:attrNameLst>
                                          <p:attrName>ppt_w</p:attrName>
                                        </p:attrNameLst>
                                      </p:cBhvr>
                                      <p:tavLst>
                                        <p:tav tm="0">
                                          <p:val>
                                            <p:strVal val="#ppt_w"/>
                                          </p:val>
                                        </p:tav>
                                        <p:tav tm="100000">
                                          <p:val>
                                            <p:strVal val="#ppt_w*4"/>
                                          </p:val>
                                        </p:tav>
                                      </p:tavLst>
                                    </p:anim>
                                    <p:anim to="" calcmode="lin" valueType="num">
                                      <p:cBhvr>
                                        <p:cTn id="306" dur="1000" fill="hold">
                                          <p:stCondLst>
                                            <p:cond delay="0"/>
                                          </p:stCondLst>
                                        </p:cTn>
                                        <p:tgtEl>
                                          <p:spTgt spid="31"/>
                                        </p:tgtEl>
                                        <p:attrNameLst>
                                          <p:attrName>ppt_h</p:attrName>
                                        </p:attrNameLst>
                                      </p:cBhvr>
                                      <p:tavLst>
                                        <p:tav tm="0">
                                          <p:val>
                                            <p:strVal val="#ppt_h"/>
                                          </p:val>
                                        </p:tav>
                                        <p:tav tm="100000">
                                          <p:val>
                                            <p:strVal val="#ppt_h*4"/>
                                          </p:val>
                                        </p:tav>
                                      </p:tavLst>
                                    </p:anim>
                                  </p:childTnLst>
                                </p:cTn>
                              </p:par>
                              <p:par>
                                <p:cTn id="307" presetID="0" presetClass="exit" presetSubtype="0" fill="hold" grpId="1" nodeType="withEffect">
                                  <p:stCondLst>
                                    <p:cond delay="0"/>
                                  </p:stCondLst>
                                  <p:childTnLst>
                                    <p:set>
                                      <p:cBhvr>
                                        <p:cTn id="308" dur="1" fill="hold">
                                          <p:stCondLst>
                                            <p:cond delay="999"/>
                                          </p:stCondLst>
                                        </p:cTn>
                                        <p:tgtEl>
                                          <p:spTgt spid="32"/>
                                        </p:tgtEl>
                                        <p:attrNameLst>
                                          <p:attrName>style.visibility</p:attrName>
                                        </p:attrNameLst>
                                      </p:cBhvr>
                                      <p:to>
                                        <p:strVal val="hidden"/>
                                      </p:to>
                                    </p:set>
                                    <p:animEffect transition="out" filter="dissolve">
                                      <p:cBhvr>
                                        <p:cTn id="309" dur="1000">
                                          <p:stCondLst>
                                            <p:cond delay="0"/>
                                          </p:stCondLst>
                                        </p:cTn>
                                        <p:tgtEl>
                                          <p:spTgt spid="32"/>
                                        </p:tgtEl>
                                      </p:cBhvr>
                                    </p:animEffect>
                                    <p:anim to="" calcmode="lin" valueType="num">
                                      <p:cBhvr>
                                        <p:cTn id="310" dur="1000" fill="hold">
                                          <p:stCondLst>
                                            <p:cond delay="0"/>
                                          </p:stCondLst>
                                        </p:cTn>
                                        <p:tgtEl>
                                          <p:spTgt spid="32"/>
                                        </p:tgtEl>
                                        <p:attrNameLst>
                                          <p:attrName>ppt_w</p:attrName>
                                        </p:attrNameLst>
                                      </p:cBhvr>
                                      <p:tavLst>
                                        <p:tav tm="0">
                                          <p:val>
                                            <p:strVal val="#ppt_w"/>
                                          </p:val>
                                        </p:tav>
                                        <p:tav tm="100000">
                                          <p:val>
                                            <p:strVal val="#ppt_w*4"/>
                                          </p:val>
                                        </p:tav>
                                      </p:tavLst>
                                    </p:anim>
                                    <p:anim to="" calcmode="lin" valueType="num">
                                      <p:cBhvr>
                                        <p:cTn id="311" dur="1000" fill="hold">
                                          <p:stCondLst>
                                            <p:cond delay="0"/>
                                          </p:stCondLst>
                                        </p:cTn>
                                        <p:tgtEl>
                                          <p:spTgt spid="32"/>
                                        </p:tgtEl>
                                        <p:attrNameLst>
                                          <p:attrName>ppt_h</p:attrName>
                                        </p:attrNameLst>
                                      </p:cBhvr>
                                      <p:tavLst>
                                        <p:tav tm="0">
                                          <p:val>
                                            <p:strVal val="#ppt_h"/>
                                          </p:val>
                                        </p:tav>
                                        <p:tav tm="100000">
                                          <p:val>
                                            <p:strVal val="#ppt_h*4"/>
                                          </p:val>
                                        </p:tav>
                                      </p:tavLst>
                                    </p:anim>
                                  </p:childTnLst>
                                </p:cTn>
                              </p:par>
                              <p:par>
                                <p:cTn id="312" presetID="0" presetClass="exit" presetSubtype="0" fill="hold" grpId="1" nodeType="withEffect">
                                  <p:stCondLst>
                                    <p:cond delay="0"/>
                                  </p:stCondLst>
                                  <p:childTnLst>
                                    <p:set>
                                      <p:cBhvr>
                                        <p:cTn id="313" dur="1" fill="hold">
                                          <p:stCondLst>
                                            <p:cond delay="999"/>
                                          </p:stCondLst>
                                        </p:cTn>
                                        <p:tgtEl>
                                          <p:spTgt spid="33"/>
                                        </p:tgtEl>
                                        <p:attrNameLst>
                                          <p:attrName>style.visibility</p:attrName>
                                        </p:attrNameLst>
                                      </p:cBhvr>
                                      <p:to>
                                        <p:strVal val="hidden"/>
                                      </p:to>
                                    </p:set>
                                    <p:animEffect transition="out" filter="dissolve">
                                      <p:cBhvr>
                                        <p:cTn id="314" dur="1000">
                                          <p:stCondLst>
                                            <p:cond delay="0"/>
                                          </p:stCondLst>
                                        </p:cTn>
                                        <p:tgtEl>
                                          <p:spTgt spid="33"/>
                                        </p:tgtEl>
                                      </p:cBhvr>
                                    </p:animEffect>
                                    <p:anim to="" calcmode="lin" valueType="num">
                                      <p:cBhvr>
                                        <p:cTn id="315" dur="1000" fill="hold">
                                          <p:stCondLst>
                                            <p:cond delay="0"/>
                                          </p:stCondLst>
                                        </p:cTn>
                                        <p:tgtEl>
                                          <p:spTgt spid="33"/>
                                        </p:tgtEl>
                                        <p:attrNameLst>
                                          <p:attrName>ppt_w</p:attrName>
                                        </p:attrNameLst>
                                      </p:cBhvr>
                                      <p:tavLst>
                                        <p:tav tm="0">
                                          <p:val>
                                            <p:strVal val="#ppt_w"/>
                                          </p:val>
                                        </p:tav>
                                        <p:tav tm="100000">
                                          <p:val>
                                            <p:strVal val="#ppt_w*4"/>
                                          </p:val>
                                        </p:tav>
                                      </p:tavLst>
                                    </p:anim>
                                    <p:anim to="" calcmode="lin" valueType="num">
                                      <p:cBhvr>
                                        <p:cTn id="316" dur="1000" fill="hold">
                                          <p:stCondLst>
                                            <p:cond delay="0"/>
                                          </p:stCondLst>
                                        </p:cTn>
                                        <p:tgtEl>
                                          <p:spTgt spid="33"/>
                                        </p:tgtEl>
                                        <p:attrNameLst>
                                          <p:attrName>ppt_h</p:attrName>
                                        </p:attrNameLst>
                                      </p:cBhvr>
                                      <p:tavLst>
                                        <p:tav tm="0">
                                          <p:val>
                                            <p:strVal val="#ppt_h"/>
                                          </p:val>
                                        </p:tav>
                                        <p:tav tm="100000">
                                          <p:val>
                                            <p:strVal val="#ppt_h*4"/>
                                          </p:val>
                                        </p:tav>
                                      </p:tavLst>
                                    </p:anim>
                                  </p:childTnLst>
                                </p:cTn>
                              </p:par>
                            </p:childTnLst>
                          </p:cTn>
                        </p:par>
                      </p:childTnLst>
                    </p:cTn>
                  </p:par>
                  <p:par>
                    <p:cTn id="317" fill="hold">
                      <p:stCondLst>
                        <p:cond delay="indefinite"/>
                      </p:stCondLst>
                      <p:childTnLst>
                        <p:par>
                          <p:cTn id="318" fill="hold">
                            <p:stCondLst>
                              <p:cond delay="0"/>
                            </p:stCondLst>
                            <p:childTnLst>
                              <p:par>
                                <p:cTn id="319" presetID="50" presetClass="exit" presetSubtype="0" accel="100000" fill="hold" grpId="1" nodeType="clickEffect">
                                  <p:stCondLst>
                                    <p:cond delay="0"/>
                                  </p:stCondLst>
                                  <p:childTnLst>
                                    <p:anim calcmode="lin" valueType="num">
                                      <p:cBhvr>
                                        <p:cTn id="320" dur="1000"/>
                                        <p:tgtEl>
                                          <p:spTgt spid="30734"/>
                                        </p:tgtEl>
                                        <p:attrNameLst>
                                          <p:attrName>ppt_w</p:attrName>
                                        </p:attrNameLst>
                                      </p:cBhvr>
                                      <p:tavLst>
                                        <p:tav tm="0">
                                          <p:val>
                                            <p:strVal val="ppt_w"/>
                                          </p:val>
                                        </p:tav>
                                        <p:tav tm="100000">
                                          <p:val>
                                            <p:strVal val="ppt_w+.3"/>
                                          </p:val>
                                        </p:tav>
                                      </p:tavLst>
                                    </p:anim>
                                    <p:anim calcmode="lin" valueType="num">
                                      <p:cBhvr>
                                        <p:cTn id="321" dur="1000"/>
                                        <p:tgtEl>
                                          <p:spTgt spid="30734"/>
                                        </p:tgtEl>
                                        <p:attrNameLst>
                                          <p:attrName>ppt_h</p:attrName>
                                        </p:attrNameLst>
                                      </p:cBhvr>
                                      <p:tavLst>
                                        <p:tav tm="0">
                                          <p:val>
                                            <p:strVal val="ppt_h"/>
                                          </p:val>
                                        </p:tav>
                                        <p:tav tm="100000">
                                          <p:val>
                                            <p:strVal val="ppt_h"/>
                                          </p:val>
                                        </p:tav>
                                      </p:tavLst>
                                    </p:anim>
                                    <p:animEffect transition="out" filter="fade">
                                      <p:cBhvr>
                                        <p:cTn id="322" dur="1000"/>
                                        <p:tgtEl>
                                          <p:spTgt spid="30734"/>
                                        </p:tgtEl>
                                      </p:cBhvr>
                                    </p:animEffect>
                                    <p:set>
                                      <p:cBhvr>
                                        <p:cTn id="323" dur="1" fill="hold">
                                          <p:stCondLst>
                                            <p:cond delay="999"/>
                                          </p:stCondLst>
                                        </p:cTn>
                                        <p:tgtEl>
                                          <p:spTgt spid="30734"/>
                                        </p:tgtEl>
                                        <p:attrNameLst>
                                          <p:attrName>style.visibility</p:attrName>
                                        </p:attrNameLst>
                                      </p:cBhvr>
                                      <p:to>
                                        <p:strVal val="hidden"/>
                                      </p:to>
                                    </p:set>
                                  </p:childTnLst>
                                </p:cTn>
                              </p:par>
                              <p:par>
                                <p:cTn id="324" presetID="50" presetClass="exit" presetSubtype="0" accel="100000" fill="hold" grpId="1" nodeType="withEffect">
                                  <p:stCondLst>
                                    <p:cond delay="0"/>
                                  </p:stCondLst>
                                  <p:childTnLst>
                                    <p:anim calcmode="lin" valueType="num">
                                      <p:cBhvr>
                                        <p:cTn id="325" dur="1000"/>
                                        <p:tgtEl>
                                          <p:spTgt spid="30735"/>
                                        </p:tgtEl>
                                        <p:attrNameLst>
                                          <p:attrName>ppt_w</p:attrName>
                                        </p:attrNameLst>
                                      </p:cBhvr>
                                      <p:tavLst>
                                        <p:tav tm="0">
                                          <p:val>
                                            <p:strVal val="ppt_w"/>
                                          </p:val>
                                        </p:tav>
                                        <p:tav tm="100000">
                                          <p:val>
                                            <p:strVal val="ppt_w+.3"/>
                                          </p:val>
                                        </p:tav>
                                      </p:tavLst>
                                    </p:anim>
                                    <p:anim calcmode="lin" valueType="num">
                                      <p:cBhvr>
                                        <p:cTn id="326" dur="1000"/>
                                        <p:tgtEl>
                                          <p:spTgt spid="30735"/>
                                        </p:tgtEl>
                                        <p:attrNameLst>
                                          <p:attrName>ppt_h</p:attrName>
                                        </p:attrNameLst>
                                      </p:cBhvr>
                                      <p:tavLst>
                                        <p:tav tm="0">
                                          <p:val>
                                            <p:strVal val="ppt_h"/>
                                          </p:val>
                                        </p:tav>
                                        <p:tav tm="100000">
                                          <p:val>
                                            <p:strVal val="ppt_h"/>
                                          </p:val>
                                        </p:tav>
                                      </p:tavLst>
                                    </p:anim>
                                    <p:animEffect transition="out" filter="fade">
                                      <p:cBhvr>
                                        <p:cTn id="327" dur="1000"/>
                                        <p:tgtEl>
                                          <p:spTgt spid="30735"/>
                                        </p:tgtEl>
                                      </p:cBhvr>
                                    </p:animEffect>
                                    <p:set>
                                      <p:cBhvr>
                                        <p:cTn id="328" dur="1" fill="hold">
                                          <p:stCondLst>
                                            <p:cond delay="999"/>
                                          </p:stCondLst>
                                        </p:cTn>
                                        <p:tgtEl>
                                          <p:spTgt spid="30735"/>
                                        </p:tgtEl>
                                        <p:attrNameLst>
                                          <p:attrName>style.visibility</p:attrName>
                                        </p:attrNameLst>
                                      </p:cBhvr>
                                      <p:to>
                                        <p:strVal val="hidden"/>
                                      </p:to>
                                    </p:set>
                                  </p:childTnLst>
                                </p:cTn>
                              </p:par>
                              <p:par>
                                <p:cTn id="329" presetID="50" presetClass="exit" presetSubtype="0" accel="100000" fill="hold" grpId="1" nodeType="withEffect">
                                  <p:stCondLst>
                                    <p:cond delay="0"/>
                                  </p:stCondLst>
                                  <p:childTnLst>
                                    <p:anim calcmode="lin" valueType="num">
                                      <p:cBhvr>
                                        <p:cTn id="330" dur="1000"/>
                                        <p:tgtEl>
                                          <p:spTgt spid="30736"/>
                                        </p:tgtEl>
                                        <p:attrNameLst>
                                          <p:attrName>ppt_w</p:attrName>
                                        </p:attrNameLst>
                                      </p:cBhvr>
                                      <p:tavLst>
                                        <p:tav tm="0">
                                          <p:val>
                                            <p:strVal val="ppt_w"/>
                                          </p:val>
                                        </p:tav>
                                        <p:tav tm="100000">
                                          <p:val>
                                            <p:strVal val="ppt_w+.3"/>
                                          </p:val>
                                        </p:tav>
                                      </p:tavLst>
                                    </p:anim>
                                    <p:anim calcmode="lin" valueType="num">
                                      <p:cBhvr>
                                        <p:cTn id="331" dur="1000"/>
                                        <p:tgtEl>
                                          <p:spTgt spid="30736"/>
                                        </p:tgtEl>
                                        <p:attrNameLst>
                                          <p:attrName>ppt_h</p:attrName>
                                        </p:attrNameLst>
                                      </p:cBhvr>
                                      <p:tavLst>
                                        <p:tav tm="0">
                                          <p:val>
                                            <p:strVal val="ppt_h"/>
                                          </p:val>
                                        </p:tav>
                                        <p:tav tm="100000">
                                          <p:val>
                                            <p:strVal val="ppt_h"/>
                                          </p:val>
                                        </p:tav>
                                      </p:tavLst>
                                    </p:anim>
                                    <p:animEffect transition="out" filter="fade">
                                      <p:cBhvr>
                                        <p:cTn id="332" dur="1000"/>
                                        <p:tgtEl>
                                          <p:spTgt spid="30736"/>
                                        </p:tgtEl>
                                      </p:cBhvr>
                                    </p:animEffect>
                                    <p:set>
                                      <p:cBhvr>
                                        <p:cTn id="333" dur="1" fill="hold">
                                          <p:stCondLst>
                                            <p:cond delay="999"/>
                                          </p:stCondLst>
                                        </p:cTn>
                                        <p:tgtEl>
                                          <p:spTgt spid="30736"/>
                                        </p:tgtEl>
                                        <p:attrNameLst>
                                          <p:attrName>style.visibility</p:attrName>
                                        </p:attrNameLst>
                                      </p:cBhvr>
                                      <p:to>
                                        <p:strVal val="hidden"/>
                                      </p:to>
                                    </p:set>
                                  </p:childTnLst>
                                </p:cTn>
                              </p:par>
                              <p:par>
                                <p:cTn id="334" presetID="50" presetClass="exit" presetSubtype="0" accel="100000" fill="hold" grpId="1" nodeType="withEffect">
                                  <p:stCondLst>
                                    <p:cond delay="0"/>
                                  </p:stCondLst>
                                  <p:childTnLst>
                                    <p:anim calcmode="lin" valueType="num">
                                      <p:cBhvr>
                                        <p:cTn id="335" dur="1000"/>
                                        <p:tgtEl>
                                          <p:spTgt spid="30738"/>
                                        </p:tgtEl>
                                        <p:attrNameLst>
                                          <p:attrName>ppt_w</p:attrName>
                                        </p:attrNameLst>
                                      </p:cBhvr>
                                      <p:tavLst>
                                        <p:tav tm="0">
                                          <p:val>
                                            <p:strVal val="ppt_w"/>
                                          </p:val>
                                        </p:tav>
                                        <p:tav tm="100000">
                                          <p:val>
                                            <p:strVal val="ppt_w+.3"/>
                                          </p:val>
                                        </p:tav>
                                      </p:tavLst>
                                    </p:anim>
                                    <p:anim calcmode="lin" valueType="num">
                                      <p:cBhvr>
                                        <p:cTn id="336" dur="1000"/>
                                        <p:tgtEl>
                                          <p:spTgt spid="30738"/>
                                        </p:tgtEl>
                                        <p:attrNameLst>
                                          <p:attrName>ppt_h</p:attrName>
                                        </p:attrNameLst>
                                      </p:cBhvr>
                                      <p:tavLst>
                                        <p:tav tm="0">
                                          <p:val>
                                            <p:strVal val="ppt_h"/>
                                          </p:val>
                                        </p:tav>
                                        <p:tav tm="100000">
                                          <p:val>
                                            <p:strVal val="ppt_h"/>
                                          </p:val>
                                        </p:tav>
                                      </p:tavLst>
                                    </p:anim>
                                    <p:animEffect transition="out" filter="fade">
                                      <p:cBhvr>
                                        <p:cTn id="337" dur="1000"/>
                                        <p:tgtEl>
                                          <p:spTgt spid="30738"/>
                                        </p:tgtEl>
                                      </p:cBhvr>
                                    </p:animEffect>
                                    <p:set>
                                      <p:cBhvr>
                                        <p:cTn id="338" dur="1" fill="hold">
                                          <p:stCondLst>
                                            <p:cond delay="999"/>
                                          </p:stCondLst>
                                        </p:cTn>
                                        <p:tgtEl>
                                          <p:spTgt spid="30738"/>
                                        </p:tgtEl>
                                        <p:attrNameLst>
                                          <p:attrName>style.visibility</p:attrName>
                                        </p:attrNameLst>
                                      </p:cBhvr>
                                      <p:to>
                                        <p:strVal val="hidden"/>
                                      </p:to>
                                    </p:set>
                                  </p:childTnLst>
                                </p:cTn>
                              </p:par>
                              <p:par>
                                <p:cTn id="339" presetID="50" presetClass="exit" presetSubtype="0" accel="100000" fill="hold" grpId="1" nodeType="withEffect">
                                  <p:stCondLst>
                                    <p:cond delay="0"/>
                                  </p:stCondLst>
                                  <p:childTnLst>
                                    <p:anim calcmode="lin" valueType="num">
                                      <p:cBhvr>
                                        <p:cTn id="340" dur="1000"/>
                                        <p:tgtEl>
                                          <p:spTgt spid="30740">
                                            <p:txEl>
                                              <p:pRg st="0" end="0"/>
                                            </p:txEl>
                                          </p:spTgt>
                                        </p:tgtEl>
                                        <p:attrNameLst>
                                          <p:attrName>ppt_w</p:attrName>
                                        </p:attrNameLst>
                                      </p:cBhvr>
                                      <p:tavLst>
                                        <p:tav tm="0">
                                          <p:val>
                                            <p:strVal val="ppt_w"/>
                                          </p:val>
                                        </p:tav>
                                        <p:tav tm="100000">
                                          <p:val>
                                            <p:strVal val="ppt_w+.3"/>
                                          </p:val>
                                        </p:tav>
                                      </p:tavLst>
                                    </p:anim>
                                    <p:anim calcmode="lin" valueType="num">
                                      <p:cBhvr>
                                        <p:cTn id="341" dur="1000"/>
                                        <p:tgtEl>
                                          <p:spTgt spid="30740">
                                            <p:txEl>
                                              <p:pRg st="0" end="0"/>
                                            </p:txEl>
                                          </p:spTgt>
                                        </p:tgtEl>
                                        <p:attrNameLst>
                                          <p:attrName>ppt_h</p:attrName>
                                        </p:attrNameLst>
                                      </p:cBhvr>
                                      <p:tavLst>
                                        <p:tav tm="0">
                                          <p:val>
                                            <p:strVal val="ppt_h"/>
                                          </p:val>
                                        </p:tav>
                                        <p:tav tm="100000">
                                          <p:val>
                                            <p:strVal val="ppt_h"/>
                                          </p:val>
                                        </p:tav>
                                      </p:tavLst>
                                    </p:anim>
                                    <p:animEffect transition="out" filter="fade">
                                      <p:cBhvr>
                                        <p:cTn id="342" dur="1000"/>
                                        <p:tgtEl>
                                          <p:spTgt spid="30740">
                                            <p:txEl>
                                              <p:pRg st="0" end="0"/>
                                            </p:txEl>
                                          </p:spTgt>
                                        </p:tgtEl>
                                      </p:cBhvr>
                                    </p:animEffect>
                                    <p:set>
                                      <p:cBhvr>
                                        <p:cTn id="343" dur="1" fill="hold">
                                          <p:stCondLst>
                                            <p:cond delay="999"/>
                                          </p:stCondLst>
                                        </p:cTn>
                                        <p:tgtEl>
                                          <p:spTgt spid="30740">
                                            <p:txEl>
                                              <p:pRg st="0" end="0"/>
                                            </p:txEl>
                                          </p:spTgt>
                                        </p:tgtEl>
                                        <p:attrNameLst>
                                          <p:attrName>style.visibility</p:attrName>
                                        </p:attrNameLst>
                                      </p:cBhvr>
                                      <p:to>
                                        <p:strVal val="hidden"/>
                                      </p:to>
                                    </p:set>
                                  </p:childTnLst>
                                </p:cTn>
                              </p:par>
                              <p:par>
                                <p:cTn id="344" presetID="50" presetClass="exit" presetSubtype="0" accel="100000" fill="hold" nodeType="withEffect">
                                  <p:stCondLst>
                                    <p:cond delay="0"/>
                                  </p:stCondLst>
                                  <p:childTnLst>
                                    <p:anim calcmode="lin" valueType="num">
                                      <p:cBhvr>
                                        <p:cTn id="345" dur="1000"/>
                                        <p:tgtEl>
                                          <p:spTgt spid="30741">
                                            <p:txEl>
                                              <p:pRg st="0" end="0"/>
                                            </p:txEl>
                                          </p:spTgt>
                                        </p:tgtEl>
                                        <p:attrNameLst>
                                          <p:attrName>ppt_w</p:attrName>
                                        </p:attrNameLst>
                                      </p:cBhvr>
                                      <p:tavLst>
                                        <p:tav tm="0">
                                          <p:val>
                                            <p:strVal val="ppt_w"/>
                                          </p:val>
                                        </p:tav>
                                        <p:tav tm="100000">
                                          <p:val>
                                            <p:strVal val="ppt_w+.3"/>
                                          </p:val>
                                        </p:tav>
                                      </p:tavLst>
                                    </p:anim>
                                    <p:anim calcmode="lin" valueType="num">
                                      <p:cBhvr>
                                        <p:cTn id="346" dur="1000"/>
                                        <p:tgtEl>
                                          <p:spTgt spid="30741">
                                            <p:txEl>
                                              <p:pRg st="0" end="0"/>
                                            </p:txEl>
                                          </p:spTgt>
                                        </p:tgtEl>
                                        <p:attrNameLst>
                                          <p:attrName>ppt_h</p:attrName>
                                        </p:attrNameLst>
                                      </p:cBhvr>
                                      <p:tavLst>
                                        <p:tav tm="0">
                                          <p:val>
                                            <p:strVal val="ppt_h"/>
                                          </p:val>
                                        </p:tav>
                                        <p:tav tm="100000">
                                          <p:val>
                                            <p:strVal val="ppt_h"/>
                                          </p:val>
                                        </p:tav>
                                      </p:tavLst>
                                    </p:anim>
                                    <p:animEffect transition="out" filter="fade">
                                      <p:cBhvr>
                                        <p:cTn id="347" dur="1000"/>
                                        <p:tgtEl>
                                          <p:spTgt spid="30741">
                                            <p:txEl>
                                              <p:pRg st="0" end="0"/>
                                            </p:txEl>
                                          </p:spTgt>
                                        </p:tgtEl>
                                      </p:cBhvr>
                                    </p:animEffect>
                                    <p:set>
                                      <p:cBhvr>
                                        <p:cTn id="348" dur="1" fill="hold">
                                          <p:stCondLst>
                                            <p:cond delay="999"/>
                                          </p:stCondLst>
                                        </p:cTn>
                                        <p:tgtEl>
                                          <p:spTgt spid="30741">
                                            <p:txEl>
                                              <p:pRg st="0" end="0"/>
                                            </p:txEl>
                                          </p:spTgt>
                                        </p:tgtEl>
                                        <p:attrNameLst>
                                          <p:attrName>style.visibility</p:attrName>
                                        </p:attrNameLst>
                                      </p:cBhvr>
                                      <p:to>
                                        <p:strVal val="hidden"/>
                                      </p:to>
                                    </p:set>
                                  </p:childTnLst>
                                </p:cTn>
                              </p:par>
                              <p:par>
                                <p:cTn id="349" presetID="50" presetClass="exit" presetSubtype="0" accel="100000" fill="hold" grpId="1" nodeType="withEffect">
                                  <p:stCondLst>
                                    <p:cond delay="0"/>
                                  </p:stCondLst>
                                  <p:childTnLst>
                                    <p:anim calcmode="lin" valueType="num">
                                      <p:cBhvr>
                                        <p:cTn id="350" dur="1000"/>
                                        <p:tgtEl>
                                          <p:spTgt spid="30742"/>
                                        </p:tgtEl>
                                        <p:attrNameLst>
                                          <p:attrName>ppt_w</p:attrName>
                                        </p:attrNameLst>
                                      </p:cBhvr>
                                      <p:tavLst>
                                        <p:tav tm="0">
                                          <p:val>
                                            <p:strVal val="ppt_w"/>
                                          </p:val>
                                        </p:tav>
                                        <p:tav tm="100000">
                                          <p:val>
                                            <p:strVal val="ppt_w+.3"/>
                                          </p:val>
                                        </p:tav>
                                      </p:tavLst>
                                    </p:anim>
                                    <p:anim calcmode="lin" valueType="num">
                                      <p:cBhvr>
                                        <p:cTn id="351" dur="1000"/>
                                        <p:tgtEl>
                                          <p:spTgt spid="30742"/>
                                        </p:tgtEl>
                                        <p:attrNameLst>
                                          <p:attrName>ppt_h</p:attrName>
                                        </p:attrNameLst>
                                      </p:cBhvr>
                                      <p:tavLst>
                                        <p:tav tm="0">
                                          <p:val>
                                            <p:strVal val="ppt_h"/>
                                          </p:val>
                                        </p:tav>
                                        <p:tav tm="100000">
                                          <p:val>
                                            <p:strVal val="ppt_h"/>
                                          </p:val>
                                        </p:tav>
                                      </p:tavLst>
                                    </p:anim>
                                    <p:animEffect transition="out" filter="fade">
                                      <p:cBhvr>
                                        <p:cTn id="352" dur="1000"/>
                                        <p:tgtEl>
                                          <p:spTgt spid="30742"/>
                                        </p:tgtEl>
                                      </p:cBhvr>
                                    </p:animEffect>
                                    <p:set>
                                      <p:cBhvr>
                                        <p:cTn id="353" dur="1" fill="hold">
                                          <p:stCondLst>
                                            <p:cond delay="999"/>
                                          </p:stCondLst>
                                        </p:cTn>
                                        <p:tgtEl>
                                          <p:spTgt spid="30742"/>
                                        </p:tgtEl>
                                        <p:attrNameLst>
                                          <p:attrName>style.visibility</p:attrName>
                                        </p:attrNameLst>
                                      </p:cBhvr>
                                      <p:to>
                                        <p:strVal val="hidden"/>
                                      </p:to>
                                    </p:set>
                                  </p:childTnLst>
                                </p:cTn>
                              </p:par>
                              <p:par>
                                <p:cTn id="354" presetID="50" presetClass="exit" presetSubtype="0" accel="100000" fill="hold" grpId="1" nodeType="withEffect">
                                  <p:stCondLst>
                                    <p:cond delay="0"/>
                                  </p:stCondLst>
                                  <p:childTnLst>
                                    <p:anim calcmode="lin" valueType="num">
                                      <p:cBhvr>
                                        <p:cTn id="355" dur="1000"/>
                                        <p:tgtEl>
                                          <p:spTgt spid="30743"/>
                                        </p:tgtEl>
                                        <p:attrNameLst>
                                          <p:attrName>ppt_w</p:attrName>
                                        </p:attrNameLst>
                                      </p:cBhvr>
                                      <p:tavLst>
                                        <p:tav tm="0">
                                          <p:val>
                                            <p:strVal val="ppt_w"/>
                                          </p:val>
                                        </p:tav>
                                        <p:tav tm="100000">
                                          <p:val>
                                            <p:strVal val="ppt_w+.3"/>
                                          </p:val>
                                        </p:tav>
                                      </p:tavLst>
                                    </p:anim>
                                    <p:anim calcmode="lin" valueType="num">
                                      <p:cBhvr>
                                        <p:cTn id="356" dur="1000"/>
                                        <p:tgtEl>
                                          <p:spTgt spid="30743"/>
                                        </p:tgtEl>
                                        <p:attrNameLst>
                                          <p:attrName>ppt_h</p:attrName>
                                        </p:attrNameLst>
                                      </p:cBhvr>
                                      <p:tavLst>
                                        <p:tav tm="0">
                                          <p:val>
                                            <p:strVal val="ppt_h"/>
                                          </p:val>
                                        </p:tav>
                                        <p:tav tm="100000">
                                          <p:val>
                                            <p:strVal val="ppt_h"/>
                                          </p:val>
                                        </p:tav>
                                      </p:tavLst>
                                    </p:anim>
                                    <p:animEffect transition="out" filter="fade">
                                      <p:cBhvr>
                                        <p:cTn id="357" dur="1000"/>
                                        <p:tgtEl>
                                          <p:spTgt spid="30743"/>
                                        </p:tgtEl>
                                      </p:cBhvr>
                                    </p:animEffect>
                                    <p:set>
                                      <p:cBhvr>
                                        <p:cTn id="358" dur="1" fill="hold">
                                          <p:stCondLst>
                                            <p:cond delay="999"/>
                                          </p:stCondLst>
                                        </p:cTn>
                                        <p:tgtEl>
                                          <p:spTgt spid="30743"/>
                                        </p:tgtEl>
                                        <p:attrNameLst>
                                          <p:attrName>style.visibility</p:attrName>
                                        </p:attrNameLst>
                                      </p:cBhvr>
                                      <p:to>
                                        <p:strVal val="hidden"/>
                                      </p:to>
                                    </p:set>
                                  </p:childTnLst>
                                </p:cTn>
                              </p:par>
                              <p:par>
                                <p:cTn id="359" presetID="50" presetClass="exit" presetSubtype="0" accel="100000" fill="hold" grpId="1" nodeType="withEffect">
                                  <p:stCondLst>
                                    <p:cond delay="0"/>
                                  </p:stCondLst>
                                  <p:childTnLst>
                                    <p:anim calcmode="lin" valueType="num">
                                      <p:cBhvr>
                                        <p:cTn id="360" dur="1000"/>
                                        <p:tgtEl>
                                          <p:spTgt spid="30748"/>
                                        </p:tgtEl>
                                        <p:attrNameLst>
                                          <p:attrName>ppt_w</p:attrName>
                                        </p:attrNameLst>
                                      </p:cBhvr>
                                      <p:tavLst>
                                        <p:tav tm="0">
                                          <p:val>
                                            <p:strVal val="ppt_w"/>
                                          </p:val>
                                        </p:tav>
                                        <p:tav tm="100000">
                                          <p:val>
                                            <p:strVal val="ppt_w+.3"/>
                                          </p:val>
                                        </p:tav>
                                      </p:tavLst>
                                    </p:anim>
                                    <p:anim calcmode="lin" valueType="num">
                                      <p:cBhvr>
                                        <p:cTn id="361" dur="1000"/>
                                        <p:tgtEl>
                                          <p:spTgt spid="30748"/>
                                        </p:tgtEl>
                                        <p:attrNameLst>
                                          <p:attrName>ppt_h</p:attrName>
                                        </p:attrNameLst>
                                      </p:cBhvr>
                                      <p:tavLst>
                                        <p:tav tm="0">
                                          <p:val>
                                            <p:strVal val="ppt_h"/>
                                          </p:val>
                                        </p:tav>
                                        <p:tav tm="100000">
                                          <p:val>
                                            <p:strVal val="ppt_h"/>
                                          </p:val>
                                        </p:tav>
                                      </p:tavLst>
                                    </p:anim>
                                    <p:animEffect transition="out" filter="fade">
                                      <p:cBhvr>
                                        <p:cTn id="362" dur="1000"/>
                                        <p:tgtEl>
                                          <p:spTgt spid="30748"/>
                                        </p:tgtEl>
                                      </p:cBhvr>
                                    </p:animEffect>
                                    <p:set>
                                      <p:cBhvr>
                                        <p:cTn id="363" dur="1" fill="hold">
                                          <p:stCondLst>
                                            <p:cond delay="999"/>
                                          </p:stCondLst>
                                        </p:cTn>
                                        <p:tgtEl>
                                          <p:spTgt spid="30748"/>
                                        </p:tgtEl>
                                        <p:attrNameLst>
                                          <p:attrName>style.visibility</p:attrName>
                                        </p:attrNameLst>
                                      </p:cBhvr>
                                      <p:to>
                                        <p:strVal val="hidden"/>
                                      </p:to>
                                    </p:set>
                                  </p:childTnLst>
                                </p:cTn>
                              </p:par>
                              <p:par>
                                <p:cTn id="364" presetID="50" presetClass="exit" presetSubtype="0" accel="100000" fill="hold" grpId="1" nodeType="withEffect">
                                  <p:stCondLst>
                                    <p:cond delay="0"/>
                                  </p:stCondLst>
                                  <p:childTnLst>
                                    <p:anim calcmode="lin" valueType="num">
                                      <p:cBhvr>
                                        <p:cTn id="365" dur="1000"/>
                                        <p:tgtEl>
                                          <p:spTgt spid="30749"/>
                                        </p:tgtEl>
                                        <p:attrNameLst>
                                          <p:attrName>ppt_w</p:attrName>
                                        </p:attrNameLst>
                                      </p:cBhvr>
                                      <p:tavLst>
                                        <p:tav tm="0">
                                          <p:val>
                                            <p:strVal val="ppt_w"/>
                                          </p:val>
                                        </p:tav>
                                        <p:tav tm="100000">
                                          <p:val>
                                            <p:strVal val="ppt_w+.3"/>
                                          </p:val>
                                        </p:tav>
                                      </p:tavLst>
                                    </p:anim>
                                    <p:anim calcmode="lin" valueType="num">
                                      <p:cBhvr>
                                        <p:cTn id="366" dur="1000"/>
                                        <p:tgtEl>
                                          <p:spTgt spid="30749"/>
                                        </p:tgtEl>
                                        <p:attrNameLst>
                                          <p:attrName>ppt_h</p:attrName>
                                        </p:attrNameLst>
                                      </p:cBhvr>
                                      <p:tavLst>
                                        <p:tav tm="0">
                                          <p:val>
                                            <p:strVal val="ppt_h"/>
                                          </p:val>
                                        </p:tav>
                                        <p:tav tm="100000">
                                          <p:val>
                                            <p:strVal val="ppt_h"/>
                                          </p:val>
                                        </p:tav>
                                      </p:tavLst>
                                    </p:anim>
                                    <p:animEffect transition="out" filter="fade">
                                      <p:cBhvr>
                                        <p:cTn id="367" dur="1000"/>
                                        <p:tgtEl>
                                          <p:spTgt spid="30749"/>
                                        </p:tgtEl>
                                      </p:cBhvr>
                                    </p:animEffect>
                                    <p:set>
                                      <p:cBhvr>
                                        <p:cTn id="368" dur="1" fill="hold">
                                          <p:stCondLst>
                                            <p:cond delay="999"/>
                                          </p:stCondLst>
                                        </p:cTn>
                                        <p:tgtEl>
                                          <p:spTgt spid="30749"/>
                                        </p:tgtEl>
                                        <p:attrNameLst>
                                          <p:attrName>style.visibility</p:attrName>
                                        </p:attrNameLst>
                                      </p:cBhvr>
                                      <p:to>
                                        <p:strVal val="hidden"/>
                                      </p:to>
                                    </p:set>
                                  </p:childTnLst>
                                </p:cTn>
                              </p:par>
                            </p:childTnLst>
                          </p:cTn>
                        </p:par>
                      </p:childTnLst>
                    </p:cTn>
                  </p:par>
                  <p:par>
                    <p:cTn id="369" fill="hold" nodeType="clickPar">
                      <p:stCondLst>
                        <p:cond delay="indefinite"/>
                      </p:stCondLst>
                      <p:childTnLst>
                        <p:par>
                          <p:cTn id="370" fill="hold" nodeType="withGroup">
                            <p:stCondLst>
                              <p:cond delay="0"/>
                            </p:stCondLst>
                            <p:childTnLst>
                              <p:par>
                                <p:cTn id="371" presetID="0" presetClass="path" presetSubtype="0" accel="50000" decel="50000" fill="hold" grpId="2" nodeType="clickEffect">
                                  <p:stCondLst>
                                    <p:cond delay="0"/>
                                  </p:stCondLst>
                                  <p:childTnLst>
                                    <p:animMotion origin="layout" path="M -0.72153 0.32315 L -0.72917 0.00556 " pathEditMode="relative" rAng="0" ptsTypes="AA">
                                      <p:cBhvr>
                                        <p:cTn id="372" dur="2000" fill="hold"/>
                                        <p:tgtEl>
                                          <p:spTgt spid="30739"/>
                                        </p:tgtEl>
                                        <p:attrNameLst>
                                          <p:attrName>ppt_x</p:attrName>
                                          <p:attrName>ppt_y</p:attrName>
                                        </p:attrNameLst>
                                      </p:cBhvr>
                                      <p:rCtr x="-382" y="-15880"/>
                                    </p:animMotion>
                                  </p:childTnLst>
                                </p:cTn>
                              </p:par>
                              <p:par>
                                <p:cTn id="373" presetID="23" presetClass="exit" presetSubtype="32" fill="hold" grpId="3" nodeType="withEffect">
                                  <p:stCondLst>
                                    <p:cond delay="0"/>
                                  </p:stCondLst>
                                  <p:childTnLst>
                                    <p:anim calcmode="lin" valueType="num">
                                      <p:cBhvr>
                                        <p:cTn id="374" dur="2000"/>
                                        <p:tgtEl>
                                          <p:spTgt spid="30739"/>
                                        </p:tgtEl>
                                        <p:attrNameLst>
                                          <p:attrName>ppt_w</p:attrName>
                                        </p:attrNameLst>
                                      </p:cBhvr>
                                      <p:tavLst>
                                        <p:tav tm="0">
                                          <p:val>
                                            <p:strVal val="ppt_w"/>
                                          </p:val>
                                        </p:tav>
                                        <p:tav tm="100000">
                                          <p:val>
                                            <p:fltVal val="0"/>
                                          </p:val>
                                        </p:tav>
                                      </p:tavLst>
                                    </p:anim>
                                    <p:anim calcmode="lin" valueType="num">
                                      <p:cBhvr>
                                        <p:cTn id="375" dur="2000"/>
                                        <p:tgtEl>
                                          <p:spTgt spid="30739"/>
                                        </p:tgtEl>
                                        <p:attrNameLst>
                                          <p:attrName>ppt_h</p:attrName>
                                        </p:attrNameLst>
                                      </p:cBhvr>
                                      <p:tavLst>
                                        <p:tav tm="0">
                                          <p:val>
                                            <p:strVal val="ppt_h"/>
                                          </p:val>
                                        </p:tav>
                                        <p:tav tm="100000">
                                          <p:val>
                                            <p:fltVal val="0"/>
                                          </p:val>
                                        </p:tav>
                                      </p:tavLst>
                                    </p:anim>
                                    <p:set>
                                      <p:cBhvr>
                                        <p:cTn id="376" dur="1" fill="hold">
                                          <p:stCondLst>
                                            <p:cond delay="1999"/>
                                          </p:stCondLst>
                                        </p:cTn>
                                        <p:tgtEl>
                                          <p:spTgt spid="307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7" grpId="0"/>
      <p:bldP spid="30727" grpId="1"/>
      <p:bldP spid="34" grpId="0"/>
      <p:bldP spid="34" grpId="1"/>
      <p:bldP spid="34" grpId="2"/>
      <p:bldP spid="30728" grpId="0"/>
      <p:bldP spid="30728" grpId="1"/>
      <p:bldP spid="30729" grpId="0"/>
      <p:bldP spid="30729" grpId="1"/>
      <p:bldP spid="30730" grpId="0"/>
      <p:bldP spid="30730" grpId="1"/>
      <p:bldP spid="30731" grpId="0"/>
      <p:bldP spid="30731" grpId="1"/>
      <p:bldP spid="30732" grpId="0"/>
      <p:bldP spid="30732" grpId="1"/>
      <p:bldP spid="30733" grpId="0"/>
      <p:bldP spid="30733" grpId="1"/>
      <p:bldP spid="30734" grpId="0"/>
      <p:bldP spid="30734" grpId="1"/>
      <p:bldP spid="30734" grpId="2"/>
      <p:bldP spid="30734" grpId="3"/>
      <p:bldP spid="30735" grpId="0"/>
      <p:bldP spid="30735" grpId="1"/>
      <p:bldP spid="30735" grpId="2"/>
      <p:bldP spid="30735" grpId="3"/>
      <p:bldP spid="30736" grpId="0"/>
      <p:bldP spid="30736" grpId="1"/>
      <p:bldP spid="30736" grpId="2"/>
      <p:bldP spid="30736" grpId="3"/>
      <p:bldP spid="30738" grpId="0"/>
      <p:bldP spid="30738" grpId="1"/>
      <p:bldP spid="30738" grpId="2"/>
      <p:bldP spid="30738" grpId="3"/>
      <p:bldP spid="30739" grpId="0"/>
      <p:bldP spid="30739" grpId="1"/>
      <p:bldP spid="30739" grpId="2"/>
      <p:bldP spid="30739" grpId="3"/>
      <p:bldP spid="30739" grpId="4"/>
      <p:bldP spid="30740" grpId="0" build="allAtOnce"/>
      <p:bldP spid="30740" grpId="1" build="allAtOnce"/>
      <p:bldP spid="30740" grpId="2" build="allAtOnce"/>
      <p:bldP spid="30740" grpId="3" build="allAtOnce"/>
      <p:bldP spid="30741" grpId="0" build="allAtOnce"/>
      <p:bldP spid="30741" grpId="1" build="allAtOnce"/>
      <p:bldP spid="30741" grpId="2" build="allAtOnce"/>
      <p:bldP spid="30742" grpId="0"/>
      <p:bldP spid="30742" grpId="1"/>
      <p:bldP spid="30742" grpId="2"/>
      <p:bldP spid="30742" grpId="3"/>
      <p:bldP spid="30742" grpId="4"/>
      <p:bldP spid="30743" grpId="0"/>
      <p:bldP spid="30743" grpId="1"/>
      <p:bldP spid="30743" grpId="2"/>
      <p:bldP spid="30743" grpId="3"/>
      <p:bldP spid="30743" grpId="4"/>
      <p:bldP spid="30744" grpId="0"/>
      <p:bldP spid="30744" grpId="1"/>
      <p:bldP spid="30744" grpId="2"/>
      <p:bldP spid="30744" grpId="3"/>
      <p:bldP spid="30748" grpId="0"/>
      <p:bldP spid="30748" grpId="1"/>
      <p:bldP spid="30748" grpId="2"/>
      <p:bldP spid="30748" grpId="3"/>
      <p:bldP spid="30749" grpId="0"/>
      <p:bldP spid="30749" grpId="1"/>
      <p:bldP spid="30749" grpId="2"/>
      <p:bldP spid="30749" grpId="3"/>
      <p:bldP spid="23" grpId="0"/>
      <p:bldP spid="23" grpId="1"/>
      <p:bldP spid="24" grpId="0"/>
      <p:bldP spid="24" grpId="1"/>
      <p:bldP spid="25" grpId="0"/>
      <p:bldP spid="25" grpId="1"/>
      <p:bldP spid="26" grpId="0"/>
      <p:bldP spid="26" grpId="1"/>
      <p:bldP spid="27" grpId="0"/>
      <p:bldP spid="27" grpId="1"/>
      <p:bldP spid="28" grpId="0"/>
      <p:bldP spid="28" grpId="1"/>
      <p:bldP spid="29" grpId="0"/>
      <p:bldP spid="29" grpId="1"/>
      <p:bldP spid="30" grpId="0"/>
      <p:bldP spid="30" grpId="1"/>
      <p:bldP spid="31" grpId="0"/>
      <p:bldP spid="31" grpId="1"/>
      <p:bldP spid="32" grpId="0"/>
      <p:bldP spid="32" grpId="1"/>
      <p:bldP spid="33" grpId="0"/>
      <p:bldP spid="33"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0" name="Title 1"/>
          <p:cNvSpPr txBox="1">
            <a:spLocks/>
          </p:cNvSpPr>
          <p:nvPr/>
        </p:nvSpPr>
        <p:spPr>
          <a:xfrm>
            <a:off x="2788920" y="1536192"/>
            <a:ext cx="1194391"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chemeClr val="bg1"/>
                  </a:solidFill>
                  <a:prstDash val="solid"/>
                </a:ln>
                <a:solidFill>
                  <a:srgbClr val="00B0F0"/>
                </a:solidFill>
                <a:effectLst>
                  <a:outerShdw blurRad="63500" dir="3600000" algn="tl" rotWithShape="0">
                    <a:srgbClr val="000000">
                      <a:alpha val="70000"/>
                    </a:srgbClr>
                  </a:outerShdw>
                </a:effectLst>
                <a:latin typeface="Calibri" panose="020F0502020204030204" pitchFamily="34" charset="0"/>
              </a:rPr>
              <a:t>is</a:t>
            </a:r>
          </a:p>
        </p:txBody>
      </p:sp>
      <p:sp>
        <p:nvSpPr>
          <p:cNvPr id="4" name="Title 1"/>
          <p:cNvSpPr txBox="1">
            <a:spLocks/>
          </p:cNvSpPr>
          <p:nvPr/>
        </p:nvSpPr>
        <p:spPr>
          <a:xfrm>
            <a:off x="5193792" y="1527048"/>
            <a:ext cx="17526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chemeClr val="bg1"/>
                  </a:solidFill>
                  <a:prstDash val="solid"/>
                </a:ln>
                <a:solidFill>
                  <a:srgbClr val="00B0F0"/>
                </a:solidFill>
                <a:effectLst>
                  <a:outerShdw blurRad="63500" dir="3600000" algn="tl" rotWithShape="0">
                    <a:srgbClr val="000000">
                      <a:alpha val="70000"/>
                    </a:srgbClr>
                  </a:outerShdw>
                </a:effectLst>
                <a:latin typeface="Calibri" panose="020F0502020204030204" pitchFamily="34" charset="0"/>
              </a:rPr>
              <a:t>read</a:t>
            </a:r>
          </a:p>
        </p:txBody>
      </p:sp>
      <p:sp>
        <p:nvSpPr>
          <p:cNvPr id="5" name="Title 1"/>
          <p:cNvSpPr txBox="1">
            <a:spLocks/>
          </p:cNvSpPr>
          <p:nvPr/>
        </p:nvSpPr>
        <p:spPr>
          <a:xfrm>
            <a:off x="2953512" y="2202260"/>
            <a:ext cx="17526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chemeClr val="bg1"/>
                  </a:solidFill>
                  <a:prstDash val="solid"/>
                </a:ln>
                <a:solidFill>
                  <a:srgbClr val="00B0F0"/>
                </a:solidFill>
                <a:effectLst>
                  <a:outerShdw blurRad="63500" dir="3600000" algn="tl" rotWithShape="0">
                    <a:srgbClr val="000000">
                      <a:alpha val="70000"/>
                    </a:srgbClr>
                  </a:outerShdw>
                </a:effectLst>
                <a:latin typeface="Calibri" panose="020F0502020204030204" pitchFamily="34" charset="0"/>
              </a:rPr>
              <a:t>hear</a:t>
            </a:r>
          </a:p>
        </p:txBody>
      </p:sp>
      <p:sp>
        <p:nvSpPr>
          <p:cNvPr id="6" name="Title 1"/>
          <p:cNvSpPr txBox="1">
            <a:spLocks/>
          </p:cNvSpPr>
          <p:nvPr/>
        </p:nvSpPr>
        <p:spPr>
          <a:xfrm>
            <a:off x="3895344" y="2907792"/>
            <a:ext cx="1828800" cy="10743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chemeClr val="bg1"/>
                  </a:solidFill>
                  <a:prstDash val="solid"/>
                </a:ln>
                <a:solidFill>
                  <a:srgbClr val="00B0F0"/>
                </a:solidFill>
                <a:effectLst>
                  <a:outerShdw blurRad="63500" dir="3600000" algn="tl" rotWithShape="0">
                    <a:srgbClr val="000000">
                      <a:alpha val="70000"/>
                    </a:srgbClr>
                  </a:outerShdw>
                </a:effectLst>
                <a:latin typeface="Calibri" panose="020F0502020204030204" pitchFamily="34" charset="0"/>
              </a:rPr>
              <a:t>keep</a:t>
            </a:r>
          </a:p>
        </p:txBody>
      </p:sp>
      <p:sp>
        <p:nvSpPr>
          <p:cNvPr id="3074" name="Rectangle 2"/>
          <p:cNvSpPr>
            <a:spLocks noGrp="1" noChangeArrowheads="1"/>
          </p:cNvSpPr>
          <p:nvPr>
            <p:ph type="title"/>
          </p:nvPr>
        </p:nvSpPr>
        <p:spPr>
          <a:xfrm>
            <a:off x="457200" y="1447800"/>
            <a:ext cx="8229600" cy="3992562"/>
          </a:xfrm>
        </p:spPr>
        <p:txBody>
          <a:bodyPr/>
          <a:lstStyle/>
          <a:p>
            <a:pPr eaLnBrk="1" hangingPunct="1"/>
            <a:r>
              <a:rPr lang="en-US" altLang="en-US" b="1" dirty="0">
                <a:solidFill>
                  <a:schemeClr val="bg1"/>
                </a:solidFill>
                <a:effectLst>
                  <a:glow rad="63500">
                    <a:schemeClr val="tx1"/>
                  </a:glow>
                </a:effectLst>
                <a:latin typeface="Calibri" panose="020F0502020204030204" pitchFamily="34" charset="0"/>
              </a:rPr>
              <a:t>Blessed is he who reads and  those who hear the words of this prophecy, and keep those things which are written in it; for the time is near. </a:t>
            </a:r>
            <a:r>
              <a:rPr lang="en-US" altLang="en-US" sz="3200" b="1" i="1" dirty="0">
                <a:solidFill>
                  <a:schemeClr val="bg1"/>
                </a:solidFill>
                <a:effectLst>
                  <a:glow rad="63500">
                    <a:schemeClr val="tx1"/>
                  </a:glow>
                </a:effectLst>
                <a:latin typeface="Calibri" panose="020F0502020204030204" pitchFamily="34" charset="0"/>
              </a:rPr>
              <a:t>— Revelation 1:3</a:t>
            </a:r>
          </a:p>
        </p:txBody>
      </p:sp>
      <p:sp>
        <p:nvSpPr>
          <p:cNvPr id="7" name="Rectangle 12"/>
          <p:cNvSpPr>
            <a:spLocks noChangeArrowheads="1"/>
          </p:cNvSpPr>
          <p:nvPr/>
        </p:nvSpPr>
        <p:spPr bwMode="auto">
          <a:xfrm>
            <a:off x="1280160" y="4076700"/>
            <a:ext cx="3448812"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reezing" dir="tl"/>
            </a:scene3d>
            <a:sp3d contourW="25400" prstMaterial="dkEdg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300" b="1" spc="50" dirty="0">
                <a:ln w="11430"/>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rPr>
              <a:t>time is near</a:t>
            </a:r>
          </a:p>
        </p:txBody>
      </p:sp>
      <p:sp>
        <p:nvSpPr>
          <p:cNvPr id="10" name="TextBox 9"/>
          <p:cNvSpPr txBox="1"/>
          <p:nvPr/>
        </p:nvSpPr>
        <p:spPr>
          <a:xfrm>
            <a:off x="2743200" y="2481352"/>
            <a:ext cx="8001000" cy="1862048"/>
          </a:xfrm>
          <a:prstGeom prst="rect">
            <a:avLst/>
          </a:prstGeom>
          <a:noFill/>
        </p:spPr>
        <p:txBody>
          <a:bodyPr wrap="square" rtlCol="0">
            <a:spAutoFit/>
            <a:scene3d>
              <a:camera prst="orthographicFront"/>
              <a:lightRig rig="threePt" dir="t"/>
            </a:scene3d>
            <a:sp3d extrusionH="57150">
              <a:bevelT w="38100" h="38100"/>
            </a:sp3d>
          </a:bodyPr>
          <a:lstStyle/>
          <a:p>
            <a:r>
              <a:rPr lang="en-US" sz="11500" b="1" kern="0" spc="-600" dirty="0">
                <a:solidFill>
                  <a:srgbClr val="CC99FF"/>
                </a:solidFill>
                <a:effectLst>
                  <a:glow rad="63500">
                    <a:schemeClr val="tx1"/>
                  </a:glow>
                </a:effectLst>
                <a:latin typeface="Aharoni" panose="02010803020104030203" pitchFamily="2" charset="-79"/>
                <a:cs typeface="Aharoni" panose="02010803020104030203" pitchFamily="2" charset="-79"/>
              </a:rPr>
              <a:t>R</a:t>
            </a:r>
            <a:r>
              <a:rPr lang="en-US" sz="8000" b="1" kern="0" spc="-600" dirty="0">
                <a:solidFill>
                  <a:srgbClr val="CC99FF"/>
                </a:solidFill>
                <a:effectLst>
                  <a:glow rad="63500">
                    <a:schemeClr val="tx1"/>
                  </a:glow>
                </a:effectLst>
                <a:latin typeface="Aharoni" panose="02010803020104030203" pitchFamily="2" charset="-79"/>
                <a:cs typeface="Aharoni" panose="02010803020104030203" pitchFamily="2" charset="-79"/>
              </a:rPr>
              <a:t>EADS</a:t>
            </a:r>
          </a:p>
        </p:txBody>
      </p:sp>
      <p:sp>
        <p:nvSpPr>
          <p:cNvPr id="11" name="TextBox 10"/>
          <p:cNvSpPr txBox="1"/>
          <p:nvPr/>
        </p:nvSpPr>
        <p:spPr>
          <a:xfrm>
            <a:off x="2667000" y="2481352"/>
            <a:ext cx="8001000" cy="1862048"/>
          </a:xfrm>
          <a:prstGeom prst="rect">
            <a:avLst/>
          </a:prstGeom>
          <a:noFill/>
        </p:spPr>
        <p:txBody>
          <a:bodyPr wrap="square" rtlCol="0">
            <a:spAutoFit/>
            <a:scene3d>
              <a:camera prst="orthographicFront"/>
              <a:lightRig rig="threePt" dir="t"/>
            </a:scene3d>
            <a:sp3d extrusionH="57150">
              <a:bevelT w="38100" h="38100"/>
            </a:sp3d>
          </a:bodyPr>
          <a:lstStyle/>
          <a:p>
            <a:r>
              <a:rPr lang="en-US" sz="11500" b="1" kern="0" spc="-600" dirty="0">
                <a:solidFill>
                  <a:srgbClr val="CC99FF"/>
                </a:solidFill>
                <a:effectLst>
                  <a:glow rad="63500">
                    <a:schemeClr val="tx1"/>
                  </a:glow>
                </a:effectLst>
                <a:latin typeface="Aharoni" panose="02010803020104030203" pitchFamily="2" charset="-79"/>
                <a:cs typeface="Aharoni" panose="02010803020104030203" pitchFamily="2" charset="-79"/>
              </a:rPr>
              <a:t>H</a:t>
            </a:r>
            <a:r>
              <a:rPr lang="en-US" sz="8000" b="1" kern="0" spc="-600" dirty="0">
                <a:solidFill>
                  <a:srgbClr val="CC99FF"/>
                </a:solidFill>
                <a:effectLst>
                  <a:glow rad="63500">
                    <a:schemeClr val="tx1"/>
                  </a:glow>
                </a:effectLst>
                <a:latin typeface="Aharoni" panose="02010803020104030203" pitchFamily="2" charset="-79"/>
                <a:cs typeface="Aharoni" panose="02010803020104030203" pitchFamily="2" charset="-79"/>
              </a:rPr>
              <a:t>EARS</a:t>
            </a:r>
            <a:endParaRPr lang="en-US" sz="14000" b="1" kern="0" spc="-600" dirty="0">
              <a:solidFill>
                <a:srgbClr val="CC99FF"/>
              </a:solidFill>
              <a:effectLst>
                <a:glow rad="63500">
                  <a:schemeClr val="tx1"/>
                </a:glow>
              </a:effectLst>
              <a:latin typeface="Aharoni" panose="02010803020104030203" pitchFamily="2" charset="-79"/>
              <a:cs typeface="Aharoni" panose="02010803020104030203" pitchFamily="2" charset="-79"/>
            </a:endParaRPr>
          </a:p>
        </p:txBody>
      </p:sp>
      <p:sp>
        <p:nvSpPr>
          <p:cNvPr id="12" name="TextBox 11"/>
          <p:cNvSpPr txBox="1"/>
          <p:nvPr/>
        </p:nvSpPr>
        <p:spPr>
          <a:xfrm>
            <a:off x="2895600" y="2481352"/>
            <a:ext cx="8001000" cy="1862048"/>
          </a:xfrm>
          <a:prstGeom prst="rect">
            <a:avLst/>
          </a:prstGeom>
          <a:noFill/>
        </p:spPr>
        <p:txBody>
          <a:bodyPr wrap="square" rtlCol="0">
            <a:spAutoFit/>
            <a:scene3d>
              <a:camera prst="orthographicFront"/>
              <a:lightRig rig="threePt" dir="t"/>
            </a:scene3d>
            <a:sp3d extrusionH="57150">
              <a:bevelT w="38100" h="38100"/>
            </a:sp3d>
          </a:bodyPr>
          <a:lstStyle/>
          <a:p>
            <a:r>
              <a:rPr lang="en-US" sz="11500" b="1" kern="0" spc="-600" dirty="0">
                <a:solidFill>
                  <a:srgbClr val="CC99FF"/>
                </a:solidFill>
                <a:effectLst>
                  <a:glow rad="63500">
                    <a:schemeClr val="tx1"/>
                  </a:glow>
                </a:effectLst>
                <a:latin typeface="Aharoni" panose="02010803020104030203" pitchFamily="2" charset="-79"/>
                <a:cs typeface="Aharoni" panose="02010803020104030203" pitchFamily="2" charset="-79"/>
              </a:rPr>
              <a:t>K</a:t>
            </a:r>
            <a:r>
              <a:rPr lang="en-US" sz="8000" b="1" kern="0" spc="-600" dirty="0">
                <a:solidFill>
                  <a:srgbClr val="CC99FF"/>
                </a:solidFill>
                <a:effectLst>
                  <a:glow rad="63500">
                    <a:schemeClr val="tx1"/>
                  </a:glow>
                </a:effectLst>
                <a:latin typeface="Aharoni" panose="02010803020104030203" pitchFamily="2" charset="-79"/>
                <a:cs typeface="Aharoni" panose="02010803020104030203" pitchFamily="2" charset="-79"/>
              </a:rPr>
              <a:t>EEPS</a:t>
            </a:r>
            <a:endParaRPr lang="en-US" sz="14000" b="1" kern="0" spc="-600" dirty="0">
              <a:solidFill>
                <a:srgbClr val="CC99FF"/>
              </a:solidFill>
              <a:effectLst>
                <a:glow rad="63500">
                  <a:schemeClr val="tx1"/>
                </a:glow>
              </a:effectLst>
              <a:latin typeface="Aharoni" panose="02010803020104030203" pitchFamily="2" charset="-79"/>
              <a:cs typeface="Aharoni" panose="02010803020104030203" pitchFamily="2" charset="-79"/>
            </a:endParaRPr>
          </a:p>
        </p:txBody>
      </p:sp>
      <p:sp>
        <p:nvSpPr>
          <p:cNvPr id="13" name="TextBox 12"/>
          <p:cNvSpPr txBox="1"/>
          <p:nvPr/>
        </p:nvSpPr>
        <p:spPr>
          <a:xfrm>
            <a:off x="2590800" y="2481352"/>
            <a:ext cx="8001000" cy="1862048"/>
          </a:xfrm>
          <a:prstGeom prst="rect">
            <a:avLst/>
          </a:prstGeom>
          <a:noFill/>
        </p:spPr>
        <p:txBody>
          <a:bodyPr wrap="square" rtlCol="0">
            <a:spAutoFit/>
            <a:scene3d>
              <a:camera prst="orthographicFront"/>
              <a:lightRig rig="threePt" dir="t"/>
            </a:scene3d>
            <a:sp3d extrusionH="57150">
              <a:bevelT w="38100" h="38100"/>
            </a:sp3d>
          </a:bodyPr>
          <a:lstStyle/>
          <a:p>
            <a:r>
              <a:rPr lang="en-US" sz="11500" b="1" kern="0" spc="-600" dirty="0">
                <a:solidFill>
                  <a:srgbClr val="CC99FF"/>
                </a:solidFill>
                <a:effectLst>
                  <a:glow rad="63500">
                    <a:schemeClr val="tx1"/>
                  </a:glow>
                </a:effectLst>
                <a:latin typeface="Aharoni" panose="02010803020104030203" pitchFamily="2" charset="-79"/>
                <a:cs typeface="Aharoni" panose="02010803020104030203" pitchFamily="2" charset="-79"/>
              </a:rPr>
              <a:t>N</a:t>
            </a:r>
            <a:r>
              <a:rPr lang="en-US" sz="8000" b="1" kern="0" spc="-600" dirty="0">
                <a:solidFill>
                  <a:srgbClr val="CC99FF"/>
                </a:solidFill>
                <a:effectLst>
                  <a:glow rad="63500">
                    <a:schemeClr val="tx1"/>
                  </a:glow>
                </a:effectLst>
                <a:latin typeface="Aharoni" panose="02010803020104030203" pitchFamily="2" charset="-79"/>
                <a:cs typeface="Aharoni" panose="02010803020104030203" pitchFamily="2" charset="-79"/>
              </a:rPr>
              <a:t>EARS</a:t>
            </a:r>
            <a:endParaRPr lang="en-US" sz="14000" b="1" kern="0" spc="-600" dirty="0">
              <a:solidFill>
                <a:srgbClr val="CC99FF"/>
              </a:solidFill>
              <a:effectLst>
                <a:glow rad="63500">
                  <a:schemeClr val="tx1"/>
                </a:glow>
              </a:effectLst>
              <a:latin typeface="Aharoni" panose="02010803020104030203" pitchFamily="2" charset="-79"/>
              <a:cs typeface="Aharoni" panose="02010803020104030203" pitchFamily="2" charset="-79"/>
            </a:endParaRPr>
          </a:p>
        </p:txBody>
      </p:sp>
      <p:sp>
        <p:nvSpPr>
          <p:cNvPr id="14" name="TextBox 13"/>
          <p:cNvSpPr txBox="1"/>
          <p:nvPr/>
        </p:nvSpPr>
        <p:spPr>
          <a:xfrm>
            <a:off x="2590800" y="2481352"/>
            <a:ext cx="3581400" cy="1862048"/>
          </a:xfrm>
          <a:prstGeom prst="rect">
            <a:avLst/>
          </a:prstGeom>
          <a:noFill/>
        </p:spPr>
        <p:txBody>
          <a:bodyPr wrap="square" rtlCol="0">
            <a:spAutoFit/>
            <a:scene3d>
              <a:camera prst="orthographicFront"/>
              <a:lightRig rig="threePt" dir="t"/>
            </a:scene3d>
            <a:sp3d extrusionH="57150">
              <a:bevelT w="38100" h="38100"/>
            </a:sp3d>
          </a:bodyPr>
          <a:lstStyle/>
          <a:p>
            <a:r>
              <a:rPr lang="en-US" sz="11500" b="1" kern="0" spc="-600" dirty="0">
                <a:solidFill>
                  <a:srgbClr val="CC99FF"/>
                </a:solidFill>
                <a:latin typeface="Aharoni" panose="02010803020104030203" pitchFamily="2" charset="-79"/>
                <a:cs typeface="Aharoni" panose="02010803020104030203" pitchFamily="2" charset="-79"/>
              </a:rPr>
              <a:t>N</a:t>
            </a:r>
            <a:r>
              <a:rPr lang="en-US" sz="8000" b="1" kern="0" spc="-600" dirty="0">
                <a:solidFill>
                  <a:srgbClr val="CC99FF"/>
                </a:solidFill>
                <a:latin typeface="Aharoni" panose="02010803020104030203" pitchFamily="2" charset="-79"/>
                <a:cs typeface="Aharoni" panose="02010803020104030203" pitchFamily="2" charset="-79"/>
              </a:rPr>
              <a:t>EARS</a:t>
            </a:r>
            <a:endParaRPr lang="en-US" sz="14000" b="1" kern="0" spc="-600" dirty="0">
              <a:solidFill>
                <a:srgbClr val="CC99FF"/>
              </a:solidFill>
              <a:latin typeface="Aharoni" panose="02010803020104030203" pitchFamily="2" charset="-79"/>
              <a:cs typeface="Aharoni" panose="02010803020104030203" pitchFamily="2" charset="-79"/>
            </a:endParaRPr>
          </a:p>
        </p:txBody>
      </p:sp>
      <p:sp>
        <p:nvSpPr>
          <p:cNvPr id="15" name="Rectangle 12"/>
          <p:cNvSpPr>
            <a:spLocks noChangeArrowheads="1"/>
          </p:cNvSpPr>
          <p:nvPr/>
        </p:nvSpPr>
        <p:spPr bwMode="auto">
          <a:xfrm>
            <a:off x="609600" y="2590800"/>
            <a:ext cx="77724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reezing" dir="tl"/>
            </a:scene3d>
            <a:sp3d contourW="25400" prstMaterial="dkEdge">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kern="0" dirty="0">
                <a:solidFill>
                  <a:schemeClr val="bg1"/>
                </a:solidFill>
                <a:effectLst>
                  <a:glow rad="63500">
                    <a:schemeClr val="tx1"/>
                  </a:glow>
                </a:effectLst>
                <a:latin typeface="Calibri" panose="020F0502020204030204" pitchFamily="34" charset="0"/>
                <a:ea typeface="+mj-ea"/>
                <a:cs typeface="+mj-cs"/>
              </a:rPr>
              <a:t>reads + hear + keep = Blessed</a:t>
            </a:r>
          </a:p>
        </p:txBody>
      </p:sp>
      <p:sp>
        <p:nvSpPr>
          <p:cNvPr id="16" name="Rectangle 2"/>
          <p:cNvSpPr txBox="1">
            <a:spLocks noChangeArrowheads="1"/>
          </p:cNvSpPr>
          <p:nvPr/>
        </p:nvSpPr>
        <p:spPr bwMode="auto">
          <a:xfrm>
            <a:off x="914400" y="1536193"/>
            <a:ext cx="2362200" cy="1130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000" b="1" kern="0" dirty="0">
                <a:solidFill>
                  <a:schemeClr val="bg1"/>
                </a:solidFill>
                <a:effectLst>
                  <a:glow rad="63500">
                    <a:schemeClr val="tx1"/>
                  </a:glow>
                </a:effectLst>
                <a:latin typeface="Calibri" panose="020F0502020204030204" pitchFamily="34" charset="0"/>
              </a:rPr>
              <a:t> </a:t>
            </a:r>
            <a:r>
              <a:rPr lang="en-US" altLang="en-US" sz="4500" b="1" kern="0" dirty="0">
                <a:solidFill>
                  <a:schemeClr val="bg1"/>
                </a:solidFill>
                <a:effectLst>
                  <a:glow rad="63500">
                    <a:schemeClr val="tx1"/>
                  </a:glow>
                </a:effectLst>
                <a:latin typeface="Calibri" panose="020F0502020204030204" pitchFamily="34" charset="0"/>
              </a:rPr>
              <a:t> </a:t>
            </a:r>
            <a:r>
              <a:rPr lang="en-US" altLang="en-US" b="1" kern="0" dirty="0">
                <a:solidFill>
                  <a:schemeClr val="bg1"/>
                </a:solidFill>
                <a:effectLst>
                  <a:glow rad="63500">
                    <a:schemeClr val="tx1"/>
                  </a:glow>
                </a:effectLst>
                <a:latin typeface="Calibri" panose="020F0502020204030204" pitchFamily="34" charset="0"/>
              </a:rPr>
              <a:t>Blessed</a:t>
            </a:r>
            <a:endParaRPr lang="en-US" altLang="en-US" b="1" i="1" kern="0" dirty="0">
              <a:solidFill>
                <a:schemeClr val="bg1"/>
              </a:solidFill>
              <a:effectLst>
                <a:glow rad="63500">
                  <a:schemeClr val="tx1"/>
                </a:glow>
              </a:effectLst>
              <a:latin typeface="Calibri" panose="020F0502020204030204" pitchFamily="34" charset="0"/>
            </a:endParaRPr>
          </a:p>
        </p:txBody>
      </p:sp>
      <p:sp>
        <p:nvSpPr>
          <p:cNvPr id="17" name="Rectangle 2"/>
          <p:cNvSpPr txBox="1">
            <a:spLocks noChangeArrowheads="1"/>
          </p:cNvSpPr>
          <p:nvPr/>
        </p:nvSpPr>
        <p:spPr bwMode="auto">
          <a:xfrm>
            <a:off x="5181600" y="1536193"/>
            <a:ext cx="1808563" cy="1130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400" b="1" kern="0" dirty="0">
                <a:solidFill>
                  <a:schemeClr val="bg1"/>
                </a:solidFill>
                <a:effectLst>
                  <a:glow rad="63500">
                    <a:schemeClr val="tx1"/>
                  </a:glow>
                </a:effectLst>
                <a:latin typeface="Calibri" panose="020F0502020204030204" pitchFamily="34" charset="0"/>
              </a:rPr>
              <a:t> </a:t>
            </a:r>
            <a:r>
              <a:rPr lang="en-US" altLang="en-US" b="1" kern="0" dirty="0">
                <a:solidFill>
                  <a:schemeClr val="bg1"/>
                </a:solidFill>
                <a:effectLst>
                  <a:glow rad="63500">
                    <a:schemeClr val="tx1"/>
                  </a:glow>
                </a:effectLst>
                <a:latin typeface="Calibri" panose="020F0502020204030204" pitchFamily="34" charset="0"/>
              </a:rPr>
              <a:t> reads</a:t>
            </a:r>
            <a:endParaRPr lang="en-US" altLang="en-US" b="1" i="1" kern="0" dirty="0">
              <a:solidFill>
                <a:schemeClr val="bg1"/>
              </a:solidFill>
              <a:effectLst>
                <a:glow rad="63500">
                  <a:schemeClr val="tx1"/>
                </a:glow>
              </a:effectLst>
              <a:latin typeface="Calibri" panose="020F0502020204030204" pitchFamily="34" charset="0"/>
            </a:endParaRPr>
          </a:p>
        </p:txBody>
      </p:sp>
      <p:sp>
        <p:nvSpPr>
          <p:cNvPr id="18" name="Rectangle 2"/>
          <p:cNvSpPr txBox="1">
            <a:spLocks noChangeArrowheads="1"/>
          </p:cNvSpPr>
          <p:nvPr/>
        </p:nvSpPr>
        <p:spPr bwMode="auto">
          <a:xfrm>
            <a:off x="2743200" y="2198769"/>
            <a:ext cx="1981200" cy="1154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600" b="1" kern="0" dirty="0">
                <a:solidFill>
                  <a:schemeClr val="bg1"/>
                </a:solidFill>
                <a:effectLst>
                  <a:glow rad="63500">
                    <a:schemeClr val="tx1"/>
                  </a:glow>
                </a:effectLst>
                <a:latin typeface="Calibri" panose="020F0502020204030204" pitchFamily="34" charset="0"/>
              </a:rPr>
              <a:t> </a:t>
            </a:r>
            <a:r>
              <a:rPr lang="en-US" altLang="en-US" b="1" kern="0" dirty="0">
                <a:solidFill>
                  <a:schemeClr val="bg1"/>
                </a:solidFill>
                <a:effectLst>
                  <a:glow rad="63500">
                    <a:schemeClr val="tx1"/>
                  </a:glow>
                </a:effectLst>
                <a:latin typeface="Calibri" panose="020F0502020204030204" pitchFamily="34" charset="0"/>
              </a:rPr>
              <a:t> hear</a:t>
            </a:r>
            <a:endParaRPr lang="en-US" altLang="en-US" b="1" i="1" kern="0" dirty="0">
              <a:solidFill>
                <a:schemeClr val="bg1"/>
              </a:solidFill>
              <a:effectLst>
                <a:glow rad="63500">
                  <a:schemeClr val="tx1"/>
                </a:glow>
              </a:effectLst>
              <a:latin typeface="Calibri" panose="020F0502020204030204" pitchFamily="34" charset="0"/>
            </a:endParaRPr>
          </a:p>
        </p:txBody>
      </p:sp>
      <p:sp>
        <p:nvSpPr>
          <p:cNvPr id="19" name="Rectangle 2"/>
          <p:cNvSpPr txBox="1">
            <a:spLocks noChangeArrowheads="1"/>
          </p:cNvSpPr>
          <p:nvPr/>
        </p:nvSpPr>
        <p:spPr bwMode="auto">
          <a:xfrm>
            <a:off x="3429000" y="2884569"/>
            <a:ext cx="2514600" cy="107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solidFill>
                  <a:schemeClr val="bg1"/>
                </a:solidFill>
                <a:effectLst>
                  <a:glow rad="63500">
                    <a:schemeClr val="tx1"/>
                  </a:glow>
                </a:effectLst>
                <a:latin typeface="Calibri" panose="020F0502020204030204" pitchFamily="34" charset="0"/>
              </a:rPr>
              <a:t> </a:t>
            </a:r>
            <a:r>
              <a:rPr lang="en-US" altLang="en-US" sz="5000" b="1" kern="0" dirty="0">
                <a:solidFill>
                  <a:schemeClr val="bg1"/>
                </a:solidFill>
                <a:effectLst>
                  <a:glow rad="63500">
                    <a:schemeClr val="tx1"/>
                  </a:glow>
                </a:effectLst>
                <a:latin typeface="Calibri" panose="020F0502020204030204" pitchFamily="34" charset="0"/>
              </a:rPr>
              <a:t> </a:t>
            </a:r>
            <a:r>
              <a:rPr lang="en-US" altLang="en-US" b="1" kern="0" dirty="0">
                <a:solidFill>
                  <a:schemeClr val="bg1"/>
                </a:solidFill>
                <a:effectLst>
                  <a:glow rad="63500">
                    <a:schemeClr val="tx1"/>
                  </a:glow>
                </a:effectLst>
                <a:latin typeface="Calibri" panose="020F0502020204030204" pitchFamily="34" charset="0"/>
              </a:rPr>
              <a:t>keep</a:t>
            </a:r>
            <a:endParaRPr lang="en-US" altLang="en-US" b="1" i="1" kern="0" dirty="0">
              <a:solidFill>
                <a:schemeClr val="bg1"/>
              </a:solidFill>
              <a:effectLst>
                <a:glow rad="63500">
                  <a:schemeClr val="tx1"/>
                </a:glow>
              </a:effectLst>
              <a:latin typeface="Calibri" panose="020F0502020204030204" pitchFamily="34" charset="0"/>
            </a:endParaRPr>
          </a:p>
        </p:txBody>
      </p:sp>
      <p:sp>
        <p:nvSpPr>
          <p:cNvPr id="21" name="Rectangle 4"/>
          <p:cNvSpPr>
            <a:spLocks noChangeArrowheads="1"/>
          </p:cNvSpPr>
          <p:nvPr/>
        </p:nvSpPr>
        <p:spPr bwMode="auto">
          <a:xfrm>
            <a:off x="5029200" y="3593592"/>
            <a:ext cx="1021080" cy="1036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noFill/>
                </a:ln>
                <a:solidFill>
                  <a:schemeClr val="bg1"/>
                </a:solidFill>
                <a:effectLst>
                  <a:outerShdw blurRad="80000" dist="40000" dir="5040000" algn="tl">
                    <a:srgbClr val="000000">
                      <a:alpha val="30000"/>
                    </a:srgbClr>
                  </a:outerShdw>
                </a:effectLst>
                <a:latin typeface="Calibri" panose="020F0502020204030204" pitchFamily="34" charset="0"/>
              </a:rPr>
              <a:t>in</a:t>
            </a:r>
            <a:endParaRPr lang="en-US" sz="4400" b="1" i="1" dirty="0">
              <a:ln w="11430">
                <a:noFill/>
              </a:ln>
              <a:solidFill>
                <a:schemeClr val="bg1"/>
              </a:solidFill>
              <a:effectLst>
                <a:outerShdw blurRad="80000" dist="40000" dir="5040000" algn="tl">
                  <a:srgbClr val="000000">
                    <a:alpha val="30000"/>
                  </a:srgbClr>
                </a:outerShdw>
              </a:effectLst>
              <a:latin typeface="Calibri" panose="020F0502020204030204" pitchFamily="34" charset="0"/>
            </a:endParaRPr>
          </a:p>
        </p:txBody>
      </p:sp>
    </p:spTree>
    <p:extLst>
      <p:ext uri="{BB962C8B-B14F-4D97-AF65-F5344CB8AC3E}">
        <p14:creationId xmlns:p14="http://schemas.microsoft.com/office/powerpoint/2010/main" val="245742667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500"/>
                                        <p:tgtEl>
                                          <p:spTgt spid="20"/>
                                        </p:tgtEl>
                                      </p:cBhvr>
                                    </p:animEffect>
                                  </p:childTnLst>
                                </p:cTn>
                              </p:par>
                              <p:par>
                                <p:cTn id="14" presetID="18" presetClass="emph" presetSubtype="0" fill="hold" grpId="1" nodeType="withEffect">
                                  <p:stCondLst>
                                    <p:cond delay="0"/>
                                  </p:stCondLst>
                                  <p:childTnLst>
                                    <p:set>
                                      <p:cBhvr override="childStyle">
                                        <p:cTn id="15" dur="500" fill="hold"/>
                                        <p:tgtEl>
                                          <p:spTgt spid="20"/>
                                        </p:tgtEl>
                                        <p:attrNameLst>
                                          <p:attrName>style.textDecorationUnderline</p:attrName>
                                        </p:attrNameLst>
                                      </p:cBhvr>
                                      <p:to>
                                        <p:strVal val="tru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par>
                                <p:cTn id="21" presetID="18" presetClass="emph" presetSubtype="0" fill="hold" grpId="1" nodeType="withEffect">
                                  <p:stCondLst>
                                    <p:cond delay="0"/>
                                  </p:stCondLst>
                                  <p:childTnLst>
                                    <p:set>
                                      <p:cBhvr override="childStyle">
                                        <p:cTn id="22" dur="500" fill="hold"/>
                                        <p:tgtEl>
                                          <p:spTgt spid="4"/>
                                        </p:tgtEl>
                                        <p:attrNameLst>
                                          <p:attrName>style.textDecorationUnderline</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par>
                                <p:cTn id="28" presetID="18" presetClass="emph" presetSubtype="0" fill="hold" grpId="1" nodeType="withEffect">
                                  <p:stCondLst>
                                    <p:cond delay="0"/>
                                  </p:stCondLst>
                                  <p:childTnLst>
                                    <p:set>
                                      <p:cBhvr override="childStyle">
                                        <p:cTn id="29" dur="500" fill="hold"/>
                                        <p:tgtEl>
                                          <p:spTgt spid="5"/>
                                        </p:tgtEl>
                                        <p:attrNameLst>
                                          <p:attrName>style.textDecorationUnderline</p:attrName>
                                        </p:attrNameLst>
                                      </p:cBhvr>
                                      <p:to>
                                        <p:strVal val="true"/>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par>
                                <p:cTn id="35" presetID="18" presetClass="emph" presetSubtype="0" fill="hold" grpId="1" nodeType="withEffect">
                                  <p:stCondLst>
                                    <p:cond delay="0"/>
                                  </p:stCondLst>
                                  <p:childTnLst>
                                    <p:set>
                                      <p:cBhvr override="childStyle">
                                        <p:cTn id="36" dur="500" fill="hold"/>
                                        <p:tgtEl>
                                          <p:spTgt spid="6"/>
                                        </p:tgtEl>
                                        <p:attrNameLst>
                                          <p:attrName>style.textDecorationUnderline</p:attrName>
                                        </p:attrNameLst>
                                      </p:cBhvr>
                                      <p:to>
                                        <p:strVal val="tru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left)">
                                      <p:cBhvr>
                                        <p:cTn id="41" dur="75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0" presetClass="entr" presetSubtype="0"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dissolve">
                                      <p:cBhvr>
                                        <p:cTn id="46" dur="500">
                                          <p:stCondLst>
                                            <p:cond delay="0"/>
                                          </p:stCondLst>
                                        </p:cTn>
                                        <p:tgtEl>
                                          <p:spTgt spid="21"/>
                                        </p:tgtEl>
                                      </p:cBhvr>
                                    </p:animEffect>
                                    <p:anim to="" calcmode="lin" valueType="num">
                                      <p:cBhvr>
                                        <p:cTn id="47" dur="500" fill="hold">
                                          <p:stCondLst>
                                            <p:cond delay="0"/>
                                          </p:stCondLst>
                                        </p:cTn>
                                        <p:tgtEl>
                                          <p:spTgt spid="21"/>
                                        </p:tgtEl>
                                        <p:attrNameLst>
                                          <p:attrName>ppt_w</p:attrName>
                                        </p:attrNameLst>
                                      </p:cBhvr>
                                      <p:tavLst>
                                        <p:tav tm="0">
                                          <p:val>
                                            <p:strVal val="#ppt_w*4"/>
                                          </p:val>
                                        </p:tav>
                                        <p:tav tm="100000">
                                          <p:val>
                                            <p:strVal val="#ppt_w"/>
                                          </p:val>
                                        </p:tav>
                                      </p:tavLst>
                                    </p:anim>
                                    <p:anim to="" calcmode="lin" valueType="num">
                                      <p:cBhvr>
                                        <p:cTn id="48" dur="500" fill="hold">
                                          <p:stCondLst>
                                            <p:cond delay="0"/>
                                          </p:stCondLst>
                                        </p:cTn>
                                        <p:tgtEl>
                                          <p:spTgt spid="21"/>
                                        </p:tgtEl>
                                        <p:attrNameLst>
                                          <p:attrName>ppt_h</p:attrName>
                                        </p:attrNameLst>
                                      </p:cBhvr>
                                      <p:tavLst>
                                        <p:tav tm="0">
                                          <p:val>
                                            <p:strVal val="#ppt_h*4"/>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100"/>
                                        <p:tgtEl>
                                          <p:spTgt spid="16"/>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100"/>
                                        <p:tgtEl>
                                          <p:spTgt spid="17"/>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100"/>
                                        <p:tgtEl>
                                          <p:spTgt spid="18"/>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100"/>
                                        <p:tgtEl>
                                          <p:spTgt spid="19"/>
                                        </p:tgtEl>
                                      </p:cBhvr>
                                    </p:animEffect>
                                  </p:childTnLst>
                                </p:cTn>
                              </p:par>
                              <p:par>
                                <p:cTn id="63" presetID="0" presetClass="path" presetSubtype="0" accel="50000" decel="50000" fill="hold" grpId="2" nodeType="withEffect">
                                  <p:stCondLst>
                                    <p:cond delay="0"/>
                                  </p:stCondLst>
                                  <p:childTnLst>
                                    <p:animMotion origin="layout" path="M 3.33333E-6 2.03515E-6 C -0.01216 0.03746 -0.02795 0.06938 -0.02778 0.11818 C -0.02761 0.16697 -0.02535 0.2456 0.00121 0.29232 C 0.02777 0.33904 0.07847 0.37881 0.13159 0.3987 C 0.18472 0.41859 0.26927 0.41697 0.32014 0.41212 C 0.371 0.40726 0.40607 0.38991 0.43663 0.37003 C 0.46718 0.35014 0.48854 0.32493 0.50382 0.29232 C 0.51909 0.25971 0.52274 0.19866 0.52777 0.17391 " pathEditMode="relative" rAng="0" ptsTypes="aaaaaaaa">
                                      <p:cBhvr>
                                        <p:cTn id="64" dur="2000" fill="hold"/>
                                        <p:tgtEl>
                                          <p:spTgt spid="16"/>
                                        </p:tgtEl>
                                        <p:attrNameLst>
                                          <p:attrName>ppt_x</p:attrName>
                                          <p:attrName>ppt_y</p:attrName>
                                        </p:attrNameLst>
                                      </p:cBhvr>
                                      <p:rCtr x="24983" y="20930"/>
                                    </p:animMotion>
                                  </p:childTnLst>
                                </p:cTn>
                              </p:par>
                              <p:par>
                                <p:cTn id="65" presetID="0" presetClass="path" presetSubtype="0" accel="50000" decel="50000" fill="hold" grpId="2" nodeType="withEffect">
                                  <p:stCondLst>
                                    <p:cond delay="0"/>
                                  </p:stCondLst>
                                  <p:childTnLst>
                                    <p:animMotion origin="layout" path="M -1.38889E-6 2.03515E-6 C -0.00989 -0.00972 -0.02969 -0.04348 -0.0592 -0.05828 C -0.08871 -0.07308 -0.13229 -0.08372 -0.17691 -0.08858 C -0.22153 -0.09343 -0.28663 -0.09598 -0.32656 -0.08788 C -0.36649 -0.07979 -0.39201 -0.06522 -0.41632 -0.04047 C -0.44062 -0.01573 -0.46024 0.02474 -0.47205 0.06059 C -0.48385 0.09644 -0.48437 0.15055 -0.48767 0.17414 " pathEditMode="relative" rAng="0" ptsTypes="aaaaaaa">
                                      <p:cBhvr>
                                        <p:cTn id="66" dur="2000" fill="hold"/>
                                        <p:tgtEl>
                                          <p:spTgt spid="17"/>
                                        </p:tgtEl>
                                        <p:attrNameLst>
                                          <p:attrName>ppt_x</p:attrName>
                                          <p:attrName>ppt_y</p:attrName>
                                        </p:attrNameLst>
                                      </p:cBhvr>
                                      <p:rCtr x="-24392" y="3908"/>
                                    </p:animMotion>
                                  </p:childTnLst>
                                </p:cTn>
                              </p:par>
                              <p:par>
                                <p:cTn id="67" presetID="0" presetClass="path" presetSubtype="0" accel="50000" decel="50000" fill="hold" grpId="2" nodeType="withEffect">
                                  <p:stCondLst>
                                    <p:cond delay="0"/>
                                  </p:stCondLst>
                                  <p:childTnLst>
                                    <p:animMotion origin="layout" path="M -3.33333E-6 3.7037E-7 L -0.04496 0.07546 " pathEditMode="relative" rAng="0" ptsTypes="AA">
                                      <p:cBhvr>
                                        <p:cTn id="68" dur="2000" fill="hold"/>
                                        <p:tgtEl>
                                          <p:spTgt spid="18"/>
                                        </p:tgtEl>
                                        <p:attrNameLst>
                                          <p:attrName>ppt_x</p:attrName>
                                          <p:attrName>ppt_y</p:attrName>
                                        </p:attrNameLst>
                                      </p:cBhvr>
                                      <p:rCtr x="-2257" y="3773"/>
                                    </p:animMotion>
                                  </p:childTnLst>
                                </p:cTn>
                              </p:par>
                              <p:par>
                                <p:cTn id="69" presetID="0" presetClass="path" presetSubtype="0" accel="50000" decel="50000" fill="hold" grpId="2" nodeType="withEffect">
                                  <p:stCondLst>
                                    <p:cond delay="0"/>
                                  </p:stCondLst>
                                  <p:childTnLst>
                                    <p:animMotion origin="layout" path="M -1.11022E-16 -4.07407E-6 L 0.02587 -0.02245 " pathEditMode="relative" rAng="0" ptsTypes="AA">
                                      <p:cBhvr>
                                        <p:cTn id="70" dur="2000" fill="hold"/>
                                        <p:tgtEl>
                                          <p:spTgt spid="19"/>
                                        </p:tgtEl>
                                        <p:attrNameLst>
                                          <p:attrName>ppt_x</p:attrName>
                                          <p:attrName>ppt_y</p:attrName>
                                        </p:attrNameLst>
                                      </p:cBhvr>
                                      <p:rCtr x="1285" y="-1134"/>
                                    </p:animMotion>
                                  </p:childTnLst>
                                </p:cTn>
                              </p:par>
                              <p:par>
                                <p:cTn id="71" presetID="10" presetClass="exit" presetSubtype="0" fill="hold" grpId="2" nodeType="withEffect">
                                  <p:stCondLst>
                                    <p:cond delay="0"/>
                                  </p:stCondLst>
                                  <p:childTnLst>
                                    <p:animEffect transition="out" filter="fade">
                                      <p:cBhvr>
                                        <p:cTn id="72" dur="500"/>
                                        <p:tgtEl>
                                          <p:spTgt spid="20"/>
                                        </p:tgtEl>
                                      </p:cBhvr>
                                    </p:animEffect>
                                    <p:set>
                                      <p:cBhvr>
                                        <p:cTn id="73" dur="1" fill="hold">
                                          <p:stCondLst>
                                            <p:cond delay="499"/>
                                          </p:stCondLst>
                                        </p:cTn>
                                        <p:tgtEl>
                                          <p:spTgt spid="20"/>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1500"/>
                                        <p:tgtEl>
                                          <p:spTgt spid="3074"/>
                                        </p:tgtEl>
                                      </p:cBhvr>
                                    </p:animEffect>
                                    <p:set>
                                      <p:cBhvr>
                                        <p:cTn id="76" dur="1" fill="hold">
                                          <p:stCondLst>
                                            <p:cond delay="1499"/>
                                          </p:stCondLst>
                                        </p:cTn>
                                        <p:tgtEl>
                                          <p:spTgt spid="3074"/>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1000"/>
                                        <p:tgtEl>
                                          <p:spTgt spid="7"/>
                                        </p:tgtEl>
                                      </p:cBhvr>
                                    </p:animEffect>
                                    <p:set>
                                      <p:cBhvr>
                                        <p:cTn id="79" dur="1" fill="hold">
                                          <p:stCondLst>
                                            <p:cond delay="999"/>
                                          </p:stCondLst>
                                        </p:cTn>
                                        <p:tgtEl>
                                          <p:spTgt spid="7"/>
                                        </p:tgtEl>
                                        <p:attrNameLst>
                                          <p:attrName>style.visibility</p:attrName>
                                        </p:attrNameLst>
                                      </p:cBhvr>
                                      <p:to>
                                        <p:strVal val="hidden"/>
                                      </p:to>
                                    </p:set>
                                  </p:childTnLst>
                                </p:cTn>
                              </p:par>
                              <p:par>
                                <p:cTn id="80" presetID="10" presetClass="exit" presetSubtype="0" fill="hold" grpId="2" nodeType="withEffect">
                                  <p:stCondLst>
                                    <p:cond delay="0"/>
                                  </p:stCondLst>
                                  <p:childTnLst>
                                    <p:animEffect transition="out" filter="fade">
                                      <p:cBhvr>
                                        <p:cTn id="81" dur="500"/>
                                        <p:tgtEl>
                                          <p:spTgt spid="4"/>
                                        </p:tgtEl>
                                      </p:cBhvr>
                                    </p:animEffect>
                                    <p:set>
                                      <p:cBhvr>
                                        <p:cTn id="82" dur="1" fill="hold">
                                          <p:stCondLst>
                                            <p:cond delay="499"/>
                                          </p:stCondLst>
                                        </p:cTn>
                                        <p:tgtEl>
                                          <p:spTgt spid="4"/>
                                        </p:tgtEl>
                                        <p:attrNameLst>
                                          <p:attrName>style.visibility</p:attrName>
                                        </p:attrNameLst>
                                      </p:cBhvr>
                                      <p:to>
                                        <p:strVal val="hidden"/>
                                      </p:to>
                                    </p:set>
                                  </p:childTnLst>
                                </p:cTn>
                              </p:par>
                              <p:par>
                                <p:cTn id="83" presetID="10" presetClass="exit" presetSubtype="0" fill="hold" grpId="2" nodeType="withEffect">
                                  <p:stCondLst>
                                    <p:cond delay="0"/>
                                  </p:stCondLst>
                                  <p:childTnLst>
                                    <p:animEffect transition="out" filter="fade">
                                      <p:cBhvr>
                                        <p:cTn id="84" dur="500"/>
                                        <p:tgtEl>
                                          <p:spTgt spid="5"/>
                                        </p:tgtEl>
                                      </p:cBhvr>
                                    </p:animEffect>
                                    <p:set>
                                      <p:cBhvr>
                                        <p:cTn id="85" dur="1" fill="hold">
                                          <p:stCondLst>
                                            <p:cond delay="499"/>
                                          </p:stCondLst>
                                        </p:cTn>
                                        <p:tgtEl>
                                          <p:spTgt spid="5"/>
                                        </p:tgtEl>
                                        <p:attrNameLst>
                                          <p:attrName>style.visibility</p:attrName>
                                        </p:attrNameLst>
                                      </p:cBhvr>
                                      <p:to>
                                        <p:strVal val="hidden"/>
                                      </p:to>
                                    </p:set>
                                  </p:childTnLst>
                                </p:cTn>
                              </p:par>
                              <p:par>
                                <p:cTn id="86" presetID="10" presetClass="exit" presetSubtype="0" fill="hold" grpId="2" nodeType="withEffect">
                                  <p:stCondLst>
                                    <p:cond delay="0"/>
                                  </p:stCondLst>
                                  <p:childTnLst>
                                    <p:animEffect transition="out" filter="fade">
                                      <p:cBhvr>
                                        <p:cTn id="87" dur="500"/>
                                        <p:tgtEl>
                                          <p:spTgt spid="6"/>
                                        </p:tgtEl>
                                      </p:cBhvr>
                                    </p:animEffect>
                                    <p:set>
                                      <p:cBhvr>
                                        <p:cTn id="88" dur="1" fill="hold">
                                          <p:stCondLst>
                                            <p:cond delay="499"/>
                                          </p:stCondLst>
                                        </p:cTn>
                                        <p:tgtEl>
                                          <p:spTgt spid="6"/>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21"/>
                                        </p:tgtEl>
                                      </p:cBhvr>
                                    </p:animEffect>
                                    <p:set>
                                      <p:cBhvr>
                                        <p:cTn id="91" dur="1" fill="hold">
                                          <p:stCondLst>
                                            <p:cond delay="499"/>
                                          </p:stCondLst>
                                        </p:cTn>
                                        <p:tgtEl>
                                          <p:spTgt spid="21"/>
                                        </p:tgtEl>
                                        <p:attrNameLst>
                                          <p:attrName>style.visibility</p:attrName>
                                        </p:attrNameLst>
                                      </p:cBhvr>
                                      <p:to>
                                        <p:strVal val="hidden"/>
                                      </p:to>
                                    </p:set>
                                  </p:childTnLst>
                                </p:cTn>
                              </p:par>
                            </p:childTnLst>
                          </p:cTn>
                        </p:par>
                        <p:par>
                          <p:cTn id="92" fill="hold">
                            <p:stCondLst>
                              <p:cond delay="2000"/>
                            </p:stCondLst>
                            <p:childTnLst>
                              <p:par>
                                <p:cTn id="93" presetID="10" presetClass="entr" presetSubtype="0" fill="hold" grpId="0" nodeType="afterEffect">
                                  <p:stCondLst>
                                    <p:cond delay="0"/>
                                  </p:stCondLst>
                                  <p:childTnLst>
                                    <p:set>
                                      <p:cBhvr>
                                        <p:cTn id="94" dur="1" fill="hold">
                                          <p:stCondLst>
                                            <p:cond delay="0"/>
                                          </p:stCondLst>
                                        </p:cTn>
                                        <p:tgtEl>
                                          <p:spTgt spid="15"/>
                                        </p:tgtEl>
                                        <p:attrNameLst>
                                          <p:attrName>style.visibility</p:attrName>
                                        </p:attrNameLst>
                                      </p:cBhvr>
                                      <p:to>
                                        <p:strVal val="visible"/>
                                      </p:to>
                                    </p:set>
                                    <p:animEffect transition="in" filter="fade">
                                      <p:cBhvr>
                                        <p:cTn id="95" dur="250"/>
                                        <p:tgtEl>
                                          <p:spTgt spid="15"/>
                                        </p:tgtEl>
                                      </p:cBhvr>
                                    </p:animEffect>
                                  </p:childTnLst>
                                </p:cTn>
                              </p:par>
                              <p:par>
                                <p:cTn id="96" presetID="10" presetClass="exit" presetSubtype="0" fill="hold" grpId="1" nodeType="withEffect">
                                  <p:stCondLst>
                                    <p:cond delay="0"/>
                                  </p:stCondLst>
                                  <p:childTnLst>
                                    <p:animEffect transition="out" filter="fade">
                                      <p:cBhvr>
                                        <p:cTn id="97" dur="500"/>
                                        <p:tgtEl>
                                          <p:spTgt spid="16"/>
                                        </p:tgtEl>
                                      </p:cBhvr>
                                    </p:animEffect>
                                    <p:set>
                                      <p:cBhvr>
                                        <p:cTn id="98" dur="1" fill="hold">
                                          <p:stCondLst>
                                            <p:cond delay="499"/>
                                          </p:stCondLst>
                                        </p:cTn>
                                        <p:tgtEl>
                                          <p:spTgt spid="16"/>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17"/>
                                        </p:tgtEl>
                                      </p:cBhvr>
                                    </p:animEffect>
                                    <p:set>
                                      <p:cBhvr>
                                        <p:cTn id="101" dur="1" fill="hold">
                                          <p:stCondLst>
                                            <p:cond delay="499"/>
                                          </p:stCondLst>
                                        </p:cTn>
                                        <p:tgtEl>
                                          <p:spTgt spid="17"/>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18"/>
                                        </p:tgtEl>
                                      </p:cBhvr>
                                    </p:animEffect>
                                    <p:set>
                                      <p:cBhvr>
                                        <p:cTn id="104" dur="1" fill="hold">
                                          <p:stCondLst>
                                            <p:cond delay="499"/>
                                          </p:stCondLst>
                                        </p:cTn>
                                        <p:tgtEl>
                                          <p:spTgt spid="18"/>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19"/>
                                        </p:tgtEl>
                                      </p:cBhvr>
                                    </p:animEffect>
                                    <p:set>
                                      <p:cBhvr>
                                        <p:cTn id="107" dur="1" fill="hold">
                                          <p:stCondLst>
                                            <p:cond delay="499"/>
                                          </p:stCondLst>
                                        </p:cTn>
                                        <p:tgtEl>
                                          <p:spTgt spid="19"/>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grpId="10" nodeType="clickEffect">
                                  <p:stCondLst>
                                    <p:cond delay="500"/>
                                  </p:stCondLst>
                                  <p:iterate type="lt">
                                    <p:tmPct val="0"/>
                                  </p:iterate>
                                  <p:childTnLst>
                                    <p:set>
                                      <p:cBhvr>
                                        <p:cTn id="111" dur="1" fill="hold">
                                          <p:stCondLst>
                                            <p:cond delay="0"/>
                                          </p:stCondLst>
                                        </p:cTn>
                                        <p:tgtEl>
                                          <p:spTgt spid="10"/>
                                        </p:tgtEl>
                                        <p:attrNameLst>
                                          <p:attrName>style.visibility</p:attrName>
                                        </p:attrNameLst>
                                      </p:cBhvr>
                                      <p:to>
                                        <p:strVal val="visible"/>
                                      </p:to>
                                    </p:set>
                                    <p:animEffect transition="in" filter="wipe(left)">
                                      <p:cBhvr>
                                        <p:cTn id="112" dur="500"/>
                                        <p:tgtEl>
                                          <p:spTgt spid="10"/>
                                        </p:tgtEl>
                                      </p:cBhvr>
                                    </p:animEffect>
                                  </p:childTnLst>
                                </p:cTn>
                              </p:par>
                              <p:par>
                                <p:cTn id="113" presetID="1" presetClass="entr" presetSubtype="0" fill="hold" grpId="0" nodeType="withEffect">
                                  <p:stCondLst>
                                    <p:cond delay="600"/>
                                  </p:stCondLst>
                                  <p:iterate type="lt">
                                    <p:tmAbs val="0"/>
                                  </p:iterate>
                                  <p:childTnLst>
                                    <p:set>
                                      <p:cBhvr>
                                        <p:cTn id="114" dur="1" fill="hold">
                                          <p:stCondLst>
                                            <p:cond delay="0"/>
                                          </p:stCondLst>
                                        </p:cTn>
                                        <p:tgtEl>
                                          <p:spTgt spid="10"/>
                                        </p:tgtEl>
                                        <p:attrNameLst>
                                          <p:attrName>style.visibility</p:attrName>
                                        </p:attrNameLst>
                                      </p:cBhvr>
                                      <p:to>
                                        <p:strVal val="visible"/>
                                      </p:to>
                                    </p:set>
                                  </p:childTnLst>
                                </p:cTn>
                              </p:par>
                              <p:par>
                                <p:cTn id="115" presetID="34" presetClass="emph" presetSubtype="0" fill="hold" grpId="1" nodeType="withEffect">
                                  <p:stCondLst>
                                    <p:cond delay="600"/>
                                  </p:stCondLst>
                                  <p:iterate type="lt">
                                    <p:tmPct val="10000"/>
                                  </p:iterate>
                                  <p:childTnLst>
                                    <p:animMotion origin="layout" path="M 1.25E-6 4.07407E-6 L 0.4306 -0.00625 " pathEditMode="relative" rAng="0" ptsTypes="AA">
                                      <p:cBhvr>
                                        <p:cTn id="116" dur="500" accel="50000" decel="50000" autoRev="1" fill="hold">
                                          <p:stCondLst>
                                            <p:cond delay="0"/>
                                          </p:stCondLst>
                                        </p:cTn>
                                        <p:tgtEl>
                                          <p:spTgt spid="10"/>
                                        </p:tgtEl>
                                        <p:attrNameLst>
                                          <p:attrName>ppt_x</p:attrName>
                                          <p:attrName>ppt_y</p:attrName>
                                        </p:attrNameLst>
                                      </p:cBhvr>
                                      <p:rCtr x="21523" y="-324"/>
                                    </p:animMotion>
                                    <p:animRot by="1500000">
                                      <p:cBhvr>
                                        <p:cTn id="117" dur="250" fill="hold">
                                          <p:stCondLst>
                                            <p:cond delay="0"/>
                                          </p:stCondLst>
                                        </p:cTn>
                                        <p:tgtEl>
                                          <p:spTgt spid="10"/>
                                        </p:tgtEl>
                                        <p:attrNameLst>
                                          <p:attrName>r</p:attrName>
                                        </p:attrNameLst>
                                      </p:cBhvr>
                                    </p:animRot>
                                    <p:animRot by="-1500000">
                                      <p:cBhvr>
                                        <p:cTn id="118" dur="250" fill="hold">
                                          <p:stCondLst>
                                            <p:cond delay="250"/>
                                          </p:stCondLst>
                                        </p:cTn>
                                        <p:tgtEl>
                                          <p:spTgt spid="10"/>
                                        </p:tgtEl>
                                        <p:attrNameLst>
                                          <p:attrName>r</p:attrName>
                                        </p:attrNameLst>
                                      </p:cBhvr>
                                    </p:animRot>
                                    <p:animRot by="-1500000">
                                      <p:cBhvr>
                                        <p:cTn id="119" dur="250" fill="hold">
                                          <p:stCondLst>
                                            <p:cond delay="500"/>
                                          </p:stCondLst>
                                        </p:cTn>
                                        <p:tgtEl>
                                          <p:spTgt spid="10"/>
                                        </p:tgtEl>
                                        <p:attrNameLst>
                                          <p:attrName>r</p:attrName>
                                        </p:attrNameLst>
                                      </p:cBhvr>
                                    </p:animRot>
                                    <p:animRot by="1500000">
                                      <p:cBhvr>
                                        <p:cTn id="120" dur="250" fill="hold">
                                          <p:stCondLst>
                                            <p:cond delay="750"/>
                                          </p:stCondLst>
                                        </p:cTn>
                                        <p:tgtEl>
                                          <p:spTgt spid="10"/>
                                        </p:tgtEl>
                                        <p:attrNameLst>
                                          <p:attrName>r</p:attrName>
                                        </p:attrNameLst>
                                      </p:cBhvr>
                                    </p:animRot>
                                  </p:childTnLst>
                                </p:cTn>
                              </p:par>
                              <p:par>
                                <p:cTn id="121" presetID="3" presetClass="emph" presetSubtype="10" fill="remove" grpId="2" nodeType="withEffect">
                                  <p:stCondLst>
                                    <p:cond delay="600"/>
                                  </p:stCondLst>
                                  <p:iterate type="lt">
                                    <p:tmPct val="0"/>
                                  </p:iterate>
                                  <p:childTnLst>
                                    <p:animClr clrSpc="hsl" dir="ccw">
                                      <p:cBhvr override="childStyle">
                                        <p:cTn id="122" dur="2000" fill="hold"/>
                                        <p:tgtEl>
                                          <p:spTgt spid="10"/>
                                        </p:tgtEl>
                                        <p:attrNameLst>
                                          <p:attrName>style.color</p:attrName>
                                        </p:attrNameLst>
                                      </p:cBhvr>
                                      <p:to>
                                        <a:srgbClr val="FA3824"/>
                                      </p:to>
                                    </p:animClr>
                                  </p:childTnLst>
                                </p:cTn>
                              </p:par>
                              <p:par>
                                <p:cTn id="123" presetID="55" presetClass="exit" presetSubtype="0" fill="hold" grpId="1" nodeType="withEffect">
                                  <p:stCondLst>
                                    <p:cond delay="0"/>
                                  </p:stCondLst>
                                  <p:childTnLst>
                                    <p:anim calcmode="lin" valueType="num">
                                      <p:cBhvr>
                                        <p:cTn id="124" dur="750"/>
                                        <p:tgtEl>
                                          <p:spTgt spid="15"/>
                                        </p:tgtEl>
                                        <p:attrNameLst>
                                          <p:attrName>ppt_w</p:attrName>
                                        </p:attrNameLst>
                                      </p:cBhvr>
                                      <p:tavLst>
                                        <p:tav tm="0">
                                          <p:val>
                                            <p:strVal val="ppt_w"/>
                                          </p:val>
                                        </p:tav>
                                        <p:tav tm="100000">
                                          <p:val>
                                            <p:strVal val="ppt_w*0.70"/>
                                          </p:val>
                                        </p:tav>
                                      </p:tavLst>
                                    </p:anim>
                                    <p:anim calcmode="lin" valueType="num">
                                      <p:cBhvr>
                                        <p:cTn id="125" dur="750"/>
                                        <p:tgtEl>
                                          <p:spTgt spid="15"/>
                                        </p:tgtEl>
                                        <p:attrNameLst>
                                          <p:attrName>ppt_h</p:attrName>
                                        </p:attrNameLst>
                                      </p:cBhvr>
                                      <p:tavLst>
                                        <p:tav tm="0">
                                          <p:val>
                                            <p:strVal val="ppt_h"/>
                                          </p:val>
                                        </p:tav>
                                        <p:tav tm="100000">
                                          <p:val>
                                            <p:strVal val="ppt_h"/>
                                          </p:val>
                                        </p:tav>
                                      </p:tavLst>
                                    </p:anim>
                                    <p:animEffect transition="out" filter="fade">
                                      <p:cBhvr>
                                        <p:cTn id="126" dur="750"/>
                                        <p:tgtEl>
                                          <p:spTgt spid="15"/>
                                        </p:tgtEl>
                                      </p:cBhvr>
                                    </p:animEffect>
                                    <p:set>
                                      <p:cBhvr>
                                        <p:cTn id="127" dur="1" fill="hold">
                                          <p:stCondLst>
                                            <p:cond delay="749"/>
                                          </p:stCondLst>
                                        </p:cTn>
                                        <p:tgtEl>
                                          <p:spTgt spid="15"/>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22" presetClass="exit" presetSubtype="8" fill="hold" grpId="3" nodeType="clickEffect">
                                  <p:stCondLst>
                                    <p:cond delay="0"/>
                                  </p:stCondLst>
                                  <p:iterate type="lt">
                                    <p:tmPct val="0"/>
                                  </p:iterate>
                                  <p:childTnLst>
                                    <p:animEffect transition="out" filter="wipe(left)">
                                      <p:cBhvr>
                                        <p:cTn id="131" dur="300"/>
                                        <p:tgtEl>
                                          <p:spTgt spid="10"/>
                                        </p:tgtEl>
                                      </p:cBhvr>
                                    </p:animEffect>
                                    <p:set>
                                      <p:cBhvr>
                                        <p:cTn id="132" dur="1" fill="hold">
                                          <p:stCondLst>
                                            <p:cond delay="299"/>
                                          </p:stCondLst>
                                        </p:cTn>
                                        <p:tgtEl>
                                          <p:spTgt spid="10"/>
                                        </p:tgtEl>
                                        <p:attrNameLst>
                                          <p:attrName>style.visibility</p:attrName>
                                        </p:attrNameLst>
                                      </p:cBhvr>
                                      <p:to>
                                        <p:strVal val="hidden"/>
                                      </p:to>
                                    </p:set>
                                  </p:childTnLst>
                                </p:cTn>
                              </p:par>
                              <p:par>
                                <p:cTn id="133" presetID="22" presetClass="entr" presetSubtype="8" fill="hold" grpId="11" nodeType="withEffect">
                                  <p:stCondLst>
                                    <p:cond delay="0"/>
                                  </p:stCondLst>
                                  <p:iterate type="lt">
                                    <p:tmPct val="0"/>
                                  </p:iterate>
                                  <p:childTnLst>
                                    <p:set>
                                      <p:cBhvr>
                                        <p:cTn id="134" dur="1" fill="hold">
                                          <p:stCondLst>
                                            <p:cond delay="0"/>
                                          </p:stCondLst>
                                        </p:cTn>
                                        <p:tgtEl>
                                          <p:spTgt spid="11"/>
                                        </p:tgtEl>
                                        <p:attrNameLst>
                                          <p:attrName>style.visibility</p:attrName>
                                        </p:attrNameLst>
                                      </p:cBhvr>
                                      <p:to>
                                        <p:strVal val="visible"/>
                                      </p:to>
                                    </p:set>
                                    <p:animEffect transition="in" filter="wipe(left)">
                                      <p:cBhvr>
                                        <p:cTn id="135" dur="500"/>
                                        <p:tgtEl>
                                          <p:spTgt spid="11"/>
                                        </p:tgtEl>
                                      </p:cBhvr>
                                    </p:animEffect>
                                  </p:childTnLst>
                                </p:cTn>
                              </p:par>
                              <p:par>
                                <p:cTn id="136" presetID="1" presetClass="entr" presetSubtype="0" fill="hold" grpId="0" nodeType="withEffect">
                                  <p:stCondLst>
                                    <p:cond delay="100"/>
                                  </p:stCondLst>
                                  <p:iterate type="lt">
                                    <p:tmAbs val="0"/>
                                  </p:iterate>
                                  <p:childTnLst>
                                    <p:set>
                                      <p:cBhvr>
                                        <p:cTn id="137" dur="1" fill="hold">
                                          <p:stCondLst>
                                            <p:cond delay="0"/>
                                          </p:stCondLst>
                                        </p:cTn>
                                        <p:tgtEl>
                                          <p:spTgt spid="11"/>
                                        </p:tgtEl>
                                        <p:attrNameLst>
                                          <p:attrName>style.visibility</p:attrName>
                                        </p:attrNameLst>
                                      </p:cBhvr>
                                      <p:to>
                                        <p:strVal val="visible"/>
                                      </p:to>
                                    </p:set>
                                  </p:childTnLst>
                                </p:cTn>
                              </p:par>
                              <p:par>
                                <p:cTn id="138" presetID="34" presetClass="emph" presetSubtype="0" fill="hold" grpId="4" nodeType="withEffect">
                                  <p:stCondLst>
                                    <p:cond delay="100"/>
                                  </p:stCondLst>
                                  <p:iterate type="lt">
                                    <p:tmPct val="10000"/>
                                  </p:iterate>
                                  <p:childTnLst>
                                    <p:animMotion origin="layout" path="M 3.33333E-6 -3.7037E-6 L 0.4375 -0.00856 " pathEditMode="relative" rAng="0" ptsTypes="AA">
                                      <p:cBhvr>
                                        <p:cTn id="139" dur="500" accel="50000" decel="50000" autoRev="1" fill="hold">
                                          <p:stCondLst>
                                            <p:cond delay="0"/>
                                          </p:stCondLst>
                                        </p:cTn>
                                        <p:tgtEl>
                                          <p:spTgt spid="11"/>
                                        </p:tgtEl>
                                        <p:attrNameLst>
                                          <p:attrName>ppt_x</p:attrName>
                                          <p:attrName>ppt_y</p:attrName>
                                        </p:attrNameLst>
                                      </p:cBhvr>
                                      <p:rCtr x="21875" y="-440"/>
                                    </p:animMotion>
                                    <p:animRot by="1500000">
                                      <p:cBhvr>
                                        <p:cTn id="140" dur="250" fill="hold">
                                          <p:stCondLst>
                                            <p:cond delay="0"/>
                                          </p:stCondLst>
                                        </p:cTn>
                                        <p:tgtEl>
                                          <p:spTgt spid="11"/>
                                        </p:tgtEl>
                                        <p:attrNameLst>
                                          <p:attrName>r</p:attrName>
                                        </p:attrNameLst>
                                      </p:cBhvr>
                                    </p:animRot>
                                    <p:animRot by="-1500000">
                                      <p:cBhvr>
                                        <p:cTn id="141" dur="250" fill="hold">
                                          <p:stCondLst>
                                            <p:cond delay="250"/>
                                          </p:stCondLst>
                                        </p:cTn>
                                        <p:tgtEl>
                                          <p:spTgt spid="11"/>
                                        </p:tgtEl>
                                        <p:attrNameLst>
                                          <p:attrName>r</p:attrName>
                                        </p:attrNameLst>
                                      </p:cBhvr>
                                    </p:animRot>
                                    <p:animRot by="-1500000">
                                      <p:cBhvr>
                                        <p:cTn id="142" dur="250" fill="hold">
                                          <p:stCondLst>
                                            <p:cond delay="500"/>
                                          </p:stCondLst>
                                        </p:cTn>
                                        <p:tgtEl>
                                          <p:spTgt spid="11"/>
                                        </p:tgtEl>
                                        <p:attrNameLst>
                                          <p:attrName>r</p:attrName>
                                        </p:attrNameLst>
                                      </p:cBhvr>
                                    </p:animRot>
                                    <p:animRot by="1500000">
                                      <p:cBhvr>
                                        <p:cTn id="143" dur="250" fill="hold">
                                          <p:stCondLst>
                                            <p:cond delay="750"/>
                                          </p:stCondLst>
                                        </p:cTn>
                                        <p:tgtEl>
                                          <p:spTgt spid="11"/>
                                        </p:tgtEl>
                                        <p:attrNameLst>
                                          <p:attrName>r</p:attrName>
                                        </p:attrNameLst>
                                      </p:cBhvr>
                                    </p:animRot>
                                  </p:childTnLst>
                                </p:cTn>
                              </p:par>
                              <p:par>
                                <p:cTn id="144" presetID="3" presetClass="emph" presetSubtype="10" fill="remove" grpId="3" nodeType="withEffect">
                                  <p:stCondLst>
                                    <p:cond delay="100"/>
                                  </p:stCondLst>
                                  <p:iterate type="lt">
                                    <p:tmPct val="0"/>
                                  </p:iterate>
                                  <p:childTnLst>
                                    <p:animClr clrSpc="hsl" dir="ccw">
                                      <p:cBhvr override="childStyle">
                                        <p:cTn id="145" dur="2000" fill="hold"/>
                                        <p:tgtEl>
                                          <p:spTgt spid="11"/>
                                        </p:tgtEl>
                                        <p:attrNameLst>
                                          <p:attrName>style.color</p:attrName>
                                        </p:attrNameLst>
                                      </p:cBhvr>
                                      <p:to>
                                        <a:srgbClr val="FF0000"/>
                                      </p:to>
                                    </p:animClr>
                                  </p:childTnLst>
                                </p:cTn>
                              </p:par>
                            </p:childTnLst>
                          </p:cTn>
                        </p:par>
                      </p:childTnLst>
                    </p:cTn>
                  </p:par>
                  <p:par>
                    <p:cTn id="146" fill="hold">
                      <p:stCondLst>
                        <p:cond delay="indefinite"/>
                      </p:stCondLst>
                      <p:childTnLst>
                        <p:par>
                          <p:cTn id="147" fill="hold">
                            <p:stCondLst>
                              <p:cond delay="0"/>
                            </p:stCondLst>
                            <p:childTnLst>
                              <p:par>
                                <p:cTn id="148" presetID="22" presetClass="exit" presetSubtype="8" fill="hold" grpId="6" nodeType="clickEffect">
                                  <p:stCondLst>
                                    <p:cond delay="0"/>
                                  </p:stCondLst>
                                  <p:iterate type="lt">
                                    <p:tmPct val="0"/>
                                  </p:iterate>
                                  <p:childTnLst>
                                    <p:animEffect transition="out" filter="wipe(left)">
                                      <p:cBhvr>
                                        <p:cTn id="149" dur="300"/>
                                        <p:tgtEl>
                                          <p:spTgt spid="11"/>
                                        </p:tgtEl>
                                      </p:cBhvr>
                                    </p:animEffect>
                                    <p:set>
                                      <p:cBhvr>
                                        <p:cTn id="150" dur="1" fill="hold">
                                          <p:stCondLst>
                                            <p:cond delay="299"/>
                                          </p:stCondLst>
                                        </p:cTn>
                                        <p:tgtEl>
                                          <p:spTgt spid="11"/>
                                        </p:tgtEl>
                                        <p:attrNameLst>
                                          <p:attrName>style.visibility</p:attrName>
                                        </p:attrNameLst>
                                      </p:cBhvr>
                                      <p:to>
                                        <p:strVal val="hidden"/>
                                      </p:to>
                                    </p:set>
                                  </p:childTnLst>
                                </p:cTn>
                              </p:par>
                              <p:par>
                                <p:cTn id="151" presetID="22" presetClass="entr" presetSubtype="8" fill="hold" grpId="10" nodeType="withEffect">
                                  <p:stCondLst>
                                    <p:cond delay="0"/>
                                  </p:stCondLst>
                                  <p:iterate type="lt">
                                    <p:tmPct val="0"/>
                                  </p:iterate>
                                  <p:childTnLst>
                                    <p:set>
                                      <p:cBhvr>
                                        <p:cTn id="152" dur="1" fill="hold">
                                          <p:stCondLst>
                                            <p:cond delay="0"/>
                                          </p:stCondLst>
                                        </p:cTn>
                                        <p:tgtEl>
                                          <p:spTgt spid="12"/>
                                        </p:tgtEl>
                                        <p:attrNameLst>
                                          <p:attrName>style.visibility</p:attrName>
                                        </p:attrNameLst>
                                      </p:cBhvr>
                                      <p:to>
                                        <p:strVal val="visible"/>
                                      </p:to>
                                    </p:set>
                                    <p:animEffect transition="in" filter="wipe(left)">
                                      <p:cBhvr>
                                        <p:cTn id="153" dur="500"/>
                                        <p:tgtEl>
                                          <p:spTgt spid="12"/>
                                        </p:tgtEl>
                                      </p:cBhvr>
                                    </p:animEffect>
                                  </p:childTnLst>
                                </p:cTn>
                              </p:par>
                              <p:par>
                                <p:cTn id="154" presetID="1" presetClass="entr" presetSubtype="0" fill="hold" grpId="0" nodeType="withEffect">
                                  <p:stCondLst>
                                    <p:cond delay="100"/>
                                  </p:stCondLst>
                                  <p:iterate type="lt">
                                    <p:tmAbs val="0"/>
                                  </p:iterate>
                                  <p:childTnLst>
                                    <p:set>
                                      <p:cBhvr>
                                        <p:cTn id="155" dur="1" fill="hold">
                                          <p:stCondLst>
                                            <p:cond delay="0"/>
                                          </p:stCondLst>
                                        </p:cTn>
                                        <p:tgtEl>
                                          <p:spTgt spid="12"/>
                                        </p:tgtEl>
                                        <p:attrNameLst>
                                          <p:attrName>style.visibility</p:attrName>
                                        </p:attrNameLst>
                                      </p:cBhvr>
                                      <p:to>
                                        <p:strVal val="visible"/>
                                      </p:to>
                                    </p:set>
                                  </p:childTnLst>
                                </p:cTn>
                              </p:par>
                              <p:par>
                                <p:cTn id="156" presetID="34" presetClass="emph" presetSubtype="0" fill="hold" grpId="1" nodeType="withEffect">
                                  <p:stCondLst>
                                    <p:cond delay="100"/>
                                  </p:stCondLst>
                                  <p:iterate type="lt">
                                    <p:tmPct val="10000"/>
                                  </p:iterate>
                                  <p:childTnLst>
                                    <p:animMotion origin="layout" path="M 1.25E-6 4.07407E-6 L 0.4306 -0.00625 " pathEditMode="relative" rAng="0" ptsTypes="AA">
                                      <p:cBhvr>
                                        <p:cTn id="157" dur="500" accel="50000" decel="50000" autoRev="1" fill="hold">
                                          <p:stCondLst>
                                            <p:cond delay="0"/>
                                          </p:stCondLst>
                                        </p:cTn>
                                        <p:tgtEl>
                                          <p:spTgt spid="12"/>
                                        </p:tgtEl>
                                        <p:attrNameLst>
                                          <p:attrName>ppt_x</p:attrName>
                                          <p:attrName>ppt_y</p:attrName>
                                        </p:attrNameLst>
                                      </p:cBhvr>
                                      <p:rCtr x="21523" y="-324"/>
                                    </p:animMotion>
                                    <p:animRot by="1500000">
                                      <p:cBhvr>
                                        <p:cTn id="158" dur="250" fill="hold">
                                          <p:stCondLst>
                                            <p:cond delay="0"/>
                                          </p:stCondLst>
                                        </p:cTn>
                                        <p:tgtEl>
                                          <p:spTgt spid="12"/>
                                        </p:tgtEl>
                                        <p:attrNameLst>
                                          <p:attrName>r</p:attrName>
                                        </p:attrNameLst>
                                      </p:cBhvr>
                                    </p:animRot>
                                    <p:animRot by="-1500000">
                                      <p:cBhvr>
                                        <p:cTn id="159" dur="250" fill="hold">
                                          <p:stCondLst>
                                            <p:cond delay="250"/>
                                          </p:stCondLst>
                                        </p:cTn>
                                        <p:tgtEl>
                                          <p:spTgt spid="12"/>
                                        </p:tgtEl>
                                        <p:attrNameLst>
                                          <p:attrName>r</p:attrName>
                                        </p:attrNameLst>
                                      </p:cBhvr>
                                    </p:animRot>
                                    <p:animRot by="-1500000">
                                      <p:cBhvr>
                                        <p:cTn id="160" dur="250" fill="hold">
                                          <p:stCondLst>
                                            <p:cond delay="500"/>
                                          </p:stCondLst>
                                        </p:cTn>
                                        <p:tgtEl>
                                          <p:spTgt spid="12"/>
                                        </p:tgtEl>
                                        <p:attrNameLst>
                                          <p:attrName>r</p:attrName>
                                        </p:attrNameLst>
                                      </p:cBhvr>
                                    </p:animRot>
                                    <p:animRot by="1500000">
                                      <p:cBhvr>
                                        <p:cTn id="161" dur="250" fill="hold">
                                          <p:stCondLst>
                                            <p:cond delay="750"/>
                                          </p:stCondLst>
                                        </p:cTn>
                                        <p:tgtEl>
                                          <p:spTgt spid="12"/>
                                        </p:tgtEl>
                                        <p:attrNameLst>
                                          <p:attrName>r</p:attrName>
                                        </p:attrNameLst>
                                      </p:cBhvr>
                                    </p:animRot>
                                  </p:childTnLst>
                                </p:cTn>
                              </p:par>
                              <p:par>
                                <p:cTn id="162" presetID="3" presetClass="emph" presetSubtype="10" fill="remove" grpId="2" nodeType="withEffect">
                                  <p:stCondLst>
                                    <p:cond delay="100"/>
                                  </p:stCondLst>
                                  <p:iterate type="lt">
                                    <p:tmPct val="0"/>
                                  </p:iterate>
                                  <p:childTnLst>
                                    <p:animClr clrSpc="hsl" dir="ccw">
                                      <p:cBhvr override="childStyle">
                                        <p:cTn id="163" dur="2000" fill="hold"/>
                                        <p:tgtEl>
                                          <p:spTgt spid="12"/>
                                        </p:tgtEl>
                                        <p:attrNameLst>
                                          <p:attrName>style.color</p:attrName>
                                        </p:attrNameLst>
                                      </p:cBhvr>
                                      <p:to>
                                        <a:srgbClr val="FA3824"/>
                                      </p:to>
                                    </p:animClr>
                                  </p:childTnLst>
                                </p:cTn>
                              </p:par>
                            </p:childTnLst>
                          </p:cTn>
                        </p:par>
                      </p:childTnLst>
                    </p:cTn>
                  </p:par>
                  <p:par>
                    <p:cTn id="164" fill="hold">
                      <p:stCondLst>
                        <p:cond delay="indefinite"/>
                      </p:stCondLst>
                      <p:childTnLst>
                        <p:par>
                          <p:cTn id="165" fill="hold">
                            <p:stCondLst>
                              <p:cond delay="0"/>
                            </p:stCondLst>
                            <p:childTnLst>
                              <p:par>
                                <p:cTn id="166" presetID="22" presetClass="exit" presetSubtype="8" fill="hold" grpId="3" nodeType="clickEffect">
                                  <p:stCondLst>
                                    <p:cond delay="0"/>
                                  </p:stCondLst>
                                  <p:iterate type="lt">
                                    <p:tmPct val="0"/>
                                  </p:iterate>
                                  <p:childTnLst>
                                    <p:animEffect transition="out" filter="wipe(left)">
                                      <p:cBhvr>
                                        <p:cTn id="167" dur="300"/>
                                        <p:tgtEl>
                                          <p:spTgt spid="12"/>
                                        </p:tgtEl>
                                      </p:cBhvr>
                                    </p:animEffect>
                                    <p:set>
                                      <p:cBhvr>
                                        <p:cTn id="168" dur="1" fill="hold">
                                          <p:stCondLst>
                                            <p:cond delay="299"/>
                                          </p:stCondLst>
                                        </p:cTn>
                                        <p:tgtEl>
                                          <p:spTgt spid="12"/>
                                        </p:tgtEl>
                                        <p:attrNameLst>
                                          <p:attrName>style.visibility</p:attrName>
                                        </p:attrNameLst>
                                      </p:cBhvr>
                                      <p:to>
                                        <p:strVal val="hidden"/>
                                      </p:to>
                                    </p:set>
                                  </p:childTnLst>
                                </p:cTn>
                              </p:par>
                              <p:par>
                                <p:cTn id="169" presetID="22" presetClass="entr" presetSubtype="8" fill="hold" grpId="4" nodeType="withEffect">
                                  <p:stCondLst>
                                    <p:cond delay="0"/>
                                  </p:stCondLst>
                                  <p:iterate type="lt">
                                    <p:tmPct val="0"/>
                                  </p:iterate>
                                  <p:childTnLst>
                                    <p:set>
                                      <p:cBhvr>
                                        <p:cTn id="170" dur="1" fill="hold">
                                          <p:stCondLst>
                                            <p:cond delay="0"/>
                                          </p:stCondLst>
                                        </p:cTn>
                                        <p:tgtEl>
                                          <p:spTgt spid="13"/>
                                        </p:tgtEl>
                                        <p:attrNameLst>
                                          <p:attrName>style.visibility</p:attrName>
                                        </p:attrNameLst>
                                      </p:cBhvr>
                                      <p:to>
                                        <p:strVal val="visible"/>
                                      </p:to>
                                    </p:set>
                                    <p:animEffect transition="in" filter="wipe(left)">
                                      <p:cBhvr>
                                        <p:cTn id="171" dur="500"/>
                                        <p:tgtEl>
                                          <p:spTgt spid="13"/>
                                        </p:tgtEl>
                                      </p:cBhvr>
                                    </p:animEffect>
                                  </p:childTnLst>
                                </p:cTn>
                              </p:par>
                              <p:par>
                                <p:cTn id="172" presetID="1" presetClass="entr" presetSubtype="0" fill="hold" grpId="0" nodeType="withEffect">
                                  <p:stCondLst>
                                    <p:cond delay="100"/>
                                  </p:stCondLst>
                                  <p:iterate type="lt">
                                    <p:tmAbs val="0"/>
                                  </p:iterate>
                                  <p:childTnLst>
                                    <p:set>
                                      <p:cBhvr>
                                        <p:cTn id="173" dur="1" fill="hold">
                                          <p:stCondLst>
                                            <p:cond delay="0"/>
                                          </p:stCondLst>
                                        </p:cTn>
                                        <p:tgtEl>
                                          <p:spTgt spid="13"/>
                                        </p:tgtEl>
                                        <p:attrNameLst>
                                          <p:attrName>style.visibility</p:attrName>
                                        </p:attrNameLst>
                                      </p:cBhvr>
                                      <p:to>
                                        <p:strVal val="visible"/>
                                      </p:to>
                                    </p:set>
                                  </p:childTnLst>
                                </p:cTn>
                              </p:par>
                              <p:par>
                                <p:cTn id="174" presetID="34" presetClass="emph" presetSubtype="0" fill="hold" grpId="1" nodeType="withEffect">
                                  <p:stCondLst>
                                    <p:cond delay="100"/>
                                  </p:stCondLst>
                                  <p:iterate type="lt">
                                    <p:tmPct val="10000"/>
                                  </p:iterate>
                                  <p:childTnLst>
                                    <p:animMotion origin="layout" path="M 1.25E-6 4.07407E-6 L 0.4306 -0.00625 " pathEditMode="relative" rAng="0" ptsTypes="AA">
                                      <p:cBhvr>
                                        <p:cTn id="175" dur="500" accel="50000" decel="50000" autoRev="1" fill="hold">
                                          <p:stCondLst>
                                            <p:cond delay="0"/>
                                          </p:stCondLst>
                                        </p:cTn>
                                        <p:tgtEl>
                                          <p:spTgt spid="13"/>
                                        </p:tgtEl>
                                        <p:attrNameLst>
                                          <p:attrName>ppt_x</p:attrName>
                                          <p:attrName>ppt_y</p:attrName>
                                        </p:attrNameLst>
                                      </p:cBhvr>
                                      <p:rCtr x="21523" y="-324"/>
                                    </p:animMotion>
                                    <p:animRot by="1500000">
                                      <p:cBhvr>
                                        <p:cTn id="176" dur="250" fill="hold">
                                          <p:stCondLst>
                                            <p:cond delay="0"/>
                                          </p:stCondLst>
                                        </p:cTn>
                                        <p:tgtEl>
                                          <p:spTgt spid="13"/>
                                        </p:tgtEl>
                                        <p:attrNameLst>
                                          <p:attrName>r</p:attrName>
                                        </p:attrNameLst>
                                      </p:cBhvr>
                                    </p:animRot>
                                    <p:animRot by="-1500000">
                                      <p:cBhvr>
                                        <p:cTn id="177" dur="250" fill="hold">
                                          <p:stCondLst>
                                            <p:cond delay="250"/>
                                          </p:stCondLst>
                                        </p:cTn>
                                        <p:tgtEl>
                                          <p:spTgt spid="13"/>
                                        </p:tgtEl>
                                        <p:attrNameLst>
                                          <p:attrName>r</p:attrName>
                                        </p:attrNameLst>
                                      </p:cBhvr>
                                    </p:animRot>
                                    <p:animRot by="-1500000">
                                      <p:cBhvr>
                                        <p:cTn id="178" dur="250" fill="hold">
                                          <p:stCondLst>
                                            <p:cond delay="500"/>
                                          </p:stCondLst>
                                        </p:cTn>
                                        <p:tgtEl>
                                          <p:spTgt spid="13"/>
                                        </p:tgtEl>
                                        <p:attrNameLst>
                                          <p:attrName>r</p:attrName>
                                        </p:attrNameLst>
                                      </p:cBhvr>
                                    </p:animRot>
                                    <p:animRot by="1500000">
                                      <p:cBhvr>
                                        <p:cTn id="179" dur="250" fill="hold">
                                          <p:stCondLst>
                                            <p:cond delay="750"/>
                                          </p:stCondLst>
                                        </p:cTn>
                                        <p:tgtEl>
                                          <p:spTgt spid="13"/>
                                        </p:tgtEl>
                                        <p:attrNameLst>
                                          <p:attrName>r</p:attrName>
                                        </p:attrNameLst>
                                      </p:cBhvr>
                                    </p:animRot>
                                  </p:childTnLst>
                                </p:cTn>
                              </p:par>
                              <p:par>
                                <p:cTn id="180" presetID="3" presetClass="emph" presetSubtype="10" fill="remove" grpId="2" nodeType="withEffect">
                                  <p:stCondLst>
                                    <p:cond delay="100"/>
                                  </p:stCondLst>
                                  <p:iterate type="lt">
                                    <p:tmPct val="0"/>
                                  </p:iterate>
                                  <p:childTnLst>
                                    <p:animClr clrSpc="hsl" dir="ccw">
                                      <p:cBhvr override="childStyle">
                                        <p:cTn id="181" dur="2000" fill="hold"/>
                                        <p:tgtEl>
                                          <p:spTgt spid="13"/>
                                        </p:tgtEl>
                                        <p:attrNameLst>
                                          <p:attrName>style.color</p:attrName>
                                        </p:attrNameLst>
                                      </p:cBhvr>
                                      <p:to>
                                        <a:srgbClr val="FA3824"/>
                                      </p:to>
                                    </p:animClr>
                                  </p:childTnLst>
                                </p:cTn>
                              </p:par>
                            </p:childTnLst>
                          </p:cTn>
                        </p:par>
                      </p:childTnLst>
                    </p:cTn>
                  </p:par>
                  <p:par>
                    <p:cTn id="182" fill="hold">
                      <p:stCondLst>
                        <p:cond delay="indefinite"/>
                      </p:stCondLst>
                      <p:childTnLst>
                        <p:par>
                          <p:cTn id="183" fill="hold">
                            <p:stCondLst>
                              <p:cond delay="0"/>
                            </p:stCondLst>
                            <p:childTnLst>
                              <p:par>
                                <p:cTn id="184" presetID="23" presetClass="entr" presetSubtype="16" fill="hold" grpId="4" nodeType="clickEffect">
                                  <p:stCondLst>
                                    <p:cond delay="0"/>
                                  </p:stCondLst>
                                  <p:iterate type="lt">
                                    <p:tmPct val="0"/>
                                  </p:iterate>
                                  <p:childTnLst>
                                    <p:set>
                                      <p:cBhvr>
                                        <p:cTn id="185" dur="1" fill="hold">
                                          <p:stCondLst>
                                            <p:cond delay="0"/>
                                          </p:stCondLst>
                                        </p:cTn>
                                        <p:tgtEl>
                                          <p:spTgt spid="12"/>
                                        </p:tgtEl>
                                        <p:attrNameLst>
                                          <p:attrName>style.visibility</p:attrName>
                                        </p:attrNameLst>
                                      </p:cBhvr>
                                      <p:to>
                                        <p:strVal val="visible"/>
                                      </p:to>
                                    </p:set>
                                    <p:anim calcmode="lin" valueType="num">
                                      <p:cBhvr>
                                        <p:cTn id="186" dur="1500" fill="hold"/>
                                        <p:tgtEl>
                                          <p:spTgt spid="12"/>
                                        </p:tgtEl>
                                        <p:attrNameLst>
                                          <p:attrName>ppt_w</p:attrName>
                                        </p:attrNameLst>
                                      </p:cBhvr>
                                      <p:tavLst>
                                        <p:tav tm="0">
                                          <p:val>
                                            <p:fltVal val="0"/>
                                          </p:val>
                                        </p:tav>
                                        <p:tav tm="100000">
                                          <p:val>
                                            <p:strVal val="#ppt_w"/>
                                          </p:val>
                                        </p:tav>
                                      </p:tavLst>
                                    </p:anim>
                                    <p:anim calcmode="lin" valueType="num">
                                      <p:cBhvr>
                                        <p:cTn id="187" dur="1500" fill="hold"/>
                                        <p:tgtEl>
                                          <p:spTgt spid="12"/>
                                        </p:tgtEl>
                                        <p:attrNameLst>
                                          <p:attrName>ppt_h</p:attrName>
                                        </p:attrNameLst>
                                      </p:cBhvr>
                                      <p:tavLst>
                                        <p:tav tm="0">
                                          <p:val>
                                            <p:fltVal val="0"/>
                                          </p:val>
                                        </p:tav>
                                        <p:tav tm="100000">
                                          <p:val>
                                            <p:strVal val="#ppt_h"/>
                                          </p:val>
                                        </p:tav>
                                      </p:tavLst>
                                    </p:anim>
                                  </p:childTnLst>
                                </p:cTn>
                              </p:par>
                              <p:par>
                                <p:cTn id="188" presetID="23" presetClass="entr" presetSubtype="16" fill="hold" grpId="4" nodeType="withEffect">
                                  <p:stCondLst>
                                    <p:cond delay="0"/>
                                  </p:stCondLst>
                                  <p:iterate type="lt">
                                    <p:tmPct val="0"/>
                                  </p:iterate>
                                  <p:childTnLst>
                                    <p:set>
                                      <p:cBhvr>
                                        <p:cTn id="189" dur="1" fill="hold">
                                          <p:stCondLst>
                                            <p:cond delay="0"/>
                                          </p:stCondLst>
                                        </p:cTn>
                                        <p:tgtEl>
                                          <p:spTgt spid="10"/>
                                        </p:tgtEl>
                                        <p:attrNameLst>
                                          <p:attrName>style.visibility</p:attrName>
                                        </p:attrNameLst>
                                      </p:cBhvr>
                                      <p:to>
                                        <p:strVal val="visible"/>
                                      </p:to>
                                    </p:set>
                                    <p:anim calcmode="lin" valueType="num">
                                      <p:cBhvr>
                                        <p:cTn id="190" dur="1500" fill="hold"/>
                                        <p:tgtEl>
                                          <p:spTgt spid="10"/>
                                        </p:tgtEl>
                                        <p:attrNameLst>
                                          <p:attrName>ppt_w</p:attrName>
                                        </p:attrNameLst>
                                      </p:cBhvr>
                                      <p:tavLst>
                                        <p:tav tm="0">
                                          <p:val>
                                            <p:fltVal val="0"/>
                                          </p:val>
                                        </p:tav>
                                        <p:tav tm="100000">
                                          <p:val>
                                            <p:strVal val="#ppt_w"/>
                                          </p:val>
                                        </p:tav>
                                      </p:tavLst>
                                    </p:anim>
                                    <p:anim calcmode="lin" valueType="num">
                                      <p:cBhvr>
                                        <p:cTn id="191" dur="1500" fill="hold"/>
                                        <p:tgtEl>
                                          <p:spTgt spid="10"/>
                                        </p:tgtEl>
                                        <p:attrNameLst>
                                          <p:attrName>ppt_h</p:attrName>
                                        </p:attrNameLst>
                                      </p:cBhvr>
                                      <p:tavLst>
                                        <p:tav tm="0">
                                          <p:val>
                                            <p:fltVal val="0"/>
                                          </p:val>
                                        </p:tav>
                                        <p:tav tm="100000">
                                          <p:val>
                                            <p:strVal val="#ppt_h"/>
                                          </p:val>
                                        </p:tav>
                                      </p:tavLst>
                                    </p:anim>
                                  </p:childTnLst>
                                </p:cTn>
                              </p:par>
                              <p:par>
                                <p:cTn id="192" presetID="23" presetClass="entr" presetSubtype="16" fill="hold" grpId="5" nodeType="withEffect">
                                  <p:stCondLst>
                                    <p:cond delay="0"/>
                                  </p:stCondLst>
                                  <p:iterate type="lt">
                                    <p:tmPct val="0"/>
                                  </p:iterate>
                                  <p:childTnLst>
                                    <p:set>
                                      <p:cBhvr>
                                        <p:cTn id="193" dur="1" fill="hold">
                                          <p:stCondLst>
                                            <p:cond delay="0"/>
                                          </p:stCondLst>
                                        </p:cTn>
                                        <p:tgtEl>
                                          <p:spTgt spid="11"/>
                                        </p:tgtEl>
                                        <p:attrNameLst>
                                          <p:attrName>style.visibility</p:attrName>
                                        </p:attrNameLst>
                                      </p:cBhvr>
                                      <p:to>
                                        <p:strVal val="visible"/>
                                      </p:to>
                                    </p:set>
                                    <p:anim calcmode="lin" valueType="num">
                                      <p:cBhvr>
                                        <p:cTn id="194" dur="1500" fill="hold"/>
                                        <p:tgtEl>
                                          <p:spTgt spid="11"/>
                                        </p:tgtEl>
                                        <p:attrNameLst>
                                          <p:attrName>ppt_w</p:attrName>
                                        </p:attrNameLst>
                                      </p:cBhvr>
                                      <p:tavLst>
                                        <p:tav tm="0">
                                          <p:val>
                                            <p:fltVal val="0"/>
                                          </p:val>
                                        </p:tav>
                                        <p:tav tm="100000">
                                          <p:val>
                                            <p:strVal val="#ppt_w"/>
                                          </p:val>
                                        </p:tav>
                                      </p:tavLst>
                                    </p:anim>
                                    <p:anim calcmode="lin" valueType="num">
                                      <p:cBhvr>
                                        <p:cTn id="195" dur="1500" fill="hold"/>
                                        <p:tgtEl>
                                          <p:spTgt spid="11"/>
                                        </p:tgtEl>
                                        <p:attrNameLst>
                                          <p:attrName>ppt_h</p:attrName>
                                        </p:attrNameLst>
                                      </p:cBhvr>
                                      <p:tavLst>
                                        <p:tav tm="0">
                                          <p:val>
                                            <p:fltVal val="0"/>
                                          </p:val>
                                        </p:tav>
                                        <p:tav tm="100000">
                                          <p:val>
                                            <p:strVal val="#ppt_h"/>
                                          </p:val>
                                        </p:tav>
                                      </p:tavLst>
                                    </p:anim>
                                  </p:childTnLst>
                                </p:cTn>
                              </p:par>
                              <p:par>
                                <p:cTn id="196" presetID="0" presetClass="path" presetSubtype="0" accel="50000" decel="50000" fill="hold" grpId="7" nodeType="withEffect">
                                  <p:stCondLst>
                                    <p:cond delay="0"/>
                                  </p:stCondLst>
                                  <p:iterate type="lt">
                                    <p:tmPct val="0"/>
                                  </p:iterate>
                                  <p:childTnLst>
                                    <p:animMotion origin="layout" path="M 0 -3.52451E-6 C -0.00191 -0.02752 -0.00382 -0.05481 -0.01267 -0.08279 C -0.02153 -0.11077 -0.02396 -0.14546 -0.05312 -0.16859 C -0.08229 -0.19172 -0.14549 -0.22248 -0.18733 -0.22109 C -0.22917 -0.2197 -0.27778 -0.19842 -0.30382 -0.16026 C -0.32986 -0.12211 -0.34375 -0.05157 -0.34306 0.00833 C -0.34236 0.06823 -0.32865 0.15102 -0.3 0.19889 C -0.27135 0.24677 -0.22465 0.27336 -0.17101 0.2951 C -0.11736 0.31684 -0.04983 0.33372 0.02205 0.32933 C 0.09392 0.32493 0.21042 0.28122 0.2599 0.2685 " pathEditMode="relative" rAng="0" ptsTypes="aaaaaaaaaa">
                                      <p:cBhvr>
                                        <p:cTn id="197" dur="1500" fill="hold"/>
                                        <p:tgtEl>
                                          <p:spTgt spid="10"/>
                                        </p:tgtEl>
                                        <p:attrNameLst>
                                          <p:attrName>ppt_x</p:attrName>
                                          <p:attrName>ppt_y</p:attrName>
                                        </p:attrNameLst>
                                      </p:cBhvr>
                                      <p:rCtr x="-4201" y="5550"/>
                                    </p:animMotion>
                                  </p:childTnLst>
                                </p:cTn>
                              </p:par>
                              <p:par>
                                <p:cTn id="198" presetID="0" presetClass="path" presetSubtype="0" accel="50000" decel="50000" fill="hold" grpId="8" nodeType="withEffect">
                                  <p:stCondLst>
                                    <p:cond delay="0"/>
                                  </p:stCondLst>
                                  <p:iterate type="lt">
                                    <p:tmPct val="0"/>
                                  </p:iterate>
                                  <p:childTnLst>
                                    <p:animMotion origin="layout" path="M 3.33333E-6 -3.52451E-6 C -0.00973 0.02891 -0.01945 0.05782 -0.01528 0.09459 C -0.01111 0.13136 0.00052 0.18779 0.02534 0.2211 C 0.05017 0.2544 0.09271 0.28377 0.1342 0.29394 C 0.17569 0.30412 0.23715 0.30666 0.27465 0.28169 C 0.31215 0.25671 0.34201 0.19727 0.35937 0.14385 C 0.37673 0.09043 0.38125 0.02267 0.37847 -0.03839 C 0.37569 -0.09944 0.36163 -0.17645 0.34305 -0.22224 C 0.32448 -0.26804 0.29861 -0.29209 0.26701 -0.31313 C 0.23541 -0.33418 0.19045 -0.34505 0.15312 -0.34852 C 0.1158 -0.35199 0.06597 -0.33649 0.04305 -0.33348 " pathEditMode="relative" rAng="0" ptsTypes="aaaaaaaaaaa">
                                      <p:cBhvr>
                                        <p:cTn id="199" dur="1500" fill="hold"/>
                                        <p:tgtEl>
                                          <p:spTgt spid="11"/>
                                        </p:tgtEl>
                                        <p:attrNameLst>
                                          <p:attrName>ppt_x</p:attrName>
                                          <p:attrName>ppt_y</p:attrName>
                                        </p:attrNameLst>
                                      </p:cBhvr>
                                      <p:rCtr x="18090" y="-2266"/>
                                    </p:animMotion>
                                  </p:childTnLst>
                                </p:cTn>
                              </p:par>
                              <p:par>
                                <p:cTn id="200" presetID="0" presetClass="path" presetSubtype="0" accel="63000" decel="37000" fill="hold" grpId="7" nodeType="withEffect">
                                  <p:stCondLst>
                                    <p:cond delay="0"/>
                                  </p:stCondLst>
                                  <p:iterate type="lt">
                                    <p:tmPct val="0"/>
                                  </p:iterate>
                                  <p:childTnLst>
                                    <p:animMotion origin="layout" path="M 3.33333E-6 -3.52451E-6 C 0.00208 -0.02081 0.02014 -0.08325 0.01284 -0.12442 C 0.00555 -0.16558 -0.01476 -0.216 -0.0441 -0.24745 C -0.07344 -0.2789 -0.12327 -0.3055 -0.16302 -0.31313 C -0.20278 -0.32076 -0.23993 -0.3173 -0.28229 -0.29347 C -0.32466 -0.26965 -0.38959 -0.2271 -0.41754 -0.16998 C -0.44549 -0.11285 -0.45174 -0.01642 -0.45035 0.04926 C -0.44896 0.11494 -0.43802 0.17646 -0.40868 0.2248 C -0.37934 0.27313 -0.30243 0.31545 -0.27448 0.33927 " pathEditMode="relative" rAng="0" ptsTypes="aaaaaaaaa">
                                      <p:cBhvr>
                                        <p:cTn id="201" dur="1500" fill="hold"/>
                                        <p:tgtEl>
                                          <p:spTgt spid="12"/>
                                        </p:tgtEl>
                                        <p:attrNameLst>
                                          <p:attrName>ppt_x</p:attrName>
                                          <p:attrName>ppt_y</p:attrName>
                                        </p:attrNameLst>
                                      </p:cBhvr>
                                      <p:rCtr x="-21580" y="925"/>
                                    </p:animMotion>
                                  </p:childTnLst>
                                </p:cTn>
                              </p:par>
                              <p:par>
                                <p:cTn id="202" presetID="3" presetClass="emph" presetSubtype="2" fill="hold" grpId="6" nodeType="withEffect">
                                  <p:stCondLst>
                                    <p:cond delay="0"/>
                                  </p:stCondLst>
                                  <p:iterate type="lt">
                                    <p:tmPct val="0"/>
                                  </p:iterate>
                                  <p:childTnLst>
                                    <p:animClr clrSpc="rgb" dir="cw">
                                      <p:cBhvr override="childStyle">
                                        <p:cTn id="203" dur="1500" fill="hold"/>
                                        <p:tgtEl>
                                          <p:spTgt spid="10"/>
                                        </p:tgtEl>
                                        <p:attrNameLst>
                                          <p:attrName>style.color</p:attrName>
                                        </p:attrNameLst>
                                      </p:cBhvr>
                                      <p:to>
                                        <a:srgbClr val="FFCC00"/>
                                      </p:to>
                                    </p:animClr>
                                  </p:childTnLst>
                                </p:cTn>
                              </p:par>
                              <p:par>
                                <p:cTn id="204" presetID="3" presetClass="emph" presetSubtype="2" fill="hold" grpId="7" nodeType="withEffect">
                                  <p:stCondLst>
                                    <p:cond delay="0"/>
                                  </p:stCondLst>
                                  <p:iterate type="lt">
                                    <p:tmPct val="0"/>
                                  </p:iterate>
                                  <p:childTnLst>
                                    <p:animClr clrSpc="rgb" dir="cw">
                                      <p:cBhvr override="childStyle">
                                        <p:cTn id="205" dur="1500" fill="hold"/>
                                        <p:tgtEl>
                                          <p:spTgt spid="11"/>
                                        </p:tgtEl>
                                        <p:attrNameLst>
                                          <p:attrName>style.color</p:attrName>
                                        </p:attrNameLst>
                                      </p:cBhvr>
                                      <p:to>
                                        <a:srgbClr val="FFCC00"/>
                                      </p:to>
                                    </p:animClr>
                                  </p:childTnLst>
                                </p:cTn>
                              </p:par>
                              <p:par>
                                <p:cTn id="206" presetID="3" presetClass="emph" presetSubtype="2" fill="hold" grpId="6" nodeType="withEffect">
                                  <p:stCondLst>
                                    <p:cond delay="0"/>
                                  </p:stCondLst>
                                  <p:iterate type="lt">
                                    <p:tmPct val="0"/>
                                  </p:iterate>
                                  <p:childTnLst>
                                    <p:animClr clrSpc="rgb" dir="cw">
                                      <p:cBhvr override="childStyle">
                                        <p:cTn id="207" dur="1500" fill="hold"/>
                                        <p:tgtEl>
                                          <p:spTgt spid="12"/>
                                        </p:tgtEl>
                                        <p:attrNameLst>
                                          <p:attrName>style.color</p:attrName>
                                        </p:attrNameLst>
                                      </p:cBhvr>
                                      <p:to>
                                        <a:srgbClr val="FFCC00"/>
                                      </p:to>
                                    </p:animClr>
                                  </p:childTnLst>
                                </p:cTn>
                              </p:par>
                            </p:childTnLst>
                          </p:cTn>
                        </p:par>
                      </p:childTnLst>
                    </p:cTn>
                  </p:par>
                  <p:par>
                    <p:cTn id="208" fill="hold">
                      <p:stCondLst>
                        <p:cond delay="indefinite"/>
                      </p:stCondLst>
                      <p:childTnLst>
                        <p:par>
                          <p:cTn id="209" fill="hold">
                            <p:stCondLst>
                              <p:cond delay="0"/>
                            </p:stCondLst>
                            <p:childTnLst>
                              <p:par>
                                <p:cTn id="210" presetID="23" presetClass="exit" presetSubtype="32" fill="hold" grpId="9" nodeType="clickEffect">
                                  <p:stCondLst>
                                    <p:cond delay="0"/>
                                  </p:stCondLst>
                                  <p:iterate type="lt">
                                    <p:tmPct val="0"/>
                                  </p:iterate>
                                  <p:childTnLst>
                                    <p:anim calcmode="lin" valueType="num">
                                      <p:cBhvr>
                                        <p:cTn id="211" dur="1750"/>
                                        <p:tgtEl>
                                          <p:spTgt spid="10"/>
                                        </p:tgtEl>
                                        <p:attrNameLst>
                                          <p:attrName>ppt_w</p:attrName>
                                        </p:attrNameLst>
                                      </p:cBhvr>
                                      <p:tavLst>
                                        <p:tav tm="0">
                                          <p:val>
                                            <p:strVal val="ppt_w"/>
                                          </p:val>
                                        </p:tav>
                                        <p:tav tm="100000">
                                          <p:val>
                                            <p:fltVal val="0"/>
                                          </p:val>
                                        </p:tav>
                                      </p:tavLst>
                                    </p:anim>
                                    <p:anim calcmode="lin" valueType="num">
                                      <p:cBhvr>
                                        <p:cTn id="212" dur="1750"/>
                                        <p:tgtEl>
                                          <p:spTgt spid="10"/>
                                        </p:tgtEl>
                                        <p:attrNameLst>
                                          <p:attrName>ppt_h</p:attrName>
                                        </p:attrNameLst>
                                      </p:cBhvr>
                                      <p:tavLst>
                                        <p:tav tm="0">
                                          <p:val>
                                            <p:strVal val="ppt_h"/>
                                          </p:val>
                                        </p:tav>
                                        <p:tav tm="100000">
                                          <p:val>
                                            <p:fltVal val="0"/>
                                          </p:val>
                                        </p:tav>
                                      </p:tavLst>
                                    </p:anim>
                                    <p:set>
                                      <p:cBhvr>
                                        <p:cTn id="213" dur="1" fill="hold">
                                          <p:stCondLst>
                                            <p:cond delay="1749"/>
                                          </p:stCondLst>
                                        </p:cTn>
                                        <p:tgtEl>
                                          <p:spTgt spid="10"/>
                                        </p:tgtEl>
                                        <p:attrNameLst>
                                          <p:attrName>style.visibility</p:attrName>
                                        </p:attrNameLst>
                                      </p:cBhvr>
                                      <p:to>
                                        <p:strVal val="hidden"/>
                                      </p:to>
                                    </p:set>
                                  </p:childTnLst>
                                </p:cTn>
                              </p:par>
                              <p:par>
                                <p:cTn id="214" presetID="23" presetClass="exit" presetSubtype="32" fill="hold" grpId="9" nodeType="withEffect">
                                  <p:stCondLst>
                                    <p:cond delay="0"/>
                                  </p:stCondLst>
                                  <p:iterate type="lt">
                                    <p:tmPct val="0"/>
                                  </p:iterate>
                                  <p:childTnLst>
                                    <p:anim calcmode="lin" valueType="num">
                                      <p:cBhvr>
                                        <p:cTn id="215" dur="1750"/>
                                        <p:tgtEl>
                                          <p:spTgt spid="11"/>
                                        </p:tgtEl>
                                        <p:attrNameLst>
                                          <p:attrName>ppt_w</p:attrName>
                                        </p:attrNameLst>
                                      </p:cBhvr>
                                      <p:tavLst>
                                        <p:tav tm="0">
                                          <p:val>
                                            <p:strVal val="ppt_w"/>
                                          </p:val>
                                        </p:tav>
                                        <p:tav tm="100000">
                                          <p:val>
                                            <p:fltVal val="0"/>
                                          </p:val>
                                        </p:tav>
                                      </p:tavLst>
                                    </p:anim>
                                    <p:anim calcmode="lin" valueType="num">
                                      <p:cBhvr>
                                        <p:cTn id="216" dur="1750"/>
                                        <p:tgtEl>
                                          <p:spTgt spid="11"/>
                                        </p:tgtEl>
                                        <p:attrNameLst>
                                          <p:attrName>ppt_h</p:attrName>
                                        </p:attrNameLst>
                                      </p:cBhvr>
                                      <p:tavLst>
                                        <p:tav tm="0">
                                          <p:val>
                                            <p:strVal val="ppt_h"/>
                                          </p:val>
                                        </p:tav>
                                        <p:tav tm="100000">
                                          <p:val>
                                            <p:fltVal val="0"/>
                                          </p:val>
                                        </p:tav>
                                      </p:tavLst>
                                    </p:anim>
                                    <p:set>
                                      <p:cBhvr>
                                        <p:cTn id="217" dur="1" fill="hold">
                                          <p:stCondLst>
                                            <p:cond delay="1749"/>
                                          </p:stCondLst>
                                        </p:cTn>
                                        <p:tgtEl>
                                          <p:spTgt spid="11"/>
                                        </p:tgtEl>
                                        <p:attrNameLst>
                                          <p:attrName>style.visibility</p:attrName>
                                        </p:attrNameLst>
                                      </p:cBhvr>
                                      <p:to>
                                        <p:strVal val="hidden"/>
                                      </p:to>
                                    </p:set>
                                  </p:childTnLst>
                                </p:cTn>
                              </p:par>
                              <p:par>
                                <p:cTn id="218" presetID="23" presetClass="exit" presetSubtype="32" fill="hold" grpId="8" nodeType="withEffect">
                                  <p:stCondLst>
                                    <p:cond delay="0"/>
                                  </p:stCondLst>
                                  <p:iterate type="lt">
                                    <p:tmPct val="0"/>
                                  </p:iterate>
                                  <p:childTnLst>
                                    <p:anim calcmode="lin" valueType="num">
                                      <p:cBhvr>
                                        <p:cTn id="219" dur="1750"/>
                                        <p:tgtEl>
                                          <p:spTgt spid="12"/>
                                        </p:tgtEl>
                                        <p:attrNameLst>
                                          <p:attrName>ppt_w</p:attrName>
                                        </p:attrNameLst>
                                      </p:cBhvr>
                                      <p:tavLst>
                                        <p:tav tm="0">
                                          <p:val>
                                            <p:strVal val="ppt_w"/>
                                          </p:val>
                                        </p:tav>
                                        <p:tav tm="100000">
                                          <p:val>
                                            <p:fltVal val="0"/>
                                          </p:val>
                                        </p:tav>
                                      </p:tavLst>
                                    </p:anim>
                                    <p:anim calcmode="lin" valueType="num">
                                      <p:cBhvr>
                                        <p:cTn id="220" dur="1750"/>
                                        <p:tgtEl>
                                          <p:spTgt spid="12"/>
                                        </p:tgtEl>
                                        <p:attrNameLst>
                                          <p:attrName>ppt_h</p:attrName>
                                        </p:attrNameLst>
                                      </p:cBhvr>
                                      <p:tavLst>
                                        <p:tav tm="0">
                                          <p:val>
                                            <p:strVal val="ppt_h"/>
                                          </p:val>
                                        </p:tav>
                                        <p:tav tm="100000">
                                          <p:val>
                                            <p:fltVal val="0"/>
                                          </p:val>
                                        </p:tav>
                                      </p:tavLst>
                                    </p:anim>
                                    <p:set>
                                      <p:cBhvr>
                                        <p:cTn id="221" dur="1" fill="hold">
                                          <p:stCondLst>
                                            <p:cond delay="1749"/>
                                          </p:stCondLst>
                                        </p:cTn>
                                        <p:tgtEl>
                                          <p:spTgt spid="12"/>
                                        </p:tgtEl>
                                        <p:attrNameLst>
                                          <p:attrName>style.visibility</p:attrName>
                                        </p:attrNameLst>
                                      </p:cBhvr>
                                      <p:to>
                                        <p:strVal val="hidden"/>
                                      </p:to>
                                    </p:set>
                                  </p:childTnLst>
                                </p:cTn>
                              </p:par>
                              <p:par>
                                <p:cTn id="222" presetID="0" presetClass="path" presetSubtype="0" accel="50000" decel="50000" fill="hold" grpId="8" nodeType="withEffect">
                                  <p:stCondLst>
                                    <p:cond delay="0"/>
                                  </p:stCondLst>
                                  <p:iterate type="lt">
                                    <p:tmPct val="0"/>
                                  </p:iterate>
                                  <p:childTnLst>
                                    <p:animMotion origin="layout" path="M 0.2599 0.2685 L -0.0125 0.00255 " pathEditMode="relative" rAng="0" ptsTypes="AA">
                                      <p:cBhvr>
                                        <p:cTn id="223" dur="1750" fill="hold"/>
                                        <p:tgtEl>
                                          <p:spTgt spid="10"/>
                                        </p:tgtEl>
                                        <p:attrNameLst>
                                          <p:attrName>ppt_x</p:attrName>
                                          <p:attrName>ppt_y</p:attrName>
                                        </p:attrNameLst>
                                      </p:cBhvr>
                                      <p:rCtr x="-13628" y="-13298"/>
                                    </p:animMotion>
                                  </p:childTnLst>
                                </p:cTn>
                              </p:par>
                              <p:par>
                                <p:cTn id="224" presetID="0" presetClass="path" presetSubtype="0" accel="50000" decel="50000" fill="hold" grpId="10" nodeType="withEffect">
                                  <p:stCondLst>
                                    <p:cond delay="0"/>
                                  </p:stCondLst>
                                  <p:iterate type="lt">
                                    <p:tmPct val="0"/>
                                  </p:iterate>
                                  <p:childTnLst>
                                    <p:animMotion origin="layout" path="M 0.04305 -0.33348 L 0.00416 0.00255 " pathEditMode="relative" rAng="0" ptsTypes="AA">
                                      <p:cBhvr>
                                        <p:cTn id="225" dur="1750" fill="hold"/>
                                        <p:tgtEl>
                                          <p:spTgt spid="11"/>
                                        </p:tgtEl>
                                        <p:attrNameLst>
                                          <p:attrName>ppt_x</p:attrName>
                                          <p:attrName>ppt_y</p:attrName>
                                        </p:attrNameLst>
                                      </p:cBhvr>
                                      <p:rCtr x="-1944" y="16790"/>
                                    </p:animMotion>
                                  </p:childTnLst>
                                </p:cTn>
                              </p:par>
                              <p:par>
                                <p:cTn id="226" presetID="0" presetClass="path" presetSubtype="0" accel="50000" decel="50000" fill="hold" grpId="9" nodeType="withEffect">
                                  <p:stCondLst>
                                    <p:cond delay="0"/>
                                  </p:stCondLst>
                                  <p:iterate type="lt">
                                    <p:tmPct val="0"/>
                                  </p:iterate>
                                  <p:childTnLst>
                                    <p:animMotion origin="layout" path="M -0.27448 0.33927 L 0.00416 0.00255 " pathEditMode="relative" rAng="0" ptsTypes="AA">
                                      <p:cBhvr>
                                        <p:cTn id="227" dur="1750" fill="hold"/>
                                        <p:tgtEl>
                                          <p:spTgt spid="12"/>
                                        </p:tgtEl>
                                        <p:attrNameLst>
                                          <p:attrName>ppt_x</p:attrName>
                                          <p:attrName>ppt_y</p:attrName>
                                        </p:attrNameLst>
                                      </p:cBhvr>
                                      <p:rCtr x="13924" y="-16836"/>
                                    </p:animMotion>
                                  </p:childTnLst>
                                </p:cTn>
                              </p:par>
                            </p:childTnLst>
                          </p:cTn>
                        </p:par>
                        <p:par>
                          <p:cTn id="228" fill="hold">
                            <p:stCondLst>
                              <p:cond delay="1750"/>
                            </p:stCondLst>
                            <p:childTnLst>
                              <p:par>
                                <p:cTn id="229" presetID="1" presetClass="exit" presetSubtype="0" fill="hold" grpId="3" nodeType="afterEffect">
                                  <p:stCondLst>
                                    <p:cond delay="0"/>
                                  </p:stCondLst>
                                  <p:iterate type="lt">
                                    <p:tmAbs val="0"/>
                                  </p:iterate>
                                  <p:childTnLst>
                                    <p:set>
                                      <p:cBhvr>
                                        <p:cTn id="230" dur="1" fill="hold">
                                          <p:stCondLst>
                                            <p:cond delay="0"/>
                                          </p:stCondLst>
                                        </p:cTn>
                                        <p:tgtEl>
                                          <p:spTgt spid="13"/>
                                        </p:tgtEl>
                                        <p:attrNameLst>
                                          <p:attrName>style.visibility</p:attrName>
                                        </p:attrNameLst>
                                      </p:cBhvr>
                                      <p:to>
                                        <p:strVal val="hidden"/>
                                      </p:to>
                                    </p:set>
                                  </p:childTnLst>
                                </p:cTn>
                              </p:par>
                              <p:par>
                                <p:cTn id="231" presetID="1" presetClass="entr" presetSubtype="0" fill="hold" grpId="0" nodeType="withEffect">
                                  <p:stCondLst>
                                    <p:cond delay="0"/>
                                  </p:stCondLst>
                                  <p:childTnLst>
                                    <p:set>
                                      <p:cBhvr>
                                        <p:cTn id="232" dur="1" fill="hold">
                                          <p:stCondLst>
                                            <p:cond delay="0"/>
                                          </p:stCondLst>
                                        </p:cTn>
                                        <p:tgtEl>
                                          <p:spTgt spid="14"/>
                                        </p:tgtEl>
                                        <p:attrNameLst>
                                          <p:attrName>style.visibility</p:attrName>
                                        </p:attrNameLst>
                                      </p:cBhvr>
                                      <p:to>
                                        <p:strVal val="visible"/>
                                      </p:to>
                                    </p:set>
                                  </p:childTnLst>
                                </p:cTn>
                              </p:par>
                              <p:par>
                                <p:cTn id="233" presetID="0" presetClass="exit" presetSubtype="0" fill="hold" grpId="1" nodeType="withEffect">
                                  <p:stCondLst>
                                    <p:cond delay="0"/>
                                  </p:stCondLst>
                                  <p:childTnLst>
                                    <p:set>
                                      <p:cBhvr>
                                        <p:cTn id="234" dur="1" fill="hold">
                                          <p:stCondLst>
                                            <p:cond delay="999"/>
                                          </p:stCondLst>
                                        </p:cTn>
                                        <p:tgtEl>
                                          <p:spTgt spid="14"/>
                                        </p:tgtEl>
                                        <p:attrNameLst>
                                          <p:attrName>style.visibility</p:attrName>
                                        </p:attrNameLst>
                                      </p:cBhvr>
                                      <p:to>
                                        <p:strVal val="hidden"/>
                                      </p:to>
                                    </p:set>
                                    <p:animEffect transition="out" filter="dissolve">
                                      <p:cBhvr>
                                        <p:cTn id="235" dur="1000">
                                          <p:stCondLst>
                                            <p:cond delay="0"/>
                                          </p:stCondLst>
                                        </p:cTn>
                                        <p:tgtEl>
                                          <p:spTgt spid="14"/>
                                        </p:tgtEl>
                                      </p:cBhvr>
                                    </p:animEffect>
                                    <p:anim to="" calcmode="lin" valueType="num">
                                      <p:cBhvr>
                                        <p:cTn id="236" dur="1000" fill="hold">
                                          <p:stCondLst>
                                            <p:cond delay="0"/>
                                          </p:stCondLst>
                                        </p:cTn>
                                        <p:tgtEl>
                                          <p:spTgt spid="14"/>
                                        </p:tgtEl>
                                        <p:attrNameLst>
                                          <p:attrName>ppt_w</p:attrName>
                                        </p:attrNameLst>
                                      </p:cBhvr>
                                      <p:tavLst>
                                        <p:tav tm="0">
                                          <p:val>
                                            <p:strVal val="#ppt_w"/>
                                          </p:val>
                                        </p:tav>
                                        <p:tav tm="100000">
                                          <p:val>
                                            <p:strVal val="#ppt_w*4"/>
                                          </p:val>
                                        </p:tav>
                                      </p:tavLst>
                                    </p:anim>
                                    <p:anim to="" calcmode="lin" valueType="num">
                                      <p:cBhvr>
                                        <p:cTn id="237" dur="1000" fill="hold">
                                          <p:stCondLst>
                                            <p:cond delay="0"/>
                                          </p:stCondLst>
                                        </p:cTn>
                                        <p:tgtEl>
                                          <p:spTgt spid="14"/>
                                        </p:tgtEl>
                                        <p:attrNameLst>
                                          <p:attrName>ppt_h</p:attrName>
                                        </p:attrNameLst>
                                      </p:cBhvr>
                                      <p:tavLst>
                                        <p:tav tm="0">
                                          <p:val>
                                            <p:strVal val="#ppt_h"/>
                                          </p:val>
                                        </p:tav>
                                        <p:tav tm="100000">
                                          <p:val>
                                            <p:strVal val="#ppt_h*4"/>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0" grpId="2"/>
      <p:bldP spid="4" grpId="0"/>
      <p:bldP spid="4" grpId="1"/>
      <p:bldP spid="4" grpId="2"/>
      <p:bldP spid="5" grpId="0"/>
      <p:bldP spid="5" grpId="1"/>
      <p:bldP spid="5" grpId="2"/>
      <p:bldP spid="6" grpId="0"/>
      <p:bldP spid="6" grpId="1"/>
      <p:bldP spid="6" grpId="2"/>
      <p:bldP spid="3074" grpId="0"/>
      <p:bldP spid="3074" grpId="1"/>
      <p:bldP spid="7" grpId="0"/>
      <p:bldP spid="7" grpId="1"/>
      <p:bldP spid="10" grpId="0"/>
      <p:bldP spid="10" grpId="1"/>
      <p:bldP spid="10" grpId="2"/>
      <p:bldP spid="10" grpId="3"/>
      <p:bldP spid="10" grpId="4"/>
      <p:bldP spid="10" grpId="6"/>
      <p:bldP spid="10" grpId="7"/>
      <p:bldP spid="10" grpId="8"/>
      <p:bldP spid="10" grpId="9"/>
      <p:bldP spid="10" grpId="10"/>
      <p:bldP spid="11" grpId="0"/>
      <p:bldP spid="11" grpId="3"/>
      <p:bldP spid="11" grpId="4"/>
      <p:bldP spid="11" grpId="5"/>
      <p:bldP spid="11" grpId="6"/>
      <p:bldP spid="11" grpId="7"/>
      <p:bldP spid="11" grpId="8"/>
      <p:bldP spid="11" grpId="9"/>
      <p:bldP spid="11" grpId="10"/>
      <p:bldP spid="11" grpId="11"/>
      <p:bldP spid="12" grpId="0"/>
      <p:bldP spid="12" grpId="1"/>
      <p:bldP spid="12" grpId="2"/>
      <p:bldP spid="12" grpId="3"/>
      <p:bldP spid="12" grpId="4"/>
      <p:bldP spid="12" grpId="6"/>
      <p:bldP spid="12" grpId="7"/>
      <p:bldP spid="12" grpId="8"/>
      <p:bldP spid="12" grpId="9"/>
      <p:bldP spid="12" grpId="10"/>
      <p:bldP spid="13" grpId="0"/>
      <p:bldP spid="13" grpId="1"/>
      <p:bldP spid="13" grpId="2"/>
      <p:bldP spid="13" grpId="3"/>
      <p:bldP spid="13" grpId="4"/>
      <p:bldP spid="14" grpId="0"/>
      <p:bldP spid="14" grpId="1"/>
      <p:bldP spid="15" grpId="0"/>
      <p:bldP spid="15" grpId="1"/>
      <p:bldP spid="16" grpId="0"/>
      <p:bldP spid="16" grpId="1"/>
      <p:bldP spid="16" grpId="2"/>
      <p:bldP spid="17" grpId="0"/>
      <p:bldP spid="17" grpId="1"/>
      <p:bldP spid="17" grpId="2"/>
      <p:bldP spid="18" grpId="0"/>
      <p:bldP spid="18" grpId="1"/>
      <p:bldP spid="18" grpId="2"/>
      <p:bldP spid="19" grpId="0"/>
      <p:bldP spid="19" grpId="1"/>
      <p:bldP spid="19" grpId="2"/>
      <p:bldP spid="21" grpId="0"/>
      <p:bldP spid="21"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7162800"/>
          </a:xfrm>
          <a:prstGeom prst="rect">
            <a:avLst/>
          </a:prstGeom>
        </p:spPr>
      </p:pic>
      <p:sp>
        <p:nvSpPr>
          <p:cNvPr id="4" name="Content Placeholder 2"/>
          <p:cNvSpPr txBox="1">
            <a:spLocks/>
          </p:cNvSpPr>
          <p:nvPr/>
        </p:nvSpPr>
        <p:spPr>
          <a:xfrm>
            <a:off x="76200" y="152400"/>
            <a:ext cx="89154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Fools hate knowledge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The wicked miss salvation with no desire for His law</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 rewards those who diligently seek Him</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His word is a torch that pierces through all delusions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We all face a decision to live or to die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 can be found if one seeks Him</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 is with the humble bestowing a lifting spirit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Must do justly, love mercy, &amp; walk humbly with God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Filled with and growing in the knowledge of His will</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Know the hope of His call &amp; riches of His inheritance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For the upright, God brings light in the darkness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Consider what manner of person you ought to be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To live is to love and here stands the law of God</a:t>
            </a:r>
          </a:p>
          <a:p>
            <a:pPr algn="l"/>
            <a:endParaRPr lang="en-US" dirty="0">
              <a:solidFill>
                <a:srgbClr val="000000">
                  <a:tint val="75000"/>
                </a:srgbClr>
              </a:solidFill>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p:txBody>
      </p:sp>
      <p:sp>
        <p:nvSpPr>
          <p:cNvPr id="5" name="Rectangle 4"/>
          <p:cNvSpPr>
            <a:spLocks noChangeArrowheads="1"/>
          </p:cNvSpPr>
          <p:nvPr/>
        </p:nvSpPr>
        <p:spPr bwMode="auto">
          <a:xfrm rot="20272107">
            <a:off x="126211" y="2047580"/>
            <a:ext cx="9220200" cy="247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0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14300">
                    <a:srgbClr val="000000">
                      <a:alpha val="80000"/>
                    </a:srgbClr>
                  </a:glow>
                  <a:outerShdw blurRad="76200" dist="50800" dir="5400000" algn="tl" rotWithShape="0">
                    <a:srgbClr val="000000">
                      <a:alpha val="65000"/>
                    </a:srgbClr>
                  </a:outerShdw>
                </a:effectLst>
                <a:latin typeface="Calibri" panose="020F0502020204030204" pitchFamily="34" charset="0"/>
              </a:rPr>
              <a:t>We will be judged</a:t>
            </a:r>
          </a:p>
          <a:p>
            <a:pPr algn="ctr"/>
            <a:r>
              <a:rPr lang="en-US" sz="80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14300">
                    <a:srgbClr val="000000">
                      <a:alpha val="80000"/>
                    </a:srgbClr>
                  </a:glow>
                  <a:outerShdw blurRad="76200" dist="50800" dir="5400000" algn="tl" rotWithShape="0">
                    <a:srgbClr val="000000">
                      <a:alpha val="65000"/>
                    </a:srgbClr>
                  </a:outerShdw>
                </a:effectLst>
                <a:latin typeface="Calibri" panose="020F0502020204030204" pitchFamily="34" charset="0"/>
              </a:rPr>
              <a:t>by what we seek</a:t>
            </a:r>
          </a:p>
        </p:txBody>
      </p:sp>
    </p:spTree>
    <p:extLst>
      <p:ext uri="{BB962C8B-B14F-4D97-AF65-F5344CB8AC3E}">
        <p14:creationId xmlns:p14="http://schemas.microsoft.com/office/powerpoint/2010/main" val="75667098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75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75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75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75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75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75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0" presetClass="entr" presetSubtype="0" fill="hold" grpId="0" nodeType="clickEffect">
                                  <p:stCondLst>
                                    <p:cond delay="0"/>
                                  </p:stCondLst>
                                  <p:childTnLst>
                                    <p:set>
                                      <p:cBhvr>
                                        <p:cTn id="95" dur="1" fill="hold">
                                          <p:stCondLst>
                                            <p:cond delay="0"/>
                                          </p:stCondLst>
                                        </p:cTn>
                                        <p:tgtEl>
                                          <p:spTgt spid="5"/>
                                        </p:tgtEl>
                                        <p:attrNameLst>
                                          <p:attrName>style.visibility</p:attrName>
                                        </p:attrNameLst>
                                      </p:cBhvr>
                                      <p:to>
                                        <p:strVal val="visible"/>
                                      </p:to>
                                    </p:set>
                                    <p:animEffect transition="in" filter="dissolve">
                                      <p:cBhvr>
                                        <p:cTn id="96" dur="600">
                                          <p:stCondLst>
                                            <p:cond delay="0"/>
                                          </p:stCondLst>
                                        </p:cTn>
                                        <p:tgtEl>
                                          <p:spTgt spid="5"/>
                                        </p:tgtEl>
                                      </p:cBhvr>
                                    </p:animEffect>
                                    <p:anim to="" calcmode="lin" valueType="num">
                                      <p:cBhvr>
                                        <p:cTn id="97" dur="6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98" dur="600" fill="hold">
                                          <p:stCondLst>
                                            <p:cond delay="0"/>
                                          </p:stCondLst>
                                        </p:cTn>
                                        <p:tgtEl>
                                          <p:spTgt spid="5"/>
                                        </p:tgtEl>
                                        <p:attrNameLst>
                                          <p:attrName>ppt_h</p:attrName>
                                        </p:attrNameLst>
                                      </p:cBhvr>
                                      <p:tavLst>
                                        <p:tav tm="0">
                                          <p:val>
                                            <p:strVal val="#ppt_h*4"/>
                                          </p:val>
                                        </p:tav>
                                        <p:tav tm="100000">
                                          <p:val>
                                            <p:strVal val="#ppt_h"/>
                                          </p:val>
                                        </p:tav>
                                      </p:tavLst>
                                    </p:anim>
                                  </p:childTnLst>
                                </p:cTn>
                              </p:par>
                              <p:par>
                                <p:cTn id="99" presetID="3" presetClass="emph" presetSubtype="2" fill="hold" nodeType="withEffect">
                                  <p:stCondLst>
                                    <p:cond delay="0"/>
                                  </p:stCondLst>
                                  <p:childTnLst>
                                    <p:animClr clrSpc="rgb" dir="cw">
                                      <p:cBhvr override="childStyle">
                                        <p:cTn id="100" dur="500" fill="hold"/>
                                        <p:tgtEl>
                                          <p:spTgt spid="4">
                                            <p:txEl>
                                              <p:pRg st="12" end="12"/>
                                            </p:txEl>
                                          </p:spTgt>
                                        </p:tgtEl>
                                        <p:attrNameLst>
                                          <p:attrName>style.color</p:attrName>
                                        </p:attrNameLst>
                                      </p:cBhvr>
                                      <p:to>
                                        <a:srgbClr val="E6CDFF"/>
                                      </p:to>
                                    </p:animClr>
                                  </p:childTnLst>
                                </p:cTn>
                              </p:par>
                            </p:childTnLst>
                          </p:cTn>
                        </p:par>
                      </p:childTnLst>
                    </p:cTn>
                  </p:par>
                  <p:par>
                    <p:cTn id="101" fill="hold">
                      <p:stCondLst>
                        <p:cond delay="indefinite"/>
                      </p:stCondLst>
                      <p:childTnLst>
                        <p:par>
                          <p:cTn id="102" fill="hold">
                            <p:stCondLst>
                              <p:cond delay="0"/>
                            </p:stCondLst>
                            <p:childTnLst>
                              <p:par>
                                <p:cTn id="103" presetID="3" presetClass="emph" presetSubtype="10" fill="hold" grpId="1" nodeType="clickEffect">
                                  <p:stCondLst>
                                    <p:cond delay="0"/>
                                  </p:stCondLst>
                                  <p:childTnLst>
                                    <p:animClr clrSpc="hsl" dir="ccw">
                                      <p:cBhvr override="childStyle">
                                        <p:cTn id="104" dur="2000" fill="hold"/>
                                        <p:tgtEl>
                                          <p:spTgt spid="4">
                                            <p:txEl>
                                              <p:pRg st="0" end="0"/>
                                            </p:txEl>
                                          </p:spTgt>
                                        </p:tgtEl>
                                        <p:attrNameLst>
                                          <p:attrName>style.color</p:attrName>
                                        </p:attrNameLst>
                                      </p:cBhvr>
                                      <p:to>
                                        <a:srgbClr val="FFFF00"/>
                                      </p:to>
                                    </p:animClr>
                                  </p:childTnLst>
                                </p:cTn>
                              </p:par>
                              <p:par>
                                <p:cTn id="105" presetID="3" presetClass="emph" presetSubtype="10" fill="hold" grpId="1" nodeType="withEffect">
                                  <p:stCondLst>
                                    <p:cond delay="0"/>
                                  </p:stCondLst>
                                  <p:childTnLst>
                                    <p:animClr clrSpc="hsl" dir="ccw">
                                      <p:cBhvr override="childStyle">
                                        <p:cTn id="106" dur="2000" fill="hold"/>
                                        <p:tgtEl>
                                          <p:spTgt spid="4">
                                            <p:txEl>
                                              <p:pRg st="1" end="1"/>
                                            </p:txEl>
                                          </p:spTgt>
                                        </p:tgtEl>
                                        <p:attrNameLst>
                                          <p:attrName>style.color</p:attrName>
                                        </p:attrNameLst>
                                      </p:cBhvr>
                                      <p:to>
                                        <a:srgbClr val="FFFF00"/>
                                      </p:to>
                                    </p:animClr>
                                  </p:childTnLst>
                                </p:cTn>
                              </p:par>
                              <p:par>
                                <p:cTn id="107" presetID="3" presetClass="emph" presetSubtype="10" fill="hold" grpId="1" nodeType="withEffect">
                                  <p:stCondLst>
                                    <p:cond delay="0"/>
                                  </p:stCondLst>
                                  <p:childTnLst>
                                    <p:animClr clrSpc="hsl" dir="ccw">
                                      <p:cBhvr override="childStyle">
                                        <p:cTn id="108" dur="2000" fill="hold"/>
                                        <p:tgtEl>
                                          <p:spTgt spid="4">
                                            <p:txEl>
                                              <p:pRg st="2" end="2"/>
                                            </p:txEl>
                                          </p:spTgt>
                                        </p:tgtEl>
                                        <p:attrNameLst>
                                          <p:attrName>style.color</p:attrName>
                                        </p:attrNameLst>
                                      </p:cBhvr>
                                      <p:to>
                                        <a:srgbClr val="FFFF00"/>
                                      </p:to>
                                    </p:animClr>
                                  </p:childTnLst>
                                </p:cTn>
                              </p:par>
                              <p:par>
                                <p:cTn id="109" presetID="3" presetClass="emph" presetSubtype="10" fill="hold" grpId="1" nodeType="withEffect">
                                  <p:stCondLst>
                                    <p:cond delay="0"/>
                                  </p:stCondLst>
                                  <p:childTnLst>
                                    <p:animClr clrSpc="hsl" dir="ccw">
                                      <p:cBhvr override="childStyle">
                                        <p:cTn id="110" dur="2000" fill="hold"/>
                                        <p:tgtEl>
                                          <p:spTgt spid="4">
                                            <p:txEl>
                                              <p:pRg st="3" end="3"/>
                                            </p:txEl>
                                          </p:spTgt>
                                        </p:tgtEl>
                                        <p:attrNameLst>
                                          <p:attrName>style.color</p:attrName>
                                        </p:attrNameLst>
                                      </p:cBhvr>
                                      <p:to>
                                        <a:srgbClr val="FFFF00"/>
                                      </p:to>
                                    </p:animClr>
                                  </p:childTnLst>
                                </p:cTn>
                              </p:par>
                              <p:par>
                                <p:cTn id="111" presetID="3" presetClass="emph" presetSubtype="10" fill="hold" grpId="1" nodeType="withEffect">
                                  <p:stCondLst>
                                    <p:cond delay="0"/>
                                  </p:stCondLst>
                                  <p:childTnLst>
                                    <p:animClr clrSpc="hsl" dir="ccw">
                                      <p:cBhvr override="childStyle">
                                        <p:cTn id="112" dur="2000" fill="hold"/>
                                        <p:tgtEl>
                                          <p:spTgt spid="4">
                                            <p:txEl>
                                              <p:pRg st="4" end="4"/>
                                            </p:txEl>
                                          </p:spTgt>
                                        </p:tgtEl>
                                        <p:attrNameLst>
                                          <p:attrName>style.color</p:attrName>
                                        </p:attrNameLst>
                                      </p:cBhvr>
                                      <p:to>
                                        <a:srgbClr val="FFFF00"/>
                                      </p:to>
                                    </p:animClr>
                                  </p:childTnLst>
                                </p:cTn>
                              </p:par>
                              <p:par>
                                <p:cTn id="113" presetID="3" presetClass="emph" presetSubtype="10" fill="hold" grpId="1" nodeType="withEffect">
                                  <p:stCondLst>
                                    <p:cond delay="0"/>
                                  </p:stCondLst>
                                  <p:childTnLst>
                                    <p:animClr clrSpc="hsl" dir="ccw">
                                      <p:cBhvr override="childStyle">
                                        <p:cTn id="114" dur="2000" fill="hold"/>
                                        <p:tgtEl>
                                          <p:spTgt spid="4">
                                            <p:txEl>
                                              <p:pRg st="5" end="5"/>
                                            </p:txEl>
                                          </p:spTgt>
                                        </p:tgtEl>
                                        <p:attrNameLst>
                                          <p:attrName>style.color</p:attrName>
                                        </p:attrNameLst>
                                      </p:cBhvr>
                                      <p:to>
                                        <a:srgbClr val="FFFF00"/>
                                      </p:to>
                                    </p:animClr>
                                  </p:childTnLst>
                                </p:cTn>
                              </p:par>
                              <p:par>
                                <p:cTn id="115" presetID="3" presetClass="emph" presetSubtype="10" fill="hold" grpId="1" nodeType="withEffect">
                                  <p:stCondLst>
                                    <p:cond delay="0"/>
                                  </p:stCondLst>
                                  <p:childTnLst>
                                    <p:animClr clrSpc="hsl" dir="ccw">
                                      <p:cBhvr override="childStyle">
                                        <p:cTn id="116" dur="2000" fill="hold"/>
                                        <p:tgtEl>
                                          <p:spTgt spid="4">
                                            <p:txEl>
                                              <p:pRg st="6" end="6"/>
                                            </p:txEl>
                                          </p:spTgt>
                                        </p:tgtEl>
                                        <p:attrNameLst>
                                          <p:attrName>style.color</p:attrName>
                                        </p:attrNameLst>
                                      </p:cBhvr>
                                      <p:to>
                                        <a:srgbClr val="FFFF00"/>
                                      </p:to>
                                    </p:animClr>
                                  </p:childTnLst>
                                </p:cTn>
                              </p:par>
                              <p:par>
                                <p:cTn id="117" presetID="3" presetClass="emph" presetSubtype="10" fill="hold" grpId="1" nodeType="withEffect">
                                  <p:stCondLst>
                                    <p:cond delay="0"/>
                                  </p:stCondLst>
                                  <p:childTnLst>
                                    <p:animClr clrSpc="hsl" dir="ccw">
                                      <p:cBhvr override="childStyle">
                                        <p:cTn id="118" dur="2000" fill="hold"/>
                                        <p:tgtEl>
                                          <p:spTgt spid="4">
                                            <p:txEl>
                                              <p:pRg st="7" end="7"/>
                                            </p:txEl>
                                          </p:spTgt>
                                        </p:tgtEl>
                                        <p:attrNameLst>
                                          <p:attrName>style.color</p:attrName>
                                        </p:attrNameLst>
                                      </p:cBhvr>
                                      <p:to>
                                        <a:srgbClr val="FFFF00"/>
                                      </p:to>
                                    </p:animClr>
                                  </p:childTnLst>
                                </p:cTn>
                              </p:par>
                              <p:par>
                                <p:cTn id="119" presetID="3" presetClass="emph" presetSubtype="10" fill="hold" grpId="1" nodeType="withEffect">
                                  <p:stCondLst>
                                    <p:cond delay="0"/>
                                  </p:stCondLst>
                                  <p:childTnLst>
                                    <p:animClr clrSpc="hsl" dir="ccw">
                                      <p:cBhvr override="childStyle">
                                        <p:cTn id="120" dur="2000" fill="hold"/>
                                        <p:tgtEl>
                                          <p:spTgt spid="4">
                                            <p:txEl>
                                              <p:pRg st="8" end="8"/>
                                            </p:txEl>
                                          </p:spTgt>
                                        </p:tgtEl>
                                        <p:attrNameLst>
                                          <p:attrName>style.color</p:attrName>
                                        </p:attrNameLst>
                                      </p:cBhvr>
                                      <p:to>
                                        <a:srgbClr val="FFFF00"/>
                                      </p:to>
                                    </p:animClr>
                                  </p:childTnLst>
                                </p:cTn>
                              </p:par>
                              <p:par>
                                <p:cTn id="121" presetID="3" presetClass="emph" presetSubtype="10" fill="hold" grpId="1" nodeType="withEffect">
                                  <p:stCondLst>
                                    <p:cond delay="0"/>
                                  </p:stCondLst>
                                  <p:childTnLst>
                                    <p:animClr clrSpc="hsl" dir="ccw">
                                      <p:cBhvr override="childStyle">
                                        <p:cTn id="122" dur="2000" fill="hold"/>
                                        <p:tgtEl>
                                          <p:spTgt spid="4">
                                            <p:txEl>
                                              <p:pRg st="9" end="9"/>
                                            </p:txEl>
                                          </p:spTgt>
                                        </p:tgtEl>
                                        <p:attrNameLst>
                                          <p:attrName>style.color</p:attrName>
                                        </p:attrNameLst>
                                      </p:cBhvr>
                                      <p:to>
                                        <a:srgbClr val="FFFF00"/>
                                      </p:to>
                                    </p:animClr>
                                  </p:childTnLst>
                                </p:cTn>
                              </p:par>
                              <p:par>
                                <p:cTn id="123" presetID="3" presetClass="emph" presetSubtype="10" fill="hold" grpId="1" nodeType="withEffect">
                                  <p:stCondLst>
                                    <p:cond delay="0"/>
                                  </p:stCondLst>
                                  <p:childTnLst>
                                    <p:animClr clrSpc="hsl" dir="ccw">
                                      <p:cBhvr override="childStyle">
                                        <p:cTn id="124" dur="2000" fill="hold"/>
                                        <p:tgtEl>
                                          <p:spTgt spid="4">
                                            <p:txEl>
                                              <p:pRg st="10" end="10"/>
                                            </p:txEl>
                                          </p:spTgt>
                                        </p:tgtEl>
                                        <p:attrNameLst>
                                          <p:attrName>style.color</p:attrName>
                                        </p:attrNameLst>
                                      </p:cBhvr>
                                      <p:to>
                                        <a:srgbClr val="FFFF00"/>
                                      </p:to>
                                    </p:animClr>
                                  </p:childTnLst>
                                </p:cTn>
                              </p:par>
                              <p:par>
                                <p:cTn id="125" presetID="3" presetClass="emph" presetSubtype="10" fill="hold" grpId="1" nodeType="withEffect">
                                  <p:stCondLst>
                                    <p:cond delay="0"/>
                                  </p:stCondLst>
                                  <p:childTnLst>
                                    <p:animClr clrSpc="hsl" dir="ccw">
                                      <p:cBhvr override="childStyle">
                                        <p:cTn id="126" dur="2000" fill="hold"/>
                                        <p:tgtEl>
                                          <p:spTgt spid="4">
                                            <p:txEl>
                                              <p:pRg st="11" end="11"/>
                                            </p:txEl>
                                          </p:spTgt>
                                        </p:tgtEl>
                                        <p:attrNameLst>
                                          <p:attrName>style.color</p:attrName>
                                        </p:attrNameLst>
                                      </p:cBhvr>
                                      <p:to>
                                        <a:srgbClr val="FFFF00"/>
                                      </p:to>
                                    </p:animClr>
                                  </p:childTnLst>
                                </p:cTn>
                              </p:par>
                              <p:par>
                                <p:cTn id="127" presetID="3" presetClass="emph" presetSubtype="10" fill="hold" grpId="1" nodeType="withEffect">
                                  <p:stCondLst>
                                    <p:cond delay="0"/>
                                  </p:stCondLst>
                                  <p:childTnLst>
                                    <p:animClr clrSpc="hsl" dir="ccw">
                                      <p:cBhvr override="childStyle">
                                        <p:cTn id="128" dur="2000" fill="hold"/>
                                        <p:tgtEl>
                                          <p:spTgt spid="4">
                                            <p:txEl>
                                              <p:pRg st="12" end="12"/>
                                            </p:txEl>
                                          </p:spTgt>
                                        </p:tgtEl>
                                        <p:attrNameLst>
                                          <p:attrName>style.color</p:attrName>
                                        </p:attrNameLst>
                                      </p:cBhvr>
                                      <p:to>
                                        <a:srgbClr val="FFFF00"/>
                                      </p:to>
                                    </p:animClr>
                                  </p:childTnLst>
                                </p:cTn>
                              </p:par>
                            </p:childTnLst>
                          </p:cTn>
                        </p:par>
                        <p:par>
                          <p:cTn id="129" fill="hold">
                            <p:stCondLst>
                              <p:cond delay="2000"/>
                            </p:stCondLst>
                            <p:childTnLst>
                              <p:par>
                                <p:cTn id="130" presetID="0" presetClass="exit" presetSubtype="0" fill="hold" grpId="1" nodeType="afterEffect">
                                  <p:stCondLst>
                                    <p:cond delay="300"/>
                                  </p:stCondLst>
                                  <p:childTnLst>
                                    <p:set>
                                      <p:cBhvr>
                                        <p:cTn id="131" dur="1" fill="hold">
                                          <p:stCondLst>
                                            <p:cond delay="1499"/>
                                          </p:stCondLst>
                                        </p:cTn>
                                        <p:tgtEl>
                                          <p:spTgt spid="5"/>
                                        </p:tgtEl>
                                        <p:attrNameLst>
                                          <p:attrName>style.visibility</p:attrName>
                                        </p:attrNameLst>
                                      </p:cBhvr>
                                      <p:to>
                                        <p:strVal val="hidden"/>
                                      </p:to>
                                    </p:set>
                                    <p:animEffect transition="out" filter="dissolve">
                                      <p:cBhvr>
                                        <p:cTn id="132" dur="1500">
                                          <p:stCondLst>
                                            <p:cond delay="0"/>
                                          </p:stCondLst>
                                        </p:cTn>
                                        <p:tgtEl>
                                          <p:spTgt spid="5"/>
                                        </p:tgtEl>
                                      </p:cBhvr>
                                    </p:animEffect>
                                    <p:anim to="" calcmode="lin" valueType="num">
                                      <p:cBhvr>
                                        <p:cTn id="13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4"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5" fill="hold">
                            <p:stCondLst>
                              <p:cond delay="3800"/>
                            </p:stCondLst>
                            <p:childTnLst>
                              <p:par>
                                <p:cTn id="136" presetID="23" presetClass="exit" presetSubtype="32" fill="hold" nodeType="afterEffect">
                                  <p:stCondLst>
                                    <p:cond delay="0"/>
                                  </p:stCondLst>
                                  <p:childTnLst>
                                    <p:anim calcmode="lin" valueType="num">
                                      <p:cBhvr>
                                        <p:cTn id="137" dur="1750"/>
                                        <p:tgtEl>
                                          <p:spTgt spid="4">
                                            <p:txEl>
                                              <p:pRg st="0" end="0"/>
                                            </p:txEl>
                                          </p:spTgt>
                                        </p:tgtEl>
                                        <p:attrNameLst>
                                          <p:attrName>ppt_w</p:attrName>
                                        </p:attrNameLst>
                                      </p:cBhvr>
                                      <p:tavLst>
                                        <p:tav tm="0">
                                          <p:val>
                                            <p:strVal val="ppt_w"/>
                                          </p:val>
                                        </p:tav>
                                        <p:tav tm="100000">
                                          <p:val>
                                            <p:fltVal val="0"/>
                                          </p:val>
                                        </p:tav>
                                      </p:tavLst>
                                    </p:anim>
                                    <p:anim calcmode="lin" valueType="num">
                                      <p:cBhvr>
                                        <p:cTn id="138" dur="1750"/>
                                        <p:tgtEl>
                                          <p:spTgt spid="4">
                                            <p:txEl>
                                              <p:pRg st="0" end="0"/>
                                            </p:txEl>
                                          </p:spTgt>
                                        </p:tgtEl>
                                        <p:attrNameLst>
                                          <p:attrName>ppt_h</p:attrName>
                                        </p:attrNameLst>
                                      </p:cBhvr>
                                      <p:tavLst>
                                        <p:tav tm="0">
                                          <p:val>
                                            <p:strVal val="ppt_h"/>
                                          </p:val>
                                        </p:tav>
                                        <p:tav tm="100000">
                                          <p:val>
                                            <p:fltVal val="0"/>
                                          </p:val>
                                        </p:tav>
                                      </p:tavLst>
                                    </p:anim>
                                    <p:set>
                                      <p:cBhvr>
                                        <p:cTn id="139" dur="1" fill="hold">
                                          <p:stCondLst>
                                            <p:cond delay="1749"/>
                                          </p:stCondLst>
                                        </p:cTn>
                                        <p:tgtEl>
                                          <p:spTgt spid="4">
                                            <p:txEl>
                                              <p:pRg st="0" end="0"/>
                                            </p:txEl>
                                          </p:spTgt>
                                        </p:tgtEl>
                                        <p:attrNameLst>
                                          <p:attrName>style.visibility</p:attrName>
                                        </p:attrNameLst>
                                      </p:cBhvr>
                                      <p:to>
                                        <p:strVal val="hidden"/>
                                      </p:to>
                                    </p:set>
                                  </p:childTnLst>
                                </p:cTn>
                              </p:par>
                              <p:par>
                                <p:cTn id="140" presetID="23" presetClass="exit" presetSubtype="32" fill="hold" nodeType="withEffect">
                                  <p:stCondLst>
                                    <p:cond delay="0"/>
                                  </p:stCondLst>
                                  <p:childTnLst>
                                    <p:anim calcmode="lin" valueType="num">
                                      <p:cBhvr>
                                        <p:cTn id="141" dur="1750"/>
                                        <p:tgtEl>
                                          <p:spTgt spid="4">
                                            <p:txEl>
                                              <p:pRg st="1" end="1"/>
                                            </p:txEl>
                                          </p:spTgt>
                                        </p:tgtEl>
                                        <p:attrNameLst>
                                          <p:attrName>ppt_w</p:attrName>
                                        </p:attrNameLst>
                                      </p:cBhvr>
                                      <p:tavLst>
                                        <p:tav tm="0">
                                          <p:val>
                                            <p:strVal val="ppt_w"/>
                                          </p:val>
                                        </p:tav>
                                        <p:tav tm="100000">
                                          <p:val>
                                            <p:fltVal val="0"/>
                                          </p:val>
                                        </p:tav>
                                      </p:tavLst>
                                    </p:anim>
                                    <p:anim calcmode="lin" valueType="num">
                                      <p:cBhvr>
                                        <p:cTn id="142" dur="1750"/>
                                        <p:tgtEl>
                                          <p:spTgt spid="4">
                                            <p:txEl>
                                              <p:pRg st="1" end="1"/>
                                            </p:txEl>
                                          </p:spTgt>
                                        </p:tgtEl>
                                        <p:attrNameLst>
                                          <p:attrName>ppt_h</p:attrName>
                                        </p:attrNameLst>
                                      </p:cBhvr>
                                      <p:tavLst>
                                        <p:tav tm="0">
                                          <p:val>
                                            <p:strVal val="ppt_h"/>
                                          </p:val>
                                        </p:tav>
                                        <p:tav tm="100000">
                                          <p:val>
                                            <p:fltVal val="0"/>
                                          </p:val>
                                        </p:tav>
                                      </p:tavLst>
                                    </p:anim>
                                    <p:set>
                                      <p:cBhvr>
                                        <p:cTn id="143" dur="1" fill="hold">
                                          <p:stCondLst>
                                            <p:cond delay="1749"/>
                                          </p:stCondLst>
                                        </p:cTn>
                                        <p:tgtEl>
                                          <p:spTgt spid="4">
                                            <p:txEl>
                                              <p:pRg st="1" end="1"/>
                                            </p:txEl>
                                          </p:spTgt>
                                        </p:tgtEl>
                                        <p:attrNameLst>
                                          <p:attrName>style.visibility</p:attrName>
                                        </p:attrNameLst>
                                      </p:cBhvr>
                                      <p:to>
                                        <p:strVal val="hidden"/>
                                      </p:to>
                                    </p:set>
                                  </p:childTnLst>
                                </p:cTn>
                              </p:par>
                              <p:par>
                                <p:cTn id="144" presetID="23" presetClass="exit" presetSubtype="32" fill="hold" nodeType="withEffect">
                                  <p:stCondLst>
                                    <p:cond delay="0"/>
                                  </p:stCondLst>
                                  <p:childTnLst>
                                    <p:anim calcmode="lin" valueType="num">
                                      <p:cBhvr>
                                        <p:cTn id="145" dur="1750"/>
                                        <p:tgtEl>
                                          <p:spTgt spid="4">
                                            <p:txEl>
                                              <p:pRg st="2" end="2"/>
                                            </p:txEl>
                                          </p:spTgt>
                                        </p:tgtEl>
                                        <p:attrNameLst>
                                          <p:attrName>ppt_w</p:attrName>
                                        </p:attrNameLst>
                                      </p:cBhvr>
                                      <p:tavLst>
                                        <p:tav tm="0">
                                          <p:val>
                                            <p:strVal val="ppt_w"/>
                                          </p:val>
                                        </p:tav>
                                        <p:tav tm="100000">
                                          <p:val>
                                            <p:fltVal val="0"/>
                                          </p:val>
                                        </p:tav>
                                      </p:tavLst>
                                    </p:anim>
                                    <p:anim calcmode="lin" valueType="num">
                                      <p:cBhvr>
                                        <p:cTn id="146" dur="1750"/>
                                        <p:tgtEl>
                                          <p:spTgt spid="4">
                                            <p:txEl>
                                              <p:pRg st="2" end="2"/>
                                            </p:txEl>
                                          </p:spTgt>
                                        </p:tgtEl>
                                        <p:attrNameLst>
                                          <p:attrName>ppt_h</p:attrName>
                                        </p:attrNameLst>
                                      </p:cBhvr>
                                      <p:tavLst>
                                        <p:tav tm="0">
                                          <p:val>
                                            <p:strVal val="ppt_h"/>
                                          </p:val>
                                        </p:tav>
                                        <p:tav tm="100000">
                                          <p:val>
                                            <p:fltVal val="0"/>
                                          </p:val>
                                        </p:tav>
                                      </p:tavLst>
                                    </p:anim>
                                    <p:set>
                                      <p:cBhvr>
                                        <p:cTn id="147" dur="1" fill="hold">
                                          <p:stCondLst>
                                            <p:cond delay="1749"/>
                                          </p:stCondLst>
                                        </p:cTn>
                                        <p:tgtEl>
                                          <p:spTgt spid="4">
                                            <p:txEl>
                                              <p:pRg st="2" end="2"/>
                                            </p:txEl>
                                          </p:spTgt>
                                        </p:tgtEl>
                                        <p:attrNameLst>
                                          <p:attrName>style.visibility</p:attrName>
                                        </p:attrNameLst>
                                      </p:cBhvr>
                                      <p:to>
                                        <p:strVal val="hidden"/>
                                      </p:to>
                                    </p:set>
                                  </p:childTnLst>
                                </p:cTn>
                              </p:par>
                              <p:par>
                                <p:cTn id="148" presetID="23" presetClass="exit" presetSubtype="32" fill="hold" nodeType="withEffect">
                                  <p:stCondLst>
                                    <p:cond delay="0"/>
                                  </p:stCondLst>
                                  <p:childTnLst>
                                    <p:anim calcmode="lin" valueType="num">
                                      <p:cBhvr>
                                        <p:cTn id="149" dur="1750"/>
                                        <p:tgtEl>
                                          <p:spTgt spid="4">
                                            <p:txEl>
                                              <p:pRg st="3" end="3"/>
                                            </p:txEl>
                                          </p:spTgt>
                                        </p:tgtEl>
                                        <p:attrNameLst>
                                          <p:attrName>ppt_w</p:attrName>
                                        </p:attrNameLst>
                                      </p:cBhvr>
                                      <p:tavLst>
                                        <p:tav tm="0">
                                          <p:val>
                                            <p:strVal val="ppt_w"/>
                                          </p:val>
                                        </p:tav>
                                        <p:tav tm="100000">
                                          <p:val>
                                            <p:fltVal val="0"/>
                                          </p:val>
                                        </p:tav>
                                      </p:tavLst>
                                    </p:anim>
                                    <p:anim calcmode="lin" valueType="num">
                                      <p:cBhvr>
                                        <p:cTn id="150" dur="1750"/>
                                        <p:tgtEl>
                                          <p:spTgt spid="4">
                                            <p:txEl>
                                              <p:pRg st="3" end="3"/>
                                            </p:txEl>
                                          </p:spTgt>
                                        </p:tgtEl>
                                        <p:attrNameLst>
                                          <p:attrName>ppt_h</p:attrName>
                                        </p:attrNameLst>
                                      </p:cBhvr>
                                      <p:tavLst>
                                        <p:tav tm="0">
                                          <p:val>
                                            <p:strVal val="ppt_h"/>
                                          </p:val>
                                        </p:tav>
                                        <p:tav tm="100000">
                                          <p:val>
                                            <p:fltVal val="0"/>
                                          </p:val>
                                        </p:tav>
                                      </p:tavLst>
                                    </p:anim>
                                    <p:set>
                                      <p:cBhvr>
                                        <p:cTn id="151" dur="1" fill="hold">
                                          <p:stCondLst>
                                            <p:cond delay="1749"/>
                                          </p:stCondLst>
                                        </p:cTn>
                                        <p:tgtEl>
                                          <p:spTgt spid="4">
                                            <p:txEl>
                                              <p:pRg st="3" end="3"/>
                                            </p:txEl>
                                          </p:spTgt>
                                        </p:tgtEl>
                                        <p:attrNameLst>
                                          <p:attrName>style.visibility</p:attrName>
                                        </p:attrNameLst>
                                      </p:cBhvr>
                                      <p:to>
                                        <p:strVal val="hidden"/>
                                      </p:to>
                                    </p:set>
                                  </p:childTnLst>
                                </p:cTn>
                              </p:par>
                              <p:par>
                                <p:cTn id="152" presetID="23" presetClass="exit" presetSubtype="32" fill="hold" nodeType="withEffect">
                                  <p:stCondLst>
                                    <p:cond delay="0"/>
                                  </p:stCondLst>
                                  <p:childTnLst>
                                    <p:anim calcmode="lin" valueType="num">
                                      <p:cBhvr>
                                        <p:cTn id="153" dur="1750"/>
                                        <p:tgtEl>
                                          <p:spTgt spid="4">
                                            <p:txEl>
                                              <p:pRg st="4" end="4"/>
                                            </p:txEl>
                                          </p:spTgt>
                                        </p:tgtEl>
                                        <p:attrNameLst>
                                          <p:attrName>ppt_w</p:attrName>
                                        </p:attrNameLst>
                                      </p:cBhvr>
                                      <p:tavLst>
                                        <p:tav tm="0">
                                          <p:val>
                                            <p:strVal val="ppt_w"/>
                                          </p:val>
                                        </p:tav>
                                        <p:tav tm="100000">
                                          <p:val>
                                            <p:fltVal val="0"/>
                                          </p:val>
                                        </p:tav>
                                      </p:tavLst>
                                    </p:anim>
                                    <p:anim calcmode="lin" valueType="num">
                                      <p:cBhvr>
                                        <p:cTn id="154" dur="1750"/>
                                        <p:tgtEl>
                                          <p:spTgt spid="4">
                                            <p:txEl>
                                              <p:pRg st="4" end="4"/>
                                            </p:txEl>
                                          </p:spTgt>
                                        </p:tgtEl>
                                        <p:attrNameLst>
                                          <p:attrName>ppt_h</p:attrName>
                                        </p:attrNameLst>
                                      </p:cBhvr>
                                      <p:tavLst>
                                        <p:tav tm="0">
                                          <p:val>
                                            <p:strVal val="ppt_h"/>
                                          </p:val>
                                        </p:tav>
                                        <p:tav tm="100000">
                                          <p:val>
                                            <p:fltVal val="0"/>
                                          </p:val>
                                        </p:tav>
                                      </p:tavLst>
                                    </p:anim>
                                    <p:set>
                                      <p:cBhvr>
                                        <p:cTn id="155" dur="1" fill="hold">
                                          <p:stCondLst>
                                            <p:cond delay="1749"/>
                                          </p:stCondLst>
                                        </p:cTn>
                                        <p:tgtEl>
                                          <p:spTgt spid="4">
                                            <p:txEl>
                                              <p:pRg st="4" end="4"/>
                                            </p:txEl>
                                          </p:spTgt>
                                        </p:tgtEl>
                                        <p:attrNameLst>
                                          <p:attrName>style.visibility</p:attrName>
                                        </p:attrNameLst>
                                      </p:cBhvr>
                                      <p:to>
                                        <p:strVal val="hidden"/>
                                      </p:to>
                                    </p:set>
                                  </p:childTnLst>
                                </p:cTn>
                              </p:par>
                              <p:par>
                                <p:cTn id="156" presetID="23" presetClass="exit" presetSubtype="32" fill="hold" nodeType="withEffect">
                                  <p:stCondLst>
                                    <p:cond delay="0"/>
                                  </p:stCondLst>
                                  <p:childTnLst>
                                    <p:anim calcmode="lin" valueType="num">
                                      <p:cBhvr>
                                        <p:cTn id="157" dur="1750"/>
                                        <p:tgtEl>
                                          <p:spTgt spid="4">
                                            <p:txEl>
                                              <p:pRg st="5" end="5"/>
                                            </p:txEl>
                                          </p:spTgt>
                                        </p:tgtEl>
                                        <p:attrNameLst>
                                          <p:attrName>ppt_w</p:attrName>
                                        </p:attrNameLst>
                                      </p:cBhvr>
                                      <p:tavLst>
                                        <p:tav tm="0">
                                          <p:val>
                                            <p:strVal val="ppt_w"/>
                                          </p:val>
                                        </p:tav>
                                        <p:tav tm="100000">
                                          <p:val>
                                            <p:fltVal val="0"/>
                                          </p:val>
                                        </p:tav>
                                      </p:tavLst>
                                    </p:anim>
                                    <p:anim calcmode="lin" valueType="num">
                                      <p:cBhvr>
                                        <p:cTn id="158" dur="1750"/>
                                        <p:tgtEl>
                                          <p:spTgt spid="4">
                                            <p:txEl>
                                              <p:pRg st="5" end="5"/>
                                            </p:txEl>
                                          </p:spTgt>
                                        </p:tgtEl>
                                        <p:attrNameLst>
                                          <p:attrName>ppt_h</p:attrName>
                                        </p:attrNameLst>
                                      </p:cBhvr>
                                      <p:tavLst>
                                        <p:tav tm="0">
                                          <p:val>
                                            <p:strVal val="ppt_h"/>
                                          </p:val>
                                        </p:tav>
                                        <p:tav tm="100000">
                                          <p:val>
                                            <p:fltVal val="0"/>
                                          </p:val>
                                        </p:tav>
                                      </p:tavLst>
                                    </p:anim>
                                    <p:set>
                                      <p:cBhvr>
                                        <p:cTn id="159" dur="1" fill="hold">
                                          <p:stCondLst>
                                            <p:cond delay="1749"/>
                                          </p:stCondLst>
                                        </p:cTn>
                                        <p:tgtEl>
                                          <p:spTgt spid="4">
                                            <p:txEl>
                                              <p:pRg st="5" end="5"/>
                                            </p:txEl>
                                          </p:spTgt>
                                        </p:tgtEl>
                                        <p:attrNameLst>
                                          <p:attrName>style.visibility</p:attrName>
                                        </p:attrNameLst>
                                      </p:cBhvr>
                                      <p:to>
                                        <p:strVal val="hidden"/>
                                      </p:to>
                                    </p:set>
                                  </p:childTnLst>
                                </p:cTn>
                              </p:par>
                              <p:par>
                                <p:cTn id="160" presetID="23" presetClass="exit" presetSubtype="32" fill="hold" nodeType="withEffect">
                                  <p:stCondLst>
                                    <p:cond delay="0"/>
                                  </p:stCondLst>
                                  <p:childTnLst>
                                    <p:anim calcmode="lin" valueType="num">
                                      <p:cBhvr>
                                        <p:cTn id="161" dur="1750"/>
                                        <p:tgtEl>
                                          <p:spTgt spid="4">
                                            <p:txEl>
                                              <p:pRg st="6" end="6"/>
                                            </p:txEl>
                                          </p:spTgt>
                                        </p:tgtEl>
                                        <p:attrNameLst>
                                          <p:attrName>ppt_w</p:attrName>
                                        </p:attrNameLst>
                                      </p:cBhvr>
                                      <p:tavLst>
                                        <p:tav tm="0">
                                          <p:val>
                                            <p:strVal val="ppt_w"/>
                                          </p:val>
                                        </p:tav>
                                        <p:tav tm="100000">
                                          <p:val>
                                            <p:fltVal val="0"/>
                                          </p:val>
                                        </p:tav>
                                      </p:tavLst>
                                    </p:anim>
                                    <p:anim calcmode="lin" valueType="num">
                                      <p:cBhvr>
                                        <p:cTn id="162" dur="1750"/>
                                        <p:tgtEl>
                                          <p:spTgt spid="4">
                                            <p:txEl>
                                              <p:pRg st="6" end="6"/>
                                            </p:txEl>
                                          </p:spTgt>
                                        </p:tgtEl>
                                        <p:attrNameLst>
                                          <p:attrName>ppt_h</p:attrName>
                                        </p:attrNameLst>
                                      </p:cBhvr>
                                      <p:tavLst>
                                        <p:tav tm="0">
                                          <p:val>
                                            <p:strVal val="ppt_h"/>
                                          </p:val>
                                        </p:tav>
                                        <p:tav tm="100000">
                                          <p:val>
                                            <p:fltVal val="0"/>
                                          </p:val>
                                        </p:tav>
                                      </p:tavLst>
                                    </p:anim>
                                    <p:set>
                                      <p:cBhvr>
                                        <p:cTn id="163" dur="1" fill="hold">
                                          <p:stCondLst>
                                            <p:cond delay="1749"/>
                                          </p:stCondLst>
                                        </p:cTn>
                                        <p:tgtEl>
                                          <p:spTgt spid="4">
                                            <p:txEl>
                                              <p:pRg st="6" end="6"/>
                                            </p:txEl>
                                          </p:spTgt>
                                        </p:tgtEl>
                                        <p:attrNameLst>
                                          <p:attrName>style.visibility</p:attrName>
                                        </p:attrNameLst>
                                      </p:cBhvr>
                                      <p:to>
                                        <p:strVal val="hidden"/>
                                      </p:to>
                                    </p:set>
                                  </p:childTnLst>
                                </p:cTn>
                              </p:par>
                              <p:par>
                                <p:cTn id="164" presetID="23" presetClass="exit" presetSubtype="32" fill="hold" nodeType="withEffect">
                                  <p:stCondLst>
                                    <p:cond delay="0"/>
                                  </p:stCondLst>
                                  <p:childTnLst>
                                    <p:anim calcmode="lin" valueType="num">
                                      <p:cBhvr>
                                        <p:cTn id="165" dur="1750"/>
                                        <p:tgtEl>
                                          <p:spTgt spid="4">
                                            <p:txEl>
                                              <p:pRg st="7" end="7"/>
                                            </p:txEl>
                                          </p:spTgt>
                                        </p:tgtEl>
                                        <p:attrNameLst>
                                          <p:attrName>ppt_w</p:attrName>
                                        </p:attrNameLst>
                                      </p:cBhvr>
                                      <p:tavLst>
                                        <p:tav tm="0">
                                          <p:val>
                                            <p:strVal val="ppt_w"/>
                                          </p:val>
                                        </p:tav>
                                        <p:tav tm="100000">
                                          <p:val>
                                            <p:fltVal val="0"/>
                                          </p:val>
                                        </p:tav>
                                      </p:tavLst>
                                    </p:anim>
                                    <p:anim calcmode="lin" valueType="num">
                                      <p:cBhvr>
                                        <p:cTn id="166" dur="1750"/>
                                        <p:tgtEl>
                                          <p:spTgt spid="4">
                                            <p:txEl>
                                              <p:pRg st="7" end="7"/>
                                            </p:txEl>
                                          </p:spTgt>
                                        </p:tgtEl>
                                        <p:attrNameLst>
                                          <p:attrName>ppt_h</p:attrName>
                                        </p:attrNameLst>
                                      </p:cBhvr>
                                      <p:tavLst>
                                        <p:tav tm="0">
                                          <p:val>
                                            <p:strVal val="ppt_h"/>
                                          </p:val>
                                        </p:tav>
                                        <p:tav tm="100000">
                                          <p:val>
                                            <p:fltVal val="0"/>
                                          </p:val>
                                        </p:tav>
                                      </p:tavLst>
                                    </p:anim>
                                    <p:set>
                                      <p:cBhvr>
                                        <p:cTn id="167" dur="1" fill="hold">
                                          <p:stCondLst>
                                            <p:cond delay="1749"/>
                                          </p:stCondLst>
                                        </p:cTn>
                                        <p:tgtEl>
                                          <p:spTgt spid="4">
                                            <p:txEl>
                                              <p:pRg st="7" end="7"/>
                                            </p:txEl>
                                          </p:spTgt>
                                        </p:tgtEl>
                                        <p:attrNameLst>
                                          <p:attrName>style.visibility</p:attrName>
                                        </p:attrNameLst>
                                      </p:cBhvr>
                                      <p:to>
                                        <p:strVal val="hidden"/>
                                      </p:to>
                                    </p:set>
                                  </p:childTnLst>
                                </p:cTn>
                              </p:par>
                              <p:par>
                                <p:cTn id="168" presetID="23" presetClass="exit" presetSubtype="32" fill="hold" nodeType="withEffect">
                                  <p:stCondLst>
                                    <p:cond delay="0"/>
                                  </p:stCondLst>
                                  <p:childTnLst>
                                    <p:anim calcmode="lin" valueType="num">
                                      <p:cBhvr>
                                        <p:cTn id="169" dur="1750"/>
                                        <p:tgtEl>
                                          <p:spTgt spid="4">
                                            <p:txEl>
                                              <p:pRg st="8" end="8"/>
                                            </p:txEl>
                                          </p:spTgt>
                                        </p:tgtEl>
                                        <p:attrNameLst>
                                          <p:attrName>ppt_w</p:attrName>
                                        </p:attrNameLst>
                                      </p:cBhvr>
                                      <p:tavLst>
                                        <p:tav tm="0">
                                          <p:val>
                                            <p:strVal val="ppt_w"/>
                                          </p:val>
                                        </p:tav>
                                        <p:tav tm="100000">
                                          <p:val>
                                            <p:fltVal val="0"/>
                                          </p:val>
                                        </p:tav>
                                      </p:tavLst>
                                    </p:anim>
                                    <p:anim calcmode="lin" valueType="num">
                                      <p:cBhvr>
                                        <p:cTn id="170" dur="1750"/>
                                        <p:tgtEl>
                                          <p:spTgt spid="4">
                                            <p:txEl>
                                              <p:pRg st="8" end="8"/>
                                            </p:txEl>
                                          </p:spTgt>
                                        </p:tgtEl>
                                        <p:attrNameLst>
                                          <p:attrName>ppt_h</p:attrName>
                                        </p:attrNameLst>
                                      </p:cBhvr>
                                      <p:tavLst>
                                        <p:tav tm="0">
                                          <p:val>
                                            <p:strVal val="ppt_h"/>
                                          </p:val>
                                        </p:tav>
                                        <p:tav tm="100000">
                                          <p:val>
                                            <p:fltVal val="0"/>
                                          </p:val>
                                        </p:tav>
                                      </p:tavLst>
                                    </p:anim>
                                    <p:set>
                                      <p:cBhvr>
                                        <p:cTn id="171" dur="1" fill="hold">
                                          <p:stCondLst>
                                            <p:cond delay="1749"/>
                                          </p:stCondLst>
                                        </p:cTn>
                                        <p:tgtEl>
                                          <p:spTgt spid="4">
                                            <p:txEl>
                                              <p:pRg st="8" end="8"/>
                                            </p:txEl>
                                          </p:spTgt>
                                        </p:tgtEl>
                                        <p:attrNameLst>
                                          <p:attrName>style.visibility</p:attrName>
                                        </p:attrNameLst>
                                      </p:cBhvr>
                                      <p:to>
                                        <p:strVal val="hidden"/>
                                      </p:to>
                                    </p:set>
                                  </p:childTnLst>
                                </p:cTn>
                              </p:par>
                              <p:par>
                                <p:cTn id="172" presetID="23" presetClass="exit" presetSubtype="32" fill="hold" nodeType="withEffect">
                                  <p:stCondLst>
                                    <p:cond delay="0"/>
                                  </p:stCondLst>
                                  <p:childTnLst>
                                    <p:anim calcmode="lin" valueType="num">
                                      <p:cBhvr>
                                        <p:cTn id="173" dur="1750"/>
                                        <p:tgtEl>
                                          <p:spTgt spid="4">
                                            <p:txEl>
                                              <p:pRg st="9" end="9"/>
                                            </p:txEl>
                                          </p:spTgt>
                                        </p:tgtEl>
                                        <p:attrNameLst>
                                          <p:attrName>ppt_w</p:attrName>
                                        </p:attrNameLst>
                                      </p:cBhvr>
                                      <p:tavLst>
                                        <p:tav tm="0">
                                          <p:val>
                                            <p:strVal val="ppt_w"/>
                                          </p:val>
                                        </p:tav>
                                        <p:tav tm="100000">
                                          <p:val>
                                            <p:fltVal val="0"/>
                                          </p:val>
                                        </p:tav>
                                      </p:tavLst>
                                    </p:anim>
                                    <p:anim calcmode="lin" valueType="num">
                                      <p:cBhvr>
                                        <p:cTn id="174" dur="1750"/>
                                        <p:tgtEl>
                                          <p:spTgt spid="4">
                                            <p:txEl>
                                              <p:pRg st="9" end="9"/>
                                            </p:txEl>
                                          </p:spTgt>
                                        </p:tgtEl>
                                        <p:attrNameLst>
                                          <p:attrName>ppt_h</p:attrName>
                                        </p:attrNameLst>
                                      </p:cBhvr>
                                      <p:tavLst>
                                        <p:tav tm="0">
                                          <p:val>
                                            <p:strVal val="ppt_h"/>
                                          </p:val>
                                        </p:tav>
                                        <p:tav tm="100000">
                                          <p:val>
                                            <p:fltVal val="0"/>
                                          </p:val>
                                        </p:tav>
                                      </p:tavLst>
                                    </p:anim>
                                    <p:set>
                                      <p:cBhvr>
                                        <p:cTn id="175" dur="1" fill="hold">
                                          <p:stCondLst>
                                            <p:cond delay="1749"/>
                                          </p:stCondLst>
                                        </p:cTn>
                                        <p:tgtEl>
                                          <p:spTgt spid="4">
                                            <p:txEl>
                                              <p:pRg st="9" end="9"/>
                                            </p:txEl>
                                          </p:spTgt>
                                        </p:tgtEl>
                                        <p:attrNameLst>
                                          <p:attrName>style.visibility</p:attrName>
                                        </p:attrNameLst>
                                      </p:cBhvr>
                                      <p:to>
                                        <p:strVal val="hidden"/>
                                      </p:to>
                                    </p:set>
                                  </p:childTnLst>
                                </p:cTn>
                              </p:par>
                              <p:par>
                                <p:cTn id="176" presetID="23" presetClass="exit" presetSubtype="32" fill="hold" nodeType="withEffect">
                                  <p:stCondLst>
                                    <p:cond delay="0"/>
                                  </p:stCondLst>
                                  <p:childTnLst>
                                    <p:anim calcmode="lin" valueType="num">
                                      <p:cBhvr>
                                        <p:cTn id="177"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8" dur="1750"/>
                                        <p:tgtEl>
                                          <p:spTgt spid="4">
                                            <p:txEl>
                                              <p:pRg st="10" end="10"/>
                                            </p:txEl>
                                          </p:spTgt>
                                        </p:tgtEl>
                                        <p:attrNameLst>
                                          <p:attrName>ppt_h</p:attrName>
                                        </p:attrNameLst>
                                      </p:cBhvr>
                                      <p:tavLst>
                                        <p:tav tm="0">
                                          <p:val>
                                            <p:strVal val="ppt_h"/>
                                          </p:val>
                                        </p:tav>
                                        <p:tav tm="100000">
                                          <p:val>
                                            <p:fltVal val="0"/>
                                          </p:val>
                                        </p:tav>
                                      </p:tavLst>
                                    </p:anim>
                                    <p:set>
                                      <p:cBhvr>
                                        <p:cTn id="179" dur="1" fill="hold">
                                          <p:stCondLst>
                                            <p:cond delay="1749"/>
                                          </p:stCondLst>
                                        </p:cTn>
                                        <p:tgtEl>
                                          <p:spTgt spid="4">
                                            <p:txEl>
                                              <p:pRg st="10" end="10"/>
                                            </p:txEl>
                                          </p:spTgt>
                                        </p:tgtEl>
                                        <p:attrNameLst>
                                          <p:attrName>style.visibility</p:attrName>
                                        </p:attrNameLst>
                                      </p:cBhvr>
                                      <p:to>
                                        <p:strVal val="hidden"/>
                                      </p:to>
                                    </p:set>
                                  </p:childTnLst>
                                </p:cTn>
                              </p:par>
                              <p:par>
                                <p:cTn id="180" presetID="23" presetClass="exit" presetSubtype="32" fill="hold" nodeType="withEffect">
                                  <p:stCondLst>
                                    <p:cond delay="0"/>
                                  </p:stCondLst>
                                  <p:childTnLst>
                                    <p:anim calcmode="lin" valueType="num">
                                      <p:cBhvr>
                                        <p:cTn id="181"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2" dur="1750"/>
                                        <p:tgtEl>
                                          <p:spTgt spid="4">
                                            <p:txEl>
                                              <p:pRg st="11" end="11"/>
                                            </p:txEl>
                                          </p:spTgt>
                                        </p:tgtEl>
                                        <p:attrNameLst>
                                          <p:attrName>ppt_h</p:attrName>
                                        </p:attrNameLst>
                                      </p:cBhvr>
                                      <p:tavLst>
                                        <p:tav tm="0">
                                          <p:val>
                                            <p:strVal val="ppt_h"/>
                                          </p:val>
                                        </p:tav>
                                        <p:tav tm="100000">
                                          <p:val>
                                            <p:fltVal val="0"/>
                                          </p:val>
                                        </p:tav>
                                      </p:tavLst>
                                    </p:anim>
                                    <p:set>
                                      <p:cBhvr>
                                        <p:cTn id="183" dur="1" fill="hold">
                                          <p:stCondLst>
                                            <p:cond delay="1749"/>
                                          </p:stCondLst>
                                        </p:cTn>
                                        <p:tgtEl>
                                          <p:spTgt spid="4">
                                            <p:txEl>
                                              <p:pRg st="11" end="11"/>
                                            </p:txEl>
                                          </p:spTgt>
                                        </p:tgtEl>
                                        <p:attrNameLst>
                                          <p:attrName>style.visibility</p:attrName>
                                        </p:attrNameLst>
                                      </p:cBhvr>
                                      <p:to>
                                        <p:strVal val="hidden"/>
                                      </p:to>
                                    </p:set>
                                  </p:childTnLst>
                                </p:cTn>
                              </p:par>
                              <p:par>
                                <p:cTn id="184" presetID="23" presetClass="exit" presetSubtype="32" fill="hold" nodeType="withEffect">
                                  <p:stCondLst>
                                    <p:cond delay="0"/>
                                  </p:stCondLst>
                                  <p:childTnLst>
                                    <p:anim calcmode="lin" valueType="num">
                                      <p:cBhvr>
                                        <p:cTn id="185"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6" dur="1750"/>
                                        <p:tgtEl>
                                          <p:spTgt spid="4">
                                            <p:txEl>
                                              <p:pRg st="12" end="12"/>
                                            </p:txEl>
                                          </p:spTgt>
                                        </p:tgtEl>
                                        <p:attrNameLst>
                                          <p:attrName>ppt_h</p:attrName>
                                        </p:attrNameLst>
                                      </p:cBhvr>
                                      <p:tavLst>
                                        <p:tav tm="0">
                                          <p:val>
                                            <p:strVal val="ppt_h"/>
                                          </p:val>
                                        </p:tav>
                                        <p:tav tm="100000">
                                          <p:val>
                                            <p:fltVal val="0"/>
                                          </p:val>
                                        </p:tav>
                                      </p:tavLst>
                                    </p:anim>
                                    <p:set>
                                      <p:cBhvr>
                                        <p:cTn id="187" dur="1" fill="hold">
                                          <p:stCondLst>
                                            <p:cond delay="1749"/>
                                          </p:stCondLst>
                                        </p:cTn>
                                        <p:tgtEl>
                                          <p:spTgt spid="4">
                                            <p:txEl>
                                              <p:pRg st="12" end="12"/>
                                            </p:txEl>
                                          </p:spTgt>
                                        </p:tgtEl>
                                        <p:attrNameLst>
                                          <p:attrName>style.visibility</p:attrName>
                                        </p:attrNameLst>
                                      </p:cBhvr>
                                      <p:to>
                                        <p:strVal val="hidden"/>
                                      </p:to>
                                    </p:set>
                                  </p:childTnLst>
                                </p:cTn>
                              </p:par>
                              <p:par>
                                <p:cTn id="188" presetID="0" presetClass="path" presetSubtype="0" accel="40000" decel="50000" fill="hold" nodeType="withEffect">
                                  <p:stCondLst>
                                    <p:cond delay="0"/>
                                  </p:stCondLst>
                                  <p:childTnLst>
                                    <p:animMotion origin="layout" path="M 1.38889E-6 3.7037E-6 L 0.68958 0.0875 " pathEditMode="relative" rAng="0" ptsTypes="AA">
                                      <p:cBhvr>
                                        <p:cTn id="189" dur="1750" fill="hold"/>
                                        <p:tgtEl>
                                          <p:spTgt spid="4">
                                            <p:txEl>
                                              <p:pRg st="0" end="0"/>
                                            </p:txEl>
                                          </p:spTgt>
                                        </p:tgtEl>
                                        <p:attrNameLst>
                                          <p:attrName>ppt_x</p:attrName>
                                          <p:attrName>ppt_y</p:attrName>
                                        </p:attrNameLst>
                                      </p:cBhvr>
                                      <p:rCtr x="34479" y="4375"/>
                                    </p:animMotion>
                                  </p:childTnLst>
                                </p:cTn>
                              </p:par>
                              <p:par>
                                <p:cTn id="190" presetID="0" presetClass="path" presetSubtype="0" accel="50000" decel="50000" fill="hold" nodeType="withEffect">
                                  <p:stCondLst>
                                    <p:cond delay="0"/>
                                  </p:stCondLst>
                                  <p:childTnLst>
                                    <p:animMotion origin="layout" path="M -4.44444E-6 -2.96296E-6 L 0.42882 0.02084 " pathEditMode="relative" rAng="0" ptsTypes="AA">
                                      <p:cBhvr>
                                        <p:cTn id="191" dur="1750" fill="hold"/>
                                        <p:tgtEl>
                                          <p:spTgt spid="4">
                                            <p:txEl>
                                              <p:pRg st="1" end="1"/>
                                            </p:txEl>
                                          </p:spTgt>
                                        </p:tgtEl>
                                        <p:attrNameLst>
                                          <p:attrName>ppt_x</p:attrName>
                                          <p:attrName>ppt_y</p:attrName>
                                        </p:attrNameLst>
                                      </p:cBhvr>
                                      <p:rCtr x="21441" y="1042"/>
                                    </p:animMotion>
                                  </p:childTnLst>
                                </p:cTn>
                              </p:par>
                              <p:par>
                                <p:cTn id="192" presetID="0" presetClass="path" presetSubtype="0" accel="50000" decel="50000" fill="hold" nodeType="withEffect">
                                  <p:stCondLst>
                                    <p:cond delay="0"/>
                                  </p:stCondLst>
                                  <p:childTnLst>
                                    <p:animMotion origin="layout" path="M -3.33333E-6 0.00023 L 0.50209 -0.05278 " pathEditMode="relative" rAng="0" ptsTypes="AA">
                                      <p:cBhvr>
                                        <p:cTn id="193" dur="1750" fill="hold"/>
                                        <p:tgtEl>
                                          <p:spTgt spid="4">
                                            <p:txEl>
                                              <p:pRg st="2" end="2"/>
                                            </p:txEl>
                                          </p:spTgt>
                                        </p:tgtEl>
                                        <p:attrNameLst>
                                          <p:attrName>ppt_x</p:attrName>
                                          <p:attrName>ppt_y</p:attrName>
                                        </p:attrNameLst>
                                      </p:cBhvr>
                                      <p:rCtr x="25104" y="-2662"/>
                                    </p:animMotion>
                                  </p:childTnLst>
                                </p:cTn>
                              </p:par>
                              <p:par>
                                <p:cTn id="194" presetID="0" presetClass="path" presetSubtype="0" accel="50000" decel="50000" fill="hold" nodeType="withEffect">
                                  <p:stCondLst>
                                    <p:cond delay="0"/>
                                  </p:stCondLst>
                                  <p:childTnLst>
                                    <p:animMotion origin="layout" path="M -3.05556E-6 0.00023 L 0.42535 -0.12546 " pathEditMode="relative" rAng="0" ptsTypes="AA">
                                      <p:cBhvr>
                                        <p:cTn id="195" dur="1750" fill="hold"/>
                                        <p:tgtEl>
                                          <p:spTgt spid="4">
                                            <p:txEl>
                                              <p:pRg st="3" end="3"/>
                                            </p:txEl>
                                          </p:spTgt>
                                        </p:tgtEl>
                                        <p:attrNameLst>
                                          <p:attrName>ppt_x</p:attrName>
                                          <p:attrName>ppt_y</p:attrName>
                                        </p:attrNameLst>
                                      </p:cBhvr>
                                      <p:rCtr x="21267" y="-6296"/>
                                    </p:animMotion>
                                  </p:childTnLst>
                                </p:cTn>
                              </p:par>
                              <p:par>
                                <p:cTn id="196" presetID="0" presetClass="path" presetSubtype="0" accel="50000" decel="50000" fill="hold" nodeType="withEffect">
                                  <p:stCondLst>
                                    <p:cond delay="0"/>
                                  </p:stCondLst>
                                  <p:childTnLst>
                                    <p:animMotion origin="layout" path="M -1.11111E-6 0.00093 L 0.55556 -0.19861 " pathEditMode="relative" rAng="0" ptsTypes="AA">
                                      <p:cBhvr>
                                        <p:cTn id="197" dur="1750" fill="hold"/>
                                        <p:tgtEl>
                                          <p:spTgt spid="4">
                                            <p:txEl>
                                              <p:pRg st="4" end="4"/>
                                            </p:txEl>
                                          </p:spTgt>
                                        </p:tgtEl>
                                        <p:attrNameLst>
                                          <p:attrName>ppt_x</p:attrName>
                                          <p:attrName>ppt_y</p:attrName>
                                        </p:attrNameLst>
                                      </p:cBhvr>
                                      <p:rCtr x="27778" y="-9977"/>
                                    </p:animMotion>
                                  </p:childTnLst>
                                </p:cTn>
                              </p:par>
                              <p:par>
                                <p:cTn id="198" presetID="0" presetClass="path" presetSubtype="0" accel="50000" decel="50000" fill="hold" nodeType="withEffect">
                                  <p:stCondLst>
                                    <p:cond delay="0"/>
                                  </p:stCondLst>
                                  <p:childTnLst>
                                    <p:animMotion origin="layout" path="M 1.11111E-6 0.00069 L 0.57812 -0.27245 " pathEditMode="relative" rAng="0" ptsTypes="AA">
                                      <p:cBhvr>
                                        <p:cTn id="199" dur="1750" fill="hold"/>
                                        <p:tgtEl>
                                          <p:spTgt spid="4">
                                            <p:txEl>
                                              <p:pRg st="5" end="5"/>
                                            </p:txEl>
                                          </p:spTgt>
                                        </p:tgtEl>
                                        <p:attrNameLst>
                                          <p:attrName>ppt_x</p:attrName>
                                          <p:attrName>ppt_y</p:attrName>
                                        </p:attrNameLst>
                                      </p:cBhvr>
                                      <p:rCtr x="28906" y="-13657"/>
                                    </p:animMotion>
                                  </p:childTnLst>
                                </p:cTn>
                              </p:par>
                              <p:par>
                                <p:cTn id="200" presetID="0" presetClass="path" presetSubtype="0" accel="50000" decel="50000" fill="hold" nodeType="withEffect">
                                  <p:stCondLst>
                                    <p:cond delay="0"/>
                                  </p:stCondLst>
                                  <p:childTnLst>
                                    <p:animMotion origin="layout" path="M 4.44444E-6 0.00046 L 0.46145 -0.34583 " pathEditMode="relative" rAng="0" ptsTypes="AA">
                                      <p:cBhvr>
                                        <p:cTn id="201" dur="1750" fill="hold"/>
                                        <p:tgtEl>
                                          <p:spTgt spid="4">
                                            <p:txEl>
                                              <p:pRg st="6" end="6"/>
                                            </p:txEl>
                                          </p:spTgt>
                                        </p:tgtEl>
                                        <p:attrNameLst>
                                          <p:attrName>ppt_x</p:attrName>
                                          <p:attrName>ppt_y</p:attrName>
                                        </p:attrNameLst>
                                      </p:cBhvr>
                                      <p:rCtr x="23073" y="-17315"/>
                                    </p:animMotion>
                                  </p:childTnLst>
                                </p:cTn>
                              </p:par>
                              <p:par>
                                <p:cTn id="202" presetID="0" presetClass="path" presetSubtype="0" accel="50000" decel="50000" fill="hold" nodeType="withEffect">
                                  <p:stCondLst>
                                    <p:cond delay="0"/>
                                  </p:stCondLst>
                                  <p:childTnLst>
                                    <p:animMotion origin="layout" path="M 3.05556E-6 0.00046 L 0.42725 -0.41945 " pathEditMode="relative" rAng="0" ptsTypes="AA">
                                      <p:cBhvr>
                                        <p:cTn id="203" dur="1750" fill="hold"/>
                                        <p:tgtEl>
                                          <p:spTgt spid="4">
                                            <p:txEl>
                                              <p:pRg st="7" end="7"/>
                                            </p:txEl>
                                          </p:spTgt>
                                        </p:tgtEl>
                                        <p:attrNameLst>
                                          <p:attrName>ppt_x</p:attrName>
                                          <p:attrName>ppt_y</p:attrName>
                                        </p:attrNameLst>
                                      </p:cBhvr>
                                      <p:rCtr x="21354" y="-20995"/>
                                    </p:animMotion>
                                  </p:childTnLst>
                                </p:cTn>
                              </p:par>
                              <p:par>
                                <p:cTn id="204" presetID="0" presetClass="path" presetSubtype="0" accel="50000" decel="50000" fill="hold" nodeType="withEffect">
                                  <p:stCondLst>
                                    <p:cond delay="0"/>
                                  </p:stCondLst>
                                  <p:childTnLst>
                                    <p:animMotion origin="layout" path="M -1.11111E-6 0.00069 L 0.43073 -0.49259 " pathEditMode="relative" rAng="0" ptsTypes="AA">
                                      <p:cBhvr>
                                        <p:cTn id="205" dur="1750" fill="hold"/>
                                        <p:tgtEl>
                                          <p:spTgt spid="4">
                                            <p:txEl>
                                              <p:pRg st="8" end="8"/>
                                            </p:txEl>
                                          </p:spTgt>
                                        </p:tgtEl>
                                        <p:attrNameLst>
                                          <p:attrName>ppt_x</p:attrName>
                                          <p:attrName>ppt_y</p:attrName>
                                        </p:attrNameLst>
                                      </p:cBhvr>
                                      <p:rCtr x="21528" y="-24676"/>
                                    </p:animMotion>
                                  </p:childTnLst>
                                </p:cTn>
                              </p:par>
                              <p:par>
                                <p:cTn id="206" presetID="0" presetClass="path" presetSubtype="0" accel="50000" decel="50000" fill="hold" nodeType="withEffect">
                                  <p:stCondLst>
                                    <p:cond delay="0"/>
                                  </p:stCondLst>
                                  <p:childTnLst>
                                    <p:animMotion origin="layout" path="M -2.22222E-6 0.00023 L 0.42639 -0.56598 " pathEditMode="relative" rAng="0" ptsTypes="AA">
                                      <p:cBhvr>
                                        <p:cTn id="207" dur="1750" fill="hold"/>
                                        <p:tgtEl>
                                          <p:spTgt spid="4">
                                            <p:txEl>
                                              <p:pRg st="9" end="9"/>
                                            </p:txEl>
                                          </p:spTgt>
                                        </p:tgtEl>
                                        <p:attrNameLst>
                                          <p:attrName>ppt_x</p:attrName>
                                          <p:attrName>ppt_y</p:attrName>
                                        </p:attrNameLst>
                                      </p:cBhvr>
                                      <p:rCtr x="21319" y="-28310"/>
                                    </p:animMotion>
                                  </p:childTnLst>
                                </p:cTn>
                              </p:par>
                              <p:par>
                                <p:cTn id="208" presetID="0" presetClass="path" presetSubtype="0" accel="50000" decel="50000" fill="hold" nodeType="withEffect">
                                  <p:stCondLst>
                                    <p:cond delay="0"/>
                                  </p:stCondLst>
                                  <p:childTnLst>
                                    <p:animMotion origin="layout" path="M -5.55556E-7 0.00023 L 0.46458 -0.63936 " pathEditMode="relative" rAng="0" ptsTypes="AA">
                                      <p:cBhvr>
                                        <p:cTn id="209" dur="1750" fill="hold"/>
                                        <p:tgtEl>
                                          <p:spTgt spid="4">
                                            <p:txEl>
                                              <p:pRg st="10" end="10"/>
                                            </p:txEl>
                                          </p:spTgt>
                                        </p:tgtEl>
                                        <p:attrNameLst>
                                          <p:attrName>ppt_x</p:attrName>
                                          <p:attrName>ppt_y</p:attrName>
                                        </p:attrNameLst>
                                      </p:cBhvr>
                                      <p:rCtr x="23229" y="-31991"/>
                                    </p:animMotion>
                                  </p:childTnLst>
                                </p:cTn>
                              </p:par>
                              <p:par>
                                <p:cTn id="210" presetID="0" presetClass="path" presetSubtype="0" accel="50000" decel="50000" fill="hold" nodeType="withEffect">
                                  <p:stCondLst>
                                    <p:cond delay="0"/>
                                  </p:stCondLst>
                                  <p:childTnLst>
                                    <p:animMotion origin="layout" path="M -5.55556E-7 0.00069 L 0.45208 -0.7125 " pathEditMode="relative" rAng="0" ptsTypes="AA">
                                      <p:cBhvr>
                                        <p:cTn id="211" dur="1750" fill="hold"/>
                                        <p:tgtEl>
                                          <p:spTgt spid="4">
                                            <p:txEl>
                                              <p:pRg st="11" end="11"/>
                                            </p:txEl>
                                          </p:spTgt>
                                        </p:tgtEl>
                                        <p:attrNameLst>
                                          <p:attrName>ppt_x</p:attrName>
                                          <p:attrName>ppt_y</p:attrName>
                                        </p:attrNameLst>
                                      </p:cBhvr>
                                      <p:rCtr x="22604" y="-35671"/>
                                    </p:animMotion>
                                  </p:childTnLst>
                                </p:cTn>
                              </p:par>
                              <p:par>
                                <p:cTn id="212" presetID="0" presetClass="path" presetSubtype="0" accel="50000" decel="50000" fill="hold" nodeType="withEffect">
                                  <p:stCondLst>
                                    <p:cond delay="0"/>
                                  </p:stCondLst>
                                  <p:childTnLst>
                                    <p:animMotion origin="layout" path="M 1.11111E-6 0.00046 L 0.46614 -0.78635 " pathEditMode="relative" rAng="0" ptsTypes="AA">
                                      <p:cBhvr>
                                        <p:cTn id="213" dur="1750" fill="hold"/>
                                        <p:tgtEl>
                                          <p:spTgt spid="4">
                                            <p:txEl>
                                              <p:pRg st="12" end="12"/>
                                            </p:txEl>
                                          </p:spTgt>
                                        </p:tgtEl>
                                        <p:attrNameLst>
                                          <p:attrName>ppt_x</p:attrName>
                                          <p:attrName>ppt_y</p:attrName>
                                        </p:attrNameLst>
                                      </p:cBhvr>
                                      <p:rCtr x="23299" y="-3932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P spid="5" grpId="0"/>
      <p:bldP spid="5" grpId="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7162800"/>
          </a:xfrm>
          <a:prstGeom prst="rect">
            <a:avLst/>
          </a:prstGeom>
        </p:spPr>
      </p:pic>
      <p:pic>
        <p:nvPicPr>
          <p:cNvPr id="6" name="DeepBlueSeaLigh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3867" y="0"/>
            <a:ext cx="9211734" cy="68580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7162800"/>
          </a:xfrm>
          <a:prstGeom prst="rect">
            <a:avLst/>
          </a:prstGeom>
        </p:spPr>
      </p:pic>
    </p:spTree>
    <p:extLst>
      <p:ext uri="{BB962C8B-B14F-4D97-AF65-F5344CB8AC3E}">
        <p14:creationId xmlns:p14="http://schemas.microsoft.com/office/powerpoint/2010/main" val="2413089457"/>
      </p:ext>
    </p:extLst>
  </p:cSld>
  <p:clrMapOvr>
    <a:masterClrMapping/>
  </p:clrMapOvr>
  <mc:AlternateContent xmlns:mc="http://schemas.openxmlformats.org/markup-compatibility/2006" xmlns:p14="http://schemas.microsoft.com/office/powerpoint/2010/main">
    <mc:Choice Requires="p14">
      <p:transition spd="slow" p14:dur="1500">
        <p14:ripple dir="l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000" fill="hold"/>
                                        <p:tgtEl>
                                          <p:spTgt spid="6"/>
                                        </p:tgtEl>
                                      </p:cBhvr>
                                    </p:cmd>
                                  </p:childTnLst>
                                </p:cTn>
                              </p:par>
                              <p:par>
                                <p:cTn id="7" presetID="10"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1250"/>
                                        <p:tgtEl>
                                          <p:spTgt spid="6"/>
                                        </p:tgtEl>
                                      </p:cBhvr>
                                    </p:animEffect>
                                  </p:childTnLst>
                                </p:cTn>
                              </p:par>
                              <p:par>
                                <p:cTn id="10" presetID="10" presetClass="exit" presetSubtype="0" fill="hold" nodeType="with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6"/>
                </p:tgtEl>
              </p:cMediaNode>
            </p:vide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withEffect">
                                  <p:stCondLst>
                                    <p:cond delay="0"/>
                                  </p:stCondLst>
                                  <p:childTnLst>
                                    <p:cmd type="call" cmd="togglePause">
                                      <p:cBhvr>
                                        <p:cTn id="18"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f_work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09600" y="1143000"/>
            <a:ext cx="7848600" cy="4800599"/>
          </a:xfrm>
          <a:prstGeom prst="rect">
            <a:avLst/>
          </a:prstGeom>
        </p:spPr>
      </p:pic>
      <p:pic>
        <p:nvPicPr>
          <p:cNvPr id="2" name="Picture 1"/>
          <p:cNvPicPr>
            <a:picLocks noChangeAspect="1"/>
          </p:cNvPicPr>
          <p:nvPr/>
        </p:nvPicPr>
        <p:blipFill rotWithShape="1">
          <a:blip r:embed="rId6" cstate="print">
            <a:extLst>
              <a:ext uri="{28A0092B-C50C-407E-A947-70E740481C1C}">
                <a14:useLocalDpi xmlns:a14="http://schemas.microsoft.com/office/drawing/2010/main" val="0"/>
              </a:ext>
            </a:extLst>
          </a:blip>
          <a:srcRect l="12088"/>
          <a:stretch/>
        </p:blipFill>
        <p:spPr>
          <a:xfrm>
            <a:off x="1528" y="-76199"/>
            <a:ext cx="9144000" cy="6934200"/>
          </a:xfrm>
          <a:prstGeom prst="rect">
            <a:avLst/>
          </a:prstGeom>
        </p:spPr>
      </p:pic>
      <p:sp>
        <p:nvSpPr>
          <p:cNvPr id="4" name="Rectangle 4"/>
          <p:cNvSpPr>
            <a:spLocks noChangeArrowheads="1"/>
          </p:cNvSpPr>
          <p:nvPr/>
        </p:nvSpPr>
        <p:spPr bwMode="auto">
          <a:xfrm>
            <a:off x="366486" y="762000"/>
            <a:ext cx="76962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reezing" dir="tl"/>
            </a:scene3d>
            <a:sp3d extrusionH="57150" contourW="25400" prstMaterial="dkEdge">
              <a:bevelT w="25400" h="55880"/>
              <a:contourClr>
                <a:schemeClr val="bg1"/>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0" b="1" i="0" u="none" strike="noStrike" kern="1200" cap="none" spc="50" normalizeH="0" baseline="0" noProof="0" dirty="0">
                <a:ln w="11430"/>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rPr>
              <a:t>Destiny will be what we seek</a:t>
            </a:r>
            <a:endParaRPr kumimoji="0" lang="en-US" sz="8000" b="1" i="1" u="none" strike="noStrike" kern="1200" cap="none" spc="50" normalizeH="0" baseline="0" noProof="0" dirty="0">
              <a:ln w="11430"/>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endParaRPr>
          </a:p>
        </p:txBody>
      </p:sp>
      <p:sp>
        <p:nvSpPr>
          <p:cNvPr id="5" name="Rectangle 12"/>
          <p:cNvSpPr>
            <a:spLocks noChangeArrowheads="1"/>
          </p:cNvSpPr>
          <p:nvPr/>
        </p:nvSpPr>
        <p:spPr bwMode="auto">
          <a:xfrm>
            <a:off x="580572" y="3881664"/>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reezing" dir="tl"/>
            </a:scene3d>
            <a:sp3d contourW="25400" prstMaterial="dkEdg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50" normalizeH="0" baseline="0" noProof="0" dirty="0">
                <a:ln w="11430"/>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rPr>
              <a:t>Ron Bert</a:t>
            </a:r>
          </a:p>
        </p:txBody>
      </p:sp>
      <p:sp>
        <p:nvSpPr>
          <p:cNvPr id="6" name="Rectangle 12"/>
          <p:cNvSpPr>
            <a:spLocks noChangeArrowheads="1"/>
          </p:cNvSpPr>
          <p:nvPr/>
        </p:nvSpPr>
        <p:spPr bwMode="auto">
          <a:xfrm>
            <a:off x="3605089" y="4857651"/>
            <a:ext cx="48768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reezing" dir="tl"/>
            </a:scene3d>
            <a:sp3d contourW="25400" prstMaterial="dkEdg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50" normalizeH="0" baseline="0" noProof="0" dirty="0">
                <a:ln w="11430"/>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rPr>
              <a:t>October 6, 2019</a:t>
            </a:r>
          </a:p>
        </p:txBody>
      </p:sp>
      <p:pic>
        <p:nvPicPr>
          <p:cNvPr id="7" name="Picture 6">
            <a:extLst>
              <a:ext uri="{FF2B5EF4-FFF2-40B4-BE49-F238E27FC236}">
                <a16:creationId xmlns:a16="http://schemas.microsoft.com/office/drawing/2014/main" id="{CD0E8D01-9E89-4DE2-B52E-8AD8ED4D0E37}"/>
              </a:ext>
            </a:extLst>
          </p:cNvPr>
          <p:cNvPicPr>
            <a:picLocks noChangeAspect="1"/>
          </p:cNvPicPr>
          <p:nvPr/>
        </p:nvPicPr>
        <p:blipFill>
          <a:blip r:embed="rId7">
            <a:clrChange>
              <a:clrFrom>
                <a:srgbClr val="CC99FF"/>
              </a:clrFrom>
              <a:clrTo>
                <a:srgbClr val="CC99FF">
                  <a:alpha val="0"/>
                </a:srgbClr>
              </a:clrTo>
            </a:clrChange>
            <a:extLst>
              <a:ext uri="{28A0092B-C50C-407E-A947-70E740481C1C}">
                <a14:useLocalDpi xmlns:a14="http://schemas.microsoft.com/office/drawing/2010/main" val="0"/>
              </a:ext>
            </a:extLst>
          </a:blip>
          <a:stretch>
            <a:fillRect/>
          </a:stretch>
        </p:blipFill>
        <p:spPr>
          <a:xfrm>
            <a:off x="-150725" y="0"/>
            <a:ext cx="9294725" cy="6858000"/>
          </a:xfrm>
          <a:prstGeom prst="rect">
            <a:avLst/>
          </a:prstGeom>
        </p:spPr>
      </p:pic>
    </p:spTree>
    <p:extLst>
      <p:ext uri="{BB962C8B-B14F-4D97-AF65-F5344CB8AC3E}">
        <p14:creationId xmlns:p14="http://schemas.microsoft.com/office/powerpoint/2010/main" val="3354576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par>
                          <p:cTn id="10" fill="hold">
                            <p:stCondLst>
                              <p:cond delay="500"/>
                            </p:stCondLst>
                            <p:childTnLst>
                              <p:par>
                                <p:cTn id="11" presetID="39" presetClass="entr" presetSubtype="0" accel="100000" fill="hold" grpId="0" nodeType="afterEffect">
                                  <p:stCondLst>
                                    <p:cond delay="50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
                                          </p:val>
                                        </p:tav>
                                        <p:tav tm="100000">
                                          <p:val>
                                            <p:strVal val="#ppt_y"/>
                                          </p:val>
                                        </p:tav>
                                      </p:tavLst>
                                    </p:anim>
                                  </p:childTnLst>
                                </p:cTn>
                              </p:par>
                            </p:childTnLst>
                          </p:cTn>
                        </p:par>
                        <p:par>
                          <p:cTn id="17" fill="hold">
                            <p:stCondLst>
                              <p:cond delay="2000"/>
                            </p:stCondLst>
                            <p:childTnLst>
                              <p:par>
                                <p:cTn id="18" presetID="39" presetClass="entr" presetSubtype="0" accel="100000" fill="hold" grpId="0" nodeType="afterEffect">
                                  <p:stCondLst>
                                    <p:cond delay="75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1"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2"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
                                          </p:val>
                                        </p:tav>
                                        <p:tav tm="100000">
                                          <p:val>
                                            <p:strVal val="#ppt_y"/>
                                          </p:val>
                                        </p:tav>
                                      </p:tavLst>
                                    </p:anim>
                                  </p:childTnLst>
                                </p:cTn>
                              </p:par>
                              <p:par>
                                <p:cTn id="24" presetID="2" presetClass="mediacall" presetSubtype="0" fill="hold" nodeType="withEffect">
                                  <p:stCondLst>
                                    <p:cond delay="0"/>
                                  </p:stCondLst>
                                  <p:childTnLst>
                                    <p:cmd type="call" cmd="togglePause">
                                      <p:cBhvr>
                                        <p:cTn id="25" dur="1" fill="hold"/>
                                        <p:tgtEl>
                                          <p:spTgt spid="12"/>
                                        </p:tgtEl>
                                      </p:cBhvr>
                                    </p:cmd>
                                  </p:childTnLst>
                                </p:cTn>
                              </p:par>
                            </p:childTnLst>
                          </p:cTn>
                        </p:par>
                        <p:par>
                          <p:cTn id="26" fill="hold">
                            <p:stCondLst>
                              <p:cond delay="3750"/>
                            </p:stCondLst>
                            <p:childTnLst>
                              <p:par>
                                <p:cTn id="27" presetID="10" presetClass="exit" presetSubtype="0" fill="hold" grpId="2" nodeType="afterEffect">
                                  <p:stCondLst>
                                    <p:cond delay="0"/>
                                  </p:stCondLst>
                                  <p:childTnLst>
                                    <p:animEffect transition="out" filter="fade">
                                      <p:cBhvr>
                                        <p:cTn id="28" dur="500"/>
                                        <p:tgtEl>
                                          <p:spTgt spid="4"/>
                                        </p:tgtEl>
                                      </p:cBhvr>
                                    </p:animEffect>
                                    <p:set>
                                      <p:cBhvr>
                                        <p:cTn id="29" dur="1" fill="hold">
                                          <p:stCondLst>
                                            <p:cond delay="499"/>
                                          </p:stCondLst>
                                        </p:cTn>
                                        <p:tgtEl>
                                          <p:spTgt spid="4"/>
                                        </p:tgtEl>
                                        <p:attrNameLst>
                                          <p:attrName>style.visibility</p:attrName>
                                        </p:attrNameLst>
                                      </p:cBhvr>
                                      <p:to>
                                        <p:strVal val="hidden"/>
                                      </p:to>
                                    </p:set>
                                  </p:childTnLst>
                                </p:cTn>
                              </p:par>
                              <p:par>
                                <p:cTn id="30" presetID="10" presetClass="exit" presetSubtype="0" fill="hold" grpId="3" nodeType="withEffect">
                                  <p:stCondLst>
                                    <p:cond delay="0"/>
                                  </p:stCondLst>
                                  <p:childTnLst>
                                    <p:animEffect transition="out" filter="fade">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par>
                                <p:cTn id="33" presetID="10" presetClass="exit" presetSubtype="0" fill="hold" grpId="2" nodeType="withEffect">
                                  <p:stCondLst>
                                    <p:cond delay="0"/>
                                  </p:stCondLst>
                                  <p:childTnLst>
                                    <p:animEffect transition="out" filter="fade">
                                      <p:cBhvr>
                                        <p:cTn id="34" dur="500"/>
                                        <p:tgtEl>
                                          <p:spTgt spid="6"/>
                                        </p:tgtEl>
                                      </p:cBhvr>
                                    </p:animEffect>
                                    <p:set>
                                      <p:cBhvr>
                                        <p:cTn id="35" dur="1" fill="hold">
                                          <p:stCondLst>
                                            <p:cond delay="499"/>
                                          </p:stCondLst>
                                        </p:cTn>
                                        <p:tgtEl>
                                          <p:spTgt spid="6"/>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2"/>
                                        </p:tgtEl>
                                      </p:cBhvr>
                                    </p:animEffect>
                                    <p:set>
                                      <p:cBhvr>
                                        <p:cTn id="38" dur="1" fill="hold">
                                          <p:stCondLst>
                                            <p:cond delay="499"/>
                                          </p:stCondLst>
                                        </p:cTn>
                                        <p:tgtEl>
                                          <p:spTgt spid="2"/>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3" nodeType="clickEffect">
                                  <p:stCondLst>
                                    <p:cond delay="0"/>
                                  </p:stCondLst>
                                  <p:childTnLst>
                                    <p:set>
                                      <p:cBhvr>
                                        <p:cTn id="44" dur="1" fill="hold">
                                          <p:stCondLst>
                                            <p:cond delay="0"/>
                                          </p:stCondLst>
                                        </p:cTn>
                                        <p:tgtEl>
                                          <p:spTgt spid="4"/>
                                        </p:tgtEl>
                                        <p:attrNameLst>
                                          <p:attrName>style.visibility</p:attrName>
                                        </p:attrNameLst>
                                      </p:cBhvr>
                                      <p:to>
                                        <p:strVal val="visible"/>
                                      </p:to>
                                    </p:set>
                                  </p:childTnLst>
                                </p:cTn>
                              </p:par>
                              <p:par>
                                <p:cTn id="45" presetID="1" presetClass="entr" presetSubtype="0" fill="hold" grpId="4" nodeType="withEffect">
                                  <p:stCondLst>
                                    <p:cond delay="0"/>
                                  </p:stCondLst>
                                  <p:childTnLst>
                                    <p:set>
                                      <p:cBhvr>
                                        <p:cTn id="46" dur="1" fill="hold">
                                          <p:stCondLst>
                                            <p:cond delay="0"/>
                                          </p:stCondLst>
                                        </p:cTn>
                                        <p:tgtEl>
                                          <p:spTgt spid="5"/>
                                        </p:tgtEl>
                                        <p:attrNameLst>
                                          <p:attrName>style.visibility</p:attrName>
                                        </p:attrNameLst>
                                      </p:cBhvr>
                                      <p:to>
                                        <p:strVal val="visible"/>
                                      </p:to>
                                    </p:set>
                                  </p:childTnLst>
                                </p:cTn>
                              </p:par>
                              <p:par>
                                <p:cTn id="47" presetID="1" presetClass="entr" presetSubtype="0" fill="hold" grpId="3" nodeType="withEffect">
                                  <p:stCondLst>
                                    <p:cond delay="0"/>
                                  </p:stCondLst>
                                  <p:childTnLst>
                                    <p:set>
                                      <p:cBhvr>
                                        <p:cTn id="48" dur="1" fill="hold">
                                          <p:stCondLst>
                                            <p:cond delay="0"/>
                                          </p:stCondLst>
                                        </p:cTn>
                                        <p:tgtEl>
                                          <p:spTgt spid="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
                                        </p:tgtEl>
                                        <p:attrNameLst>
                                          <p:attrName>style.visibility</p:attrName>
                                        </p:attrNameLst>
                                      </p:cBhvr>
                                      <p:to>
                                        <p:strVal val="visible"/>
                                      </p:to>
                                    </p:set>
                                  </p:childTnLst>
                                </p:cTn>
                              </p:par>
                              <p:par>
                                <p:cTn id="51" presetID="1" presetClass="exit" presetSubtype="0" fill="hold" nodeType="withEffect">
                                  <p:stCondLst>
                                    <p:cond delay="0"/>
                                  </p:stCondLst>
                                  <p:childTnLst>
                                    <p:set>
                                      <p:cBhvr>
                                        <p:cTn id="52" dur="1" fill="hold">
                                          <p:stCondLst>
                                            <p:cond delay="0"/>
                                          </p:stCondLst>
                                        </p:cTn>
                                        <p:tgtEl>
                                          <p:spTgt spid="7"/>
                                        </p:tgtEl>
                                        <p:attrNameLst>
                                          <p:attrName>style.visibility</p:attrName>
                                        </p:attrNameLst>
                                      </p:cBhvr>
                                      <p:to>
                                        <p:strVal val="hidden"/>
                                      </p:to>
                                    </p:set>
                                  </p:childTnLst>
                                </p:cTn>
                              </p:par>
                              <p:par>
                                <p:cTn id="53" presetID="0" presetClass="exit" presetSubtype="0" fill="hold" grpId="1" nodeType="withEffect">
                                  <p:stCondLst>
                                    <p:cond delay="0"/>
                                  </p:stCondLst>
                                  <p:childTnLst>
                                    <p:set>
                                      <p:cBhvr>
                                        <p:cTn id="54" dur="1" fill="hold">
                                          <p:stCondLst>
                                            <p:cond delay="999"/>
                                          </p:stCondLst>
                                        </p:cTn>
                                        <p:tgtEl>
                                          <p:spTgt spid="4"/>
                                        </p:tgtEl>
                                        <p:attrNameLst>
                                          <p:attrName>style.visibility</p:attrName>
                                        </p:attrNameLst>
                                      </p:cBhvr>
                                      <p:to>
                                        <p:strVal val="hidden"/>
                                      </p:to>
                                    </p:set>
                                    <p:animEffect transition="out" filter="dissolve">
                                      <p:cBhvr>
                                        <p:cTn id="55" dur="1000">
                                          <p:stCondLst>
                                            <p:cond delay="0"/>
                                          </p:stCondLst>
                                        </p:cTn>
                                        <p:tgtEl>
                                          <p:spTgt spid="4"/>
                                        </p:tgtEl>
                                      </p:cBhvr>
                                    </p:animEffect>
                                    <p:anim to="" calcmode="lin" valueType="num">
                                      <p:cBhvr>
                                        <p:cTn id="56"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57"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58" presetID="9" presetClass="exit" presetSubtype="0" fill="hold" grpId="1" nodeType="withEffect">
                                  <p:stCondLst>
                                    <p:cond delay="0"/>
                                  </p:stCondLst>
                                  <p:childTnLst>
                                    <p:animEffect transition="out" filter="dissolve">
                                      <p:cBhvr>
                                        <p:cTn id="59" dur="1500"/>
                                        <p:tgtEl>
                                          <p:spTgt spid="5"/>
                                        </p:tgtEl>
                                      </p:cBhvr>
                                    </p:animEffect>
                                    <p:set>
                                      <p:cBhvr>
                                        <p:cTn id="60" dur="1" fill="hold">
                                          <p:stCondLst>
                                            <p:cond delay="1499"/>
                                          </p:stCondLst>
                                        </p:cTn>
                                        <p:tgtEl>
                                          <p:spTgt spid="5"/>
                                        </p:tgtEl>
                                        <p:attrNameLst>
                                          <p:attrName>style.visibility</p:attrName>
                                        </p:attrNameLst>
                                      </p:cBhvr>
                                      <p:to>
                                        <p:strVal val="hidden"/>
                                      </p:to>
                                    </p:set>
                                  </p:childTnLst>
                                </p:cTn>
                              </p:par>
                              <p:par>
                                <p:cTn id="61" presetID="0" presetClass="path" presetSubtype="0" accel="50000" decel="50000" fill="hold" grpId="2" nodeType="withEffect">
                                  <p:stCondLst>
                                    <p:cond delay="0"/>
                                  </p:stCondLst>
                                  <p:childTnLst>
                                    <p:animMotion origin="layout" path="M -1.66667E-6 1.11022E-16 L -1.66667E-6 0.23032 " pathEditMode="relative" rAng="0" ptsTypes="AA">
                                      <p:cBhvr>
                                        <p:cTn id="62" dur="1500" fill="hold"/>
                                        <p:tgtEl>
                                          <p:spTgt spid="5"/>
                                        </p:tgtEl>
                                        <p:attrNameLst>
                                          <p:attrName>ppt_x</p:attrName>
                                          <p:attrName>ppt_y</p:attrName>
                                        </p:attrNameLst>
                                      </p:cBhvr>
                                      <p:rCtr x="0" y="11505"/>
                                    </p:animMotion>
                                  </p:childTnLst>
                                </p:cTn>
                              </p:par>
                              <p:par>
                                <p:cTn id="63" presetID="25" presetClass="exit" presetSubtype="0" fill="hold" grpId="1" nodeType="withEffect">
                                  <p:stCondLst>
                                    <p:cond delay="0"/>
                                  </p:stCondLst>
                                  <p:childTnLst>
                                    <p:animEffect transition="out" filter="fade">
                                      <p:cBhvr>
                                        <p:cTn id="64" dur="1000" accel="50000">
                                          <p:stCondLst>
                                            <p:cond delay="0"/>
                                          </p:stCondLst>
                                        </p:cTn>
                                        <p:tgtEl>
                                          <p:spTgt spid="6"/>
                                        </p:tgtEl>
                                      </p:cBhvr>
                                    </p:animEffect>
                                    <p:anim calcmode="lin" valueType="num">
                                      <p:cBhvr>
                                        <p:cTn id="65" dur="500" accel="50000">
                                          <p:stCondLst>
                                            <p:cond delay="0"/>
                                          </p:stCondLst>
                                        </p:cTn>
                                        <p:tgtEl>
                                          <p:spTgt spid="6"/>
                                        </p:tgtEl>
                                        <p:attrNameLst>
                                          <p:attrName>ppt_y</p:attrName>
                                        </p:attrNameLst>
                                      </p:cBhvr>
                                      <p:tavLst>
                                        <p:tav tm="0">
                                          <p:val>
                                            <p:strVal val="ppt_y"/>
                                          </p:val>
                                        </p:tav>
                                        <p:tav tm="100000">
                                          <p:val>
                                            <p:strVal val="ppt_y+.1"/>
                                          </p:val>
                                        </p:tav>
                                      </p:tavLst>
                                    </p:anim>
                                    <p:anim calcmode="lin" valueType="num">
                                      <p:cBhvr>
                                        <p:cTn id="66" dur="500" decel="50000">
                                          <p:stCondLst>
                                            <p:cond delay="500"/>
                                          </p:stCondLst>
                                        </p:cTn>
                                        <p:tgtEl>
                                          <p:spTgt spid="6"/>
                                        </p:tgtEl>
                                        <p:attrNameLst>
                                          <p:attrName>ppt_y</p:attrName>
                                        </p:attrNameLst>
                                      </p:cBhvr>
                                      <p:tavLst>
                                        <p:tav tm="0">
                                          <p:val>
                                            <p:strVal val="ppt_y"/>
                                          </p:val>
                                        </p:tav>
                                        <p:tav tm="100000">
                                          <p:val>
                                            <p:strVal val="ppt_y-.1"/>
                                          </p:val>
                                        </p:tav>
                                      </p:tavLst>
                                    </p:anim>
                                    <p:anim calcmode="lin" valueType="num">
                                      <p:cBhvr>
                                        <p:cTn id="67" dur="500" accel="50000">
                                          <p:stCondLst>
                                            <p:cond delay="500"/>
                                          </p:stCondLst>
                                        </p:cTn>
                                        <p:tgtEl>
                                          <p:spTgt spid="6"/>
                                        </p:tgtEl>
                                        <p:attrNameLst>
                                          <p:attrName>ppt_x</p:attrName>
                                        </p:attrNameLst>
                                      </p:cBhvr>
                                      <p:tavLst>
                                        <p:tav tm="0">
                                          <p:val>
                                            <p:strVal val="ppt_x"/>
                                          </p:val>
                                        </p:tav>
                                        <p:tav tm="100000">
                                          <p:val>
                                            <p:strVal val="ppt_x+.4"/>
                                          </p:val>
                                        </p:tav>
                                      </p:tavLst>
                                    </p:anim>
                                    <p:anim calcmode="lin" valueType="num">
                                      <p:cBhvr>
                                        <p:cTn id="68" dur="1000"/>
                                        <p:tgtEl>
                                          <p:spTgt spid="6"/>
                                        </p:tgtEl>
                                        <p:attrNameLst>
                                          <p:attrName>ppt_h</p:attrName>
                                        </p:attrNameLst>
                                      </p:cBhvr>
                                      <p:tavLst>
                                        <p:tav tm="0">
                                          <p:val>
                                            <p:strVal val="ppt_h"/>
                                          </p:val>
                                        </p:tav>
                                        <p:tav tm="100000">
                                          <p:val>
                                            <p:strVal val="ppt_h"/>
                                          </p:val>
                                        </p:tav>
                                      </p:tavLst>
                                    </p:anim>
                                    <p:anim calcmode="lin" valueType="num">
                                      <p:cBhvr>
                                        <p:cTn id="69" dur="500" accel="50000">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70" dur="500" decel="50000">
                                          <p:stCondLst>
                                            <p:cond delay="500"/>
                                          </p:stCondLst>
                                        </p:cTn>
                                        <p:tgtEl>
                                          <p:spTgt spid="6"/>
                                        </p:tgtEl>
                                        <p:attrNameLst>
                                          <p:attrName>ppt_w</p:attrName>
                                        </p:attrNameLst>
                                      </p:cBhvr>
                                      <p:tavLst>
                                        <p:tav tm="0">
                                          <p:val>
                                            <p:strVal val="ppt_w"/>
                                          </p:val>
                                        </p:tav>
                                        <p:tav tm="100000">
                                          <p:val>
                                            <p:strVal val="ppt_w/.05"/>
                                          </p:val>
                                        </p:tav>
                                      </p:tavLst>
                                    </p:anim>
                                    <p:anim calcmode="lin" valueType="num">
                                      <p:cBhvr>
                                        <p:cTn id="71" dur="500" accel="50000">
                                          <p:stCondLst>
                                            <p:cond delay="500"/>
                                          </p:stCondLst>
                                        </p:cTn>
                                        <p:tgtEl>
                                          <p:spTgt spid="6"/>
                                        </p:tgtEl>
                                        <p:attrNameLst>
                                          <p:attrName>style.rotation</p:attrName>
                                        </p:attrNameLst>
                                      </p:cBhvr>
                                      <p:tavLst>
                                        <p:tav tm="0">
                                          <p:val>
                                            <p:fltVal val="0"/>
                                          </p:val>
                                        </p:tav>
                                        <p:tav tm="100000">
                                          <p:val>
                                            <p:fltVal val="-90"/>
                                          </p:val>
                                        </p:tav>
                                      </p:tavLst>
                                    </p:anim>
                                    <p:set>
                                      <p:cBhvr>
                                        <p:cTn id="72"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3" repeatCount="indefinite" fill="hold" display="0">
                  <p:stCondLst>
                    <p:cond delay="indefinite"/>
                  </p:stCondLst>
                </p:cTn>
                <p:tgtEl>
                  <p:spTgt spid="12"/>
                </p:tgtEl>
              </p:cMediaNode>
            </p:video>
          </p:childTnLst>
        </p:cTn>
      </p:par>
    </p:tnLst>
    <p:bldLst>
      <p:bldP spid="4" grpId="0"/>
      <p:bldP spid="4" grpId="1"/>
      <p:bldP spid="4" grpId="2"/>
      <p:bldP spid="4" grpId="3"/>
      <p:bldP spid="5" grpId="0"/>
      <p:bldP spid="5" grpId="1"/>
      <p:bldP spid="5" grpId="2"/>
      <p:bldP spid="5" grpId="3"/>
      <p:bldP spid="5" grpId="4"/>
      <p:bldP spid="6" grpId="0"/>
      <p:bldP spid="6" grpId="1"/>
      <p:bldP spid="6" grpId="2"/>
      <p:bldP spid="6" grpId="3"/>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182" y="1475509"/>
            <a:ext cx="8686800" cy="2849562"/>
          </a:xfrm>
        </p:spPr>
        <p:txBody>
          <a:bodyPr>
            <a:normAutofit/>
          </a:bodyPr>
          <a:lstStyle/>
          <a:p>
            <a:r>
              <a:rPr lang="en-US" sz="5400" b="1" dirty="0">
                <a:solidFill>
                  <a:srgbClr val="FF0000"/>
                </a:solidFill>
              </a:rPr>
              <a:t>Please visit </a:t>
            </a:r>
            <a:br>
              <a:rPr lang="en-US" b="1" dirty="0"/>
            </a:br>
            <a:r>
              <a:rPr lang="en-US" sz="3200" b="1" u="sng" dirty="0">
                <a:solidFill>
                  <a:srgbClr val="3333FF"/>
                </a:solidFill>
              </a:rPr>
              <a:t>http://www.LoveFromGod.com/destiny.htm</a:t>
            </a:r>
            <a:br>
              <a:rPr lang="en-US" b="1" dirty="0"/>
            </a:br>
            <a:r>
              <a:rPr lang="en-US" sz="4800" b="1" dirty="0">
                <a:solidFill>
                  <a:srgbClr val="FF0000"/>
                </a:solidFill>
              </a:rPr>
              <a:t>to explore further</a:t>
            </a:r>
          </a:p>
        </p:txBody>
      </p:sp>
      <p:pic>
        <p:nvPicPr>
          <p:cNvPr id="3" name="Picture 2">
            <a:extLst>
              <a:ext uri="{FF2B5EF4-FFF2-40B4-BE49-F238E27FC236}">
                <a16:creationId xmlns:a16="http://schemas.microsoft.com/office/drawing/2014/main" id="{21A9F2F7-2538-4870-AD7A-41EA462603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292" y="4649412"/>
            <a:ext cx="2257058" cy="1404457"/>
          </a:xfrm>
          <a:prstGeom prst="rect">
            <a:avLst/>
          </a:prstGeom>
        </p:spPr>
      </p:pic>
      <p:sp>
        <p:nvSpPr>
          <p:cNvPr id="4" name="TextBox 3">
            <a:extLst>
              <a:ext uri="{FF2B5EF4-FFF2-40B4-BE49-F238E27FC236}">
                <a16:creationId xmlns:a16="http://schemas.microsoft.com/office/drawing/2014/main" id="{59B75F81-4161-41B7-8CCE-1770D1BBB04A}"/>
              </a:ext>
            </a:extLst>
          </p:cNvPr>
          <p:cNvSpPr txBox="1"/>
          <p:nvPr/>
        </p:nvSpPr>
        <p:spPr>
          <a:xfrm>
            <a:off x="756143" y="4888523"/>
            <a:ext cx="5996352" cy="830997"/>
          </a:xfrm>
          <a:prstGeom prst="rect">
            <a:avLst/>
          </a:prstGeom>
          <a:noFill/>
        </p:spPr>
        <p:txBody>
          <a:bodyPr wrap="square" rtlCol="0" anchor="t">
            <a:spAutoFit/>
          </a:bodyPr>
          <a:lstStyle/>
          <a:p>
            <a:r>
              <a:rPr lang="en-US" sz="4800" b="1" dirty="0">
                <a:solidFill>
                  <a:srgbClr val="0070C0"/>
                </a:solidFill>
              </a:rPr>
              <a:t>Ronald Bert </a:t>
            </a:r>
            <a:r>
              <a:rPr lang="en-US" sz="3200" dirty="0"/>
              <a:t>Channel on</a:t>
            </a:r>
          </a:p>
        </p:txBody>
      </p:sp>
    </p:spTree>
    <p:extLst>
      <p:ext uri="{BB962C8B-B14F-4D97-AF65-F5344CB8AC3E}">
        <p14:creationId xmlns:p14="http://schemas.microsoft.com/office/powerpoint/2010/main" val="34353755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39" presetClass="entr" presetSubtype="0" accel="10000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
                                          </p:val>
                                        </p:tav>
                                        <p:tav tm="100000">
                                          <p:val>
                                            <p:strVal val="#ppt_y"/>
                                          </p:val>
                                        </p:tav>
                                      </p:tavLst>
                                    </p:anim>
                                  </p:childTnLst>
                                </p:cTn>
                              </p:par>
                              <p:par>
                                <p:cTn id="17" presetID="39" presetClass="entr" presetSubtype="0" accel="100000"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3074" name="Rectangle 2"/>
          <p:cNvSpPr>
            <a:spLocks noGrp="1" noChangeArrowheads="1"/>
          </p:cNvSpPr>
          <p:nvPr>
            <p:ph type="title"/>
          </p:nvPr>
        </p:nvSpPr>
        <p:spPr>
          <a:xfrm>
            <a:off x="457200" y="1570038"/>
            <a:ext cx="8229600" cy="3382962"/>
          </a:xfrm>
        </p:spPr>
        <p:txBody>
          <a:bodyPr/>
          <a:lstStyle/>
          <a:p>
            <a:pPr eaLnBrk="1" hangingPunct="1"/>
            <a:r>
              <a:rPr lang="en-US" altLang="en-US" b="1" dirty="0">
                <a:solidFill>
                  <a:schemeClr val="bg1"/>
                </a:solidFill>
                <a:effectLst>
                  <a:glow rad="76200">
                    <a:schemeClr val="tx1"/>
                  </a:glow>
                </a:effectLst>
                <a:latin typeface="Calibri" panose="020F0502020204030204" pitchFamily="34" charset="0"/>
              </a:rPr>
              <a:t>"How long, you simple ones, will you love simplicity? For scorners delight in their scorning, And fools hate knowledge." </a:t>
            </a:r>
            <a:r>
              <a:rPr lang="en-US" altLang="en-US" sz="3200" b="1" i="1" dirty="0">
                <a:solidFill>
                  <a:schemeClr val="bg1"/>
                </a:solidFill>
                <a:effectLst>
                  <a:glow rad="76200">
                    <a:schemeClr val="tx1"/>
                  </a:glow>
                </a:effectLst>
                <a:latin typeface="Calibri" panose="020F0502020204030204" pitchFamily="34" charset="0"/>
              </a:rPr>
              <a:t>—</a:t>
            </a:r>
            <a:r>
              <a:rPr lang="en-US" altLang="en-US" sz="3200" b="1" i="1" spc="50" dirty="0">
                <a:ln w="11430"/>
                <a:solidFill>
                  <a:srgbClr val="FFC000"/>
                </a:solidFill>
                <a:effectLst>
                  <a:glow rad="76200">
                    <a:schemeClr val="tx1"/>
                  </a:glow>
                  <a:outerShdw blurRad="76200" dist="50800" dir="5400000" algn="tl" rotWithShape="0">
                    <a:srgbClr val="000000">
                      <a:alpha val="65000"/>
                    </a:srgbClr>
                  </a:outerShdw>
                </a:effectLst>
                <a:latin typeface="Calibri" panose="020F0502020204030204" pitchFamily="34" charset="0"/>
              </a:rPr>
              <a:t> </a:t>
            </a:r>
            <a:r>
              <a:rPr lang="en-US" altLang="en-US" sz="3200" b="1" i="1" dirty="0">
                <a:solidFill>
                  <a:schemeClr val="bg1"/>
                </a:solidFill>
                <a:effectLst>
                  <a:glow rad="76200">
                    <a:schemeClr val="tx1"/>
                  </a:glow>
                </a:effectLst>
                <a:latin typeface="Calibri" panose="020F0502020204030204" pitchFamily="34" charset="0"/>
              </a:rPr>
              <a:t>Proverbs 1:22 </a:t>
            </a:r>
          </a:p>
        </p:txBody>
      </p:sp>
      <p:sp>
        <p:nvSpPr>
          <p:cNvPr id="4" name="Rectangle 12"/>
          <p:cNvSpPr>
            <a:spLocks noChangeArrowheads="1"/>
          </p:cNvSpPr>
          <p:nvPr/>
        </p:nvSpPr>
        <p:spPr bwMode="auto">
          <a:xfrm>
            <a:off x="6934200" y="2971800"/>
            <a:ext cx="2133600" cy="123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reezing" dir="tl"/>
            </a:scene3d>
            <a:sp3d contourW="25400" prstMaterial="dkEdg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spc="50" dirty="0">
                <a:ln w="11430"/>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rPr>
              <a:t>fools</a:t>
            </a:r>
          </a:p>
        </p:txBody>
      </p:sp>
      <p:sp>
        <p:nvSpPr>
          <p:cNvPr id="5" name="Rectangle 12"/>
          <p:cNvSpPr>
            <a:spLocks noChangeArrowheads="1"/>
          </p:cNvSpPr>
          <p:nvPr/>
        </p:nvSpPr>
        <p:spPr bwMode="auto">
          <a:xfrm>
            <a:off x="838200" y="3543300"/>
            <a:ext cx="41910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reezing" dir="tl"/>
            </a:scene3d>
            <a:sp3d contourW="25400" prstMaterial="dkEdg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300" b="1" spc="50" dirty="0">
                <a:ln w="11430"/>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rPr>
              <a:t>hate knowledge</a:t>
            </a:r>
          </a:p>
        </p:txBody>
      </p:sp>
    </p:spTree>
    <p:extLst>
      <p:ext uri="{BB962C8B-B14F-4D97-AF65-F5344CB8AC3E}">
        <p14:creationId xmlns:p14="http://schemas.microsoft.com/office/powerpoint/2010/main" val="32234289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1" y="0"/>
            <a:ext cx="10256475" cy="6858000"/>
          </a:xfrm>
          <a:prstGeom prst="rect">
            <a:avLst/>
          </a:prstGeom>
        </p:spPr>
      </p:pic>
      <p:sp>
        <p:nvSpPr>
          <p:cNvPr id="4" name="Title 1"/>
          <p:cNvSpPr txBox="1">
            <a:spLocks/>
          </p:cNvSpPr>
          <p:nvPr/>
        </p:nvSpPr>
        <p:spPr>
          <a:xfrm>
            <a:off x="457200" y="2438400"/>
            <a:ext cx="4114800" cy="1066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 b="1" dirty="0">
                <a:ln w="6350" cmpd="sng">
                  <a:solidFill>
                    <a:schemeClr val="tx1"/>
                  </a:solidFill>
                  <a:prstDash val="solid"/>
                </a:ln>
                <a:solidFill>
                  <a:srgbClr val="66FF33"/>
                </a:solidFill>
                <a:latin typeface="Calibri" panose="020F0502020204030204" pitchFamily="34" charset="0"/>
              </a:rPr>
              <a:t>.</a:t>
            </a:r>
            <a:r>
              <a:rPr lang="en-US" sz="4000" b="1" dirty="0">
                <a:ln w="6350" cmpd="sng">
                  <a:solidFill>
                    <a:schemeClr val="tx1"/>
                  </a:solidFill>
                  <a:prstDash val="solid"/>
                </a:ln>
                <a:solidFill>
                  <a:srgbClr val="66FF33"/>
                </a:solidFill>
                <a:latin typeface="Calibri" panose="020F0502020204030204" pitchFamily="34" charset="0"/>
              </a:rPr>
              <a:t>  </a:t>
            </a:r>
            <a:r>
              <a:rPr lang="en-US" b="1" dirty="0">
                <a:ln w="6350" cmpd="sng">
                  <a:solidFill>
                    <a:schemeClr val="tx1"/>
                  </a:solidFill>
                  <a:prstDash val="solid"/>
                </a:ln>
                <a:solidFill>
                  <a:srgbClr val="66FF33"/>
                </a:solidFill>
                <a:latin typeface="Calibri" panose="020F0502020204030204" pitchFamily="34" charset="0"/>
              </a:rPr>
              <a:t>                      </a:t>
            </a:r>
            <a:r>
              <a:rPr lang="en-US" sz="4000" b="1" dirty="0">
                <a:ln w="6350" cmpd="sng">
                  <a:solidFill>
                    <a:schemeClr val="tx1"/>
                  </a:solidFill>
                  <a:prstDash val="solid"/>
                </a:ln>
                <a:solidFill>
                  <a:srgbClr val="66FF33"/>
                </a:solidFill>
                <a:latin typeface="Calibri" panose="020F0502020204030204" pitchFamily="34" charset="0"/>
              </a:rPr>
              <a:t>  </a:t>
            </a:r>
            <a:r>
              <a:rPr lang="en-US" sz="800" b="1" dirty="0">
                <a:ln w="6350" cmpd="sng">
                  <a:solidFill>
                    <a:schemeClr val="tx1"/>
                  </a:solidFill>
                  <a:prstDash val="solid"/>
                </a:ln>
                <a:solidFill>
                  <a:srgbClr val="66FF33"/>
                </a:solidFill>
                <a:latin typeface="Calibri" panose="020F0502020204030204" pitchFamily="34" charset="0"/>
              </a:rPr>
              <a:t>.</a:t>
            </a:r>
          </a:p>
        </p:txBody>
      </p:sp>
      <p:sp>
        <p:nvSpPr>
          <p:cNvPr id="6" name="Title 1"/>
          <p:cNvSpPr txBox="1">
            <a:spLocks/>
          </p:cNvSpPr>
          <p:nvPr/>
        </p:nvSpPr>
        <p:spPr>
          <a:xfrm>
            <a:off x="3419856" y="3108960"/>
            <a:ext cx="3200400" cy="1066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 b="1" dirty="0">
                <a:ln w="6350" cmpd="sng">
                  <a:solidFill>
                    <a:schemeClr val="tx1"/>
                  </a:solidFill>
                  <a:prstDash val="solid"/>
                </a:ln>
                <a:solidFill>
                  <a:srgbClr val="66FF33"/>
                </a:solidFill>
                <a:latin typeface="Calibri" panose="020F0502020204030204" pitchFamily="34" charset="0"/>
              </a:rPr>
              <a:t>.</a:t>
            </a:r>
            <a:r>
              <a:rPr lang="en-US" sz="4000" b="1" dirty="0">
                <a:ln w="6350" cmpd="sng">
                  <a:solidFill>
                    <a:schemeClr val="tx1"/>
                  </a:solidFill>
                  <a:prstDash val="solid"/>
                </a:ln>
                <a:solidFill>
                  <a:srgbClr val="66FF33"/>
                </a:solidFill>
                <a:latin typeface="Calibri" panose="020F0502020204030204" pitchFamily="34" charset="0"/>
              </a:rPr>
              <a:t>   </a:t>
            </a:r>
            <a:r>
              <a:rPr lang="en-US" b="1" dirty="0">
                <a:ln w="6350" cmpd="sng">
                  <a:solidFill>
                    <a:schemeClr val="tx1"/>
                  </a:solidFill>
                  <a:prstDash val="solid"/>
                </a:ln>
                <a:solidFill>
                  <a:srgbClr val="66FF33"/>
                </a:solidFill>
                <a:latin typeface="Calibri" panose="020F0502020204030204" pitchFamily="34" charset="0"/>
              </a:rPr>
              <a:t>               </a:t>
            </a:r>
            <a:r>
              <a:rPr lang="en-US" sz="4000" b="1" dirty="0">
                <a:ln w="6350" cmpd="sng">
                  <a:solidFill>
                    <a:schemeClr val="tx1"/>
                  </a:solidFill>
                  <a:prstDash val="solid"/>
                </a:ln>
                <a:solidFill>
                  <a:srgbClr val="66FF33"/>
                </a:solidFill>
                <a:latin typeface="Calibri" panose="020F0502020204030204" pitchFamily="34" charset="0"/>
              </a:rPr>
              <a:t>   </a:t>
            </a:r>
            <a:r>
              <a:rPr lang="en-US" sz="800" b="1" dirty="0">
                <a:ln w="6350" cmpd="sng">
                  <a:solidFill>
                    <a:schemeClr val="tx1"/>
                  </a:solidFill>
                  <a:prstDash val="solid"/>
                </a:ln>
                <a:solidFill>
                  <a:srgbClr val="66FF33"/>
                </a:solidFill>
                <a:latin typeface="Calibri" panose="020F0502020204030204" pitchFamily="34" charset="0"/>
              </a:rPr>
              <a:t>.</a:t>
            </a:r>
          </a:p>
        </p:txBody>
      </p:sp>
      <p:sp>
        <p:nvSpPr>
          <p:cNvPr id="3074" name="Rectangle 2"/>
          <p:cNvSpPr>
            <a:spLocks noGrp="1" noChangeArrowheads="1"/>
          </p:cNvSpPr>
          <p:nvPr>
            <p:ph type="title"/>
          </p:nvPr>
        </p:nvSpPr>
        <p:spPr>
          <a:xfrm>
            <a:off x="457200" y="2057400"/>
            <a:ext cx="8229600" cy="3124200"/>
          </a:xfrm>
        </p:spPr>
        <p:txBody>
          <a:bodyPr/>
          <a:lstStyle/>
          <a:p>
            <a:pPr eaLnBrk="1" hangingPunct="1"/>
            <a:r>
              <a:rPr lang="en-US" altLang="en-US" b="1" dirty="0">
                <a:solidFill>
                  <a:schemeClr val="bg1"/>
                </a:solidFill>
                <a:effectLst>
                  <a:glow rad="88900">
                    <a:schemeClr val="tx1"/>
                  </a:glow>
                </a:effectLst>
                <a:latin typeface="Calibri" panose="020F0502020204030204" pitchFamily="34" charset="0"/>
              </a:rPr>
              <a:t>Salvation is far from the wicked, For they do not seek Your statutes. </a:t>
            </a:r>
            <a:r>
              <a:rPr lang="en-US" altLang="en-US" sz="3200" b="1" i="1" spc="50" dirty="0">
                <a:ln w="11430"/>
                <a:solidFill>
                  <a:schemeClr val="bg1"/>
                </a:solidFill>
                <a:effectLst>
                  <a:glow rad="88900">
                    <a:schemeClr val="tx1"/>
                  </a:glow>
                  <a:outerShdw blurRad="76200" dist="50800" dir="5400000" algn="tl" rotWithShape="0">
                    <a:srgbClr val="000000">
                      <a:alpha val="65000"/>
                    </a:srgbClr>
                  </a:outerShdw>
                </a:effectLst>
                <a:latin typeface="Calibri" panose="020F0502020204030204" pitchFamily="34" charset="0"/>
              </a:rPr>
              <a:t>—</a:t>
            </a:r>
            <a:r>
              <a:rPr lang="en-US" altLang="en-US" sz="3200" b="1" i="1" spc="50" dirty="0">
                <a:ln w="11430"/>
                <a:solidFill>
                  <a:srgbClr val="FFC000"/>
                </a:solidFill>
                <a:effectLst>
                  <a:glow rad="88900">
                    <a:schemeClr val="tx1"/>
                  </a:glow>
                  <a:outerShdw blurRad="76200" dist="50800" dir="5400000" algn="tl" rotWithShape="0">
                    <a:srgbClr val="000000">
                      <a:alpha val="65000"/>
                    </a:srgbClr>
                  </a:outerShdw>
                </a:effectLst>
                <a:latin typeface="Calibri" panose="020F0502020204030204" pitchFamily="34" charset="0"/>
              </a:rPr>
              <a:t> </a:t>
            </a:r>
            <a:r>
              <a:rPr lang="en-US" altLang="en-US" sz="3200" b="1" i="1" dirty="0">
                <a:solidFill>
                  <a:schemeClr val="bg1"/>
                </a:solidFill>
                <a:effectLst>
                  <a:glow rad="88900">
                    <a:schemeClr val="tx1"/>
                  </a:glow>
                </a:effectLst>
                <a:latin typeface="Calibri" panose="020F0502020204030204" pitchFamily="34" charset="0"/>
              </a:rPr>
              <a:t>Psalms 119:155</a:t>
            </a:r>
          </a:p>
        </p:txBody>
      </p:sp>
      <p:sp>
        <p:nvSpPr>
          <p:cNvPr id="10" name="Rectangle 2"/>
          <p:cNvSpPr txBox="1">
            <a:spLocks noChangeArrowheads="1"/>
          </p:cNvSpPr>
          <p:nvPr/>
        </p:nvSpPr>
        <p:spPr bwMode="auto">
          <a:xfrm>
            <a:off x="3200400" y="2438400"/>
            <a:ext cx="990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solidFill>
                  <a:schemeClr val="bg1"/>
                </a:solidFill>
                <a:effectLst>
                  <a:glow rad="63500">
                    <a:schemeClr val="tx1"/>
                  </a:glow>
                </a:effectLst>
                <a:latin typeface="Calibri" panose="020F0502020204030204" pitchFamily="34" charset="0"/>
              </a:rPr>
              <a:t> </a:t>
            </a:r>
            <a:r>
              <a:rPr lang="en-US" altLang="en-US" sz="4800" b="1" kern="0" dirty="0">
                <a:solidFill>
                  <a:schemeClr val="bg1"/>
                </a:solidFill>
                <a:effectLst>
                  <a:glow rad="63500">
                    <a:schemeClr val="tx1"/>
                  </a:glow>
                </a:effectLst>
                <a:latin typeface="Calibri" panose="020F0502020204030204" pitchFamily="34" charset="0"/>
              </a:rPr>
              <a:t> </a:t>
            </a:r>
            <a:r>
              <a:rPr lang="en-US" altLang="en-US" b="1" kern="0" dirty="0">
                <a:solidFill>
                  <a:schemeClr val="bg1"/>
                </a:solidFill>
                <a:effectLst>
                  <a:glow rad="63500">
                    <a:schemeClr val="tx1"/>
                  </a:glow>
                </a:effectLst>
                <a:latin typeface="Calibri" panose="020F0502020204030204" pitchFamily="34" charset="0"/>
              </a:rPr>
              <a:t>fa</a:t>
            </a:r>
            <a:endParaRPr lang="en-US" altLang="en-US" sz="4000" b="1" i="1" kern="0" dirty="0">
              <a:solidFill>
                <a:schemeClr val="bg1"/>
              </a:solidFill>
              <a:effectLst>
                <a:glow rad="63500">
                  <a:schemeClr val="tx1"/>
                </a:glow>
              </a:effectLst>
              <a:latin typeface="Calibri" panose="020F0502020204030204" pitchFamily="34" charset="0"/>
            </a:endParaRPr>
          </a:p>
        </p:txBody>
      </p:sp>
      <p:sp>
        <p:nvSpPr>
          <p:cNvPr id="11" name="Rectangle 2"/>
          <p:cNvSpPr txBox="1">
            <a:spLocks noChangeArrowheads="1"/>
          </p:cNvSpPr>
          <p:nvPr/>
        </p:nvSpPr>
        <p:spPr bwMode="auto">
          <a:xfrm>
            <a:off x="2057400" y="3124200"/>
            <a:ext cx="1143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b="1" kern="0" dirty="0">
                <a:solidFill>
                  <a:schemeClr val="bg1"/>
                </a:solidFill>
                <a:effectLst>
                  <a:glow rad="63500">
                    <a:schemeClr val="tx1"/>
                  </a:glow>
                </a:effectLst>
                <a:latin typeface="Calibri" panose="020F0502020204030204" pitchFamily="34" charset="0"/>
              </a:rPr>
              <a:t>  </a:t>
            </a:r>
            <a:r>
              <a:rPr lang="en-US" altLang="en-US" b="1" kern="0" dirty="0" err="1">
                <a:solidFill>
                  <a:schemeClr val="bg1"/>
                </a:solidFill>
                <a:effectLst>
                  <a:glow rad="63500">
                    <a:schemeClr val="tx1"/>
                  </a:glow>
                </a:effectLst>
                <a:latin typeface="Calibri" panose="020F0502020204030204" pitchFamily="34" charset="0"/>
              </a:rPr>
              <a:t>th</a:t>
            </a:r>
            <a:endParaRPr lang="en-US" altLang="en-US" sz="4000" b="1" i="1" kern="0" dirty="0">
              <a:solidFill>
                <a:schemeClr val="bg1"/>
              </a:solidFill>
              <a:effectLst>
                <a:glow rad="63500">
                  <a:schemeClr val="tx1"/>
                </a:glow>
              </a:effectLst>
              <a:latin typeface="Calibri" panose="020F0502020204030204" pitchFamily="34" charset="0"/>
            </a:endParaRPr>
          </a:p>
        </p:txBody>
      </p:sp>
      <p:sp>
        <p:nvSpPr>
          <p:cNvPr id="12" name="Rectangle 2"/>
          <p:cNvSpPr txBox="1">
            <a:spLocks noChangeArrowheads="1"/>
          </p:cNvSpPr>
          <p:nvPr/>
        </p:nvSpPr>
        <p:spPr bwMode="auto">
          <a:xfrm>
            <a:off x="6477000" y="2438400"/>
            <a:ext cx="8382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400" b="1" kern="0" dirty="0">
                <a:solidFill>
                  <a:schemeClr val="bg1"/>
                </a:solidFill>
                <a:effectLst>
                  <a:glow rad="63500">
                    <a:schemeClr val="tx1"/>
                  </a:glow>
                </a:effectLst>
                <a:latin typeface="Calibri" panose="020F0502020204030204" pitchFamily="34" charset="0"/>
              </a:rPr>
              <a:t> </a:t>
            </a:r>
            <a:r>
              <a:rPr lang="en-US" altLang="en-US" sz="4800" b="1" kern="0" dirty="0">
                <a:solidFill>
                  <a:schemeClr val="bg1"/>
                </a:solidFill>
                <a:effectLst>
                  <a:glow rad="63500">
                    <a:schemeClr val="tx1"/>
                  </a:glow>
                </a:effectLst>
                <a:latin typeface="Calibri" panose="020F0502020204030204" pitchFamily="34" charset="0"/>
              </a:rPr>
              <a:t> </a:t>
            </a:r>
            <a:r>
              <a:rPr lang="en-US" altLang="en-US" b="1" kern="0" dirty="0" err="1">
                <a:solidFill>
                  <a:schemeClr val="bg1"/>
                </a:solidFill>
                <a:effectLst>
                  <a:glow rad="63500">
                    <a:schemeClr val="tx1"/>
                  </a:glow>
                </a:effectLst>
                <a:latin typeface="Calibri" panose="020F0502020204030204" pitchFamily="34" charset="0"/>
              </a:rPr>
              <a:t>i</a:t>
            </a:r>
            <a:endParaRPr lang="en-US" altLang="en-US" sz="4000" b="1" i="1" kern="0" dirty="0">
              <a:solidFill>
                <a:schemeClr val="bg1"/>
              </a:solidFill>
              <a:effectLst>
                <a:glow rad="63500">
                  <a:schemeClr val="tx1"/>
                </a:glow>
              </a:effectLst>
              <a:latin typeface="Calibri" panose="020F0502020204030204" pitchFamily="34" charset="0"/>
            </a:endParaRPr>
          </a:p>
        </p:txBody>
      </p:sp>
    </p:spTree>
    <p:extLst>
      <p:ext uri="{BB962C8B-B14F-4D97-AF65-F5344CB8AC3E}">
        <p14:creationId xmlns:p14="http://schemas.microsoft.com/office/powerpoint/2010/main" val="4731281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out)">
                                      <p:cBhvr>
                                        <p:cTn id="7" dur="125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18" presetClass="emph" presetSubtype="0" fill="hold" grpId="1" nodeType="withEffect">
                                  <p:stCondLst>
                                    <p:cond delay="0"/>
                                  </p:stCondLst>
                                  <p:childTnLst>
                                    <p:set>
                                      <p:cBhvr override="childStyle">
                                        <p:cTn id="14" dur="500" fill="hold"/>
                                        <p:tgtEl>
                                          <p:spTgt spid="4"/>
                                        </p:tgtEl>
                                        <p:attrNameLst>
                                          <p:attrName>style.textDecorationUnderline</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18" presetClass="emph" presetSubtype="0" fill="hold" grpId="1" nodeType="withEffect">
                                  <p:stCondLst>
                                    <p:cond delay="0"/>
                                  </p:stCondLst>
                                  <p:childTnLst>
                                    <p:set>
                                      <p:cBhvr override="childStyle">
                                        <p:cTn id="21" dur="500" fill="hold"/>
                                        <p:tgtEl>
                                          <p:spTgt spid="6"/>
                                        </p:tgtEl>
                                        <p:attrNameLst>
                                          <p:attrName>style.textDecorationUnderline</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
                                        <p:tgtEl>
                                          <p:spTgt spid="1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
                                        <p:tgtEl>
                                          <p:spTgt spid="1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
                                        <p:tgtEl>
                                          <p:spTgt spid="12"/>
                                        </p:tgtEl>
                                      </p:cBhvr>
                                    </p:animEffect>
                                  </p:childTnLst>
                                </p:cTn>
                              </p:par>
                              <p:par>
                                <p:cTn id="33" presetID="0" presetClass="path" presetSubtype="0" accel="50000" decel="50000" fill="hold" grpId="2" nodeType="withEffect">
                                  <p:stCondLst>
                                    <p:cond delay="0"/>
                                  </p:stCondLst>
                                  <p:childTnLst>
                                    <p:animMotion origin="layout" path="M 3.33333E-6 2.22222E-6 L 0.00746 -0.05278 " pathEditMode="relative" rAng="0" ptsTypes="AA">
                                      <p:cBhvr>
                                        <p:cTn id="34" dur="2000" fill="hold"/>
                                        <p:tgtEl>
                                          <p:spTgt spid="10"/>
                                        </p:tgtEl>
                                        <p:attrNameLst>
                                          <p:attrName>ppt_x</p:attrName>
                                          <p:attrName>ppt_y</p:attrName>
                                        </p:attrNameLst>
                                      </p:cBhvr>
                                      <p:rCtr x="365" y="-2639"/>
                                    </p:animMotion>
                                  </p:childTnLst>
                                </p:cTn>
                              </p:par>
                              <p:par>
                                <p:cTn id="35" presetID="0" presetClass="path" presetSubtype="0" accel="50000" decel="50000" fill="hold" grpId="2" nodeType="withEffect">
                                  <p:stCondLst>
                                    <p:cond delay="0"/>
                                  </p:stCondLst>
                                  <p:childTnLst>
                                    <p:animMotion origin="layout" path="M 0 2.22222E-6 C 0.01684 0.00972 0.03576 0.01921 0.05833 0.02199 C 0.0809 0.02477 0.11476 0.02708 0.13524 0.01736 C 0.15573 0.00764 0.17118 -0.00857 0.1809 -0.03658 C 0.19063 -0.06459 0.19132 -0.12662 0.19392 -0.15023 " pathEditMode="relative" rAng="0" ptsTypes="aaaaa">
                                      <p:cBhvr>
                                        <p:cTn id="36" dur="2000" fill="hold"/>
                                        <p:tgtEl>
                                          <p:spTgt spid="11"/>
                                        </p:tgtEl>
                                        <p:attrNameLst>
                                          <p:attrName>ppt_x</p:attrName>
                                          <p:attrName>ppt_y</p:attrName>
                                        </p:attrNameLst>
                                      </p:cBhvr>
                                      <p:rCtr x="9687" y="-6157"/>
                                    </p:animMotion>
                                  </p:childTnLst>
                                </p:cTn>
                              </p:par>
                              <p:par>
                                <p:cTn id="37" presetID="0" presetClass="path" presetSubtype="0" accel="50000" decel="50000" fill="hold" grpId="2" nodeType="withEffect">
                                  <p:stCondLst>
                                    <p:cond delay="0"/>
                                  </p:stCondLst>
                                  <p:childTnLst>
                                    <p:animMotion origin="layout" path="M 3.33333E-6 2.22222E-6 C -0.00191 -0.02199 -0.00556 -0.04283 -0.02032 -0.06736 C -0.03507 -0.0919 -0.06424 -0.12871 -0.08837 -0.14769 C -0.1125 -0.16667 -0.14011 -0.17547 -0.16563 -0.18125 C -0.19115 -0.18704 -0.22014 -0.1875 -0.2415 -0.1831 C -0.26285 -0.17871 -0.28264 -0.16759 -0.29341 -0.1544 C -0.30417 -0.14121 -0.30382 -0.12014 -0.30643 -0.10324 C -0.30903 -0.08634 -0.30851 -0.06343 -0.30903 -0.05301 " pathEditMode="relative" rAng="0" ptsTypes="aaaaaaaa">
                                      <p:cBhvr>
                                        <p:cTn id="38" dur="2000" fill="hold"/>
                                        <p:tgtEl>
                                          <p:spTgt spid="12"/>
                                        </p:tgtEl>
                                        <p:attrNameLst>
                                          <p:attrName>ppt_x</p:attrName>
                                          <p:attrName>ppt_y</p:attrName>
                                        </p:attrNameLst>
                                      </p:cBhvr>
                                      <p:rCtr x="-15451" y="-9375"/>
                                    </p:animMotion>
                                  </p:childTnLst>
                                </p:cTn>
                              </p:par>
                              <p:par>
                                <p:cTn id="39" presetID="10" presetClass="exit" presetSubtype="0" fill="hold" grpId="2" nodeType="withEffect">
                                  <p:stCondLst>
                                    <p:cond delay="0"/>
                                  </p:stCondLst>
                                  <p:childTnLst>
                                    <p:animEffect transition="out" filter="fade">
                                      <p:cBhvr>
                                        <p:cTn id="40" dur="250"/>
                                        <p:tgtEl>
                                          <p:spTgt spid="6"/>
                                        </p:tgtEl>
                                      </p:cBhvr>
                                    </p:animEffect>
                                    <p:set>
                                      <p:cBhvr>
                                        <p:cTn id="41" dur="1" fill="hold">
                                          <p:stCondLst>
                                            <p:cond delay="249"/>
                                          </p:stCondLst>
                                        </p:cTn>
                                        <p:tgtEl>
                                          <p:spTgt spid="6"/>
                                        </p:tgtEl>
                                        <p:attrNameLst>
                                          <p:attrName>style.visibility</p:attrName>
                                        </p:attrNameLst>
                                      </p:cBhvr>
                                      <p:to>
                                        <p:strVal val="hidden"/>
                                      </p:to>
                                    </p:set>
                                  </p:childTnLst>
                                </p:cTn>
                              </p:par>
                              <p:par>
                                <p:cTn id="42" presetID="10" presetClass="exit" presetSubtype="0" fill="hold" grpId="2" nodeType="withEffect">
                                  <p:stCondLst>
                                    <p:cond delay="0"/>
                                  </p:stCondLst>
                                  <p:childTnLst>
                                    <p:animEffect transition="out" filter="fade">
                                      <p:cBhvr>
                                        <p:cTn id="43" dur="250"/>
                                        <p:tgtEl>
                                          <p:spTgt spid="4"/>
                                        </p:tgtEl>
                                      </p:cBhvr>
                                    </p:animEffect>
                                    <p:set>
                                      <p:cBhvr>
                                        <p:cTn id="44" dur="1" fill="hold">
                                          <p:stCondLst>
                                            <p:cond delay="249"/>
                                          </p:stCondLst>
                                        </p:cTn>
                                        <p:tgtEl>
                                          <p:spTgt spid="4"/>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1500"/>
                                        <p:tgtEl>
                                          <p:spTgt spid="3074"/>
                                        </p:tgtEl>
                                      </p:cBhvr>
                                    </p:animEffect>
                                    <p:set>
                                      <p:cBhvr>
                                        <p:cTn id="47" dur="1" fill="hold">
                                          <p:stCondLst>
                                            <p:cond delay="149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6" grpId="0"/>
      <p:bldP spid="6" grpId="1"/>
      <p:bldP spid="6" grpId="2"/>
      <p:bldP spid="3074" grpId="0"/>
      <p:bldP spid="3074" grpId="1"/>
      <p:bldP spid="10" grpId="0"/>
      <p:bldP spid="10" grpId="2"/>
      <p:bldP spid="11" grpId="0"/>
      <p:bldP spid="11" grpId="2"/>
      <p:bldP spid="12" grpId="0"/>
      <p:bldP spid="12" grpId="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5241" r="4909"/>
          <a:stretch/>
        </p:blipFill>
        <p:spPr>
          <a:xfrm>
            <a:off x="-1" y="0"/>
            <a:ext cx="9144001" cy="6869430"/>
          </a:xfrm>
          <a:prstGeom prst="rect">
            <a:avLst/>
          </a:prstGeom>
        </p:spPr>
      </p:pic>
      <p:sp>
        <p:nvSpPr>
          <p:cNvPr id="19" name="Title 1">
            <a:extLst>
              <a:ext uri="{FF2B5EF4-FFF2-40B4-BE49-F238E27FC236}">
                <a16:creationId xmlns:a16="http://schemas.microsoft.com/office/drawing/2014/main" id="{325E5D96-1A72-4528-9974-2FCF2356CD08}"/>
              </a:ext>
            </a:extLst>
          </p:cNvPr>
          <p:cNvSpPr txBox="1">
            <a:spLocks/>
          </p:cNvSpPr>
          <p:nvPr/>
        </p:nvSpPr>
        <p:spPr>
          <a:xfrm>
            <a:off x="2096759" y="3595953"/>
            <a:ext cx="1273914" cy="7061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seek</a:t>
            </a:r>
          </a:p>
        </p:txBody>
      </p:sp>
      <p:sp>
        <p:nvSpPr>
          <p:cNvPr id="15" name="Rectangle 2"/>
          <p:cNvSpPr txBox="1">
            <a:spLocks noChangeArrowheads="1"/>
          </p:cNvSpPr>
          <p:nvPr/>
        </p:nvSpPr>
        <p:spPr bwMode="auto">
          <a:xfrm>
            <a:off x="3124200" y="2057400"/>
            <a:ext cx="1905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solidFill>
                  <a:schemeClr val="bg1"/>
                </a:solidFill>
                <a:effectLst>
                  <a:glow rad="63500">
                    <a:schemeClr val="tx1"/>
                  </a:glow>
                </a:effectLst>
                <a:latin typeface="Calibri" panose="020F0502020204030204" pitchFamily="34" charset="0"/>
              </a:rPr>
              <a:t> </a:t>
            </a:r>
            <a:r>
              <a:rPr lang="en-US" altLang="en-US" sz="4800" b="1" kern="0" dirty="0">
                <a:solidFill>
                  <a:schemeClr val="bg1"/>
                </a:solidFill>
                <a:effectLst>
                  <a:glow rad="63500">
                    <a:schemeClr val="tx1"/>
                  </a:glow>
                </a:effectLst>
                <a:latin typeface="Calibri" panose="020F0502020204030204" pitchFamily="34" charset="0"/>
              </a:rPr>
              <a:t> </a:t>
            </a:r>
            <a:r>
              <a:rPr lang="en-US" altLang="en-US" b="1" kern="0" dirty="0">
                <a:solidFill>
                  <a:schemeClr val="bg1"/>
                </a:solidFill>
                <a:effectLst>
                  <a:glow rad="63500">
                    <a:schemeClr val="tx1"/>
                  </a:glow>
                </a:effectLst>
                <a:latin typeface="Calibri" panose="020F0502020204030204" pitchFamily="34" charset="0"/>
              </a:rPr>
              <a:t>faith</a:t>
            </a:r>
            <a:endParaRPr lang="en-US" altLang="en-US" sz="4000" b="1" i="1" kern="0" dirty="0">
              <a:solidFill>
                <a:schemeClr val="bg1"/>
              </a:solidFill>
              <a:effectLst>
                <a:glow rad="63500">
                  <a:schemeClr val="tx1"/>
                </a:glow>
              </a:effectLst>
              <a:latin typeface="Calibri" panose="020F0502020204030204" pitchFamily="34" charset="0"/>
            </a:endParaRPr>
          </a:p>
        </p:txBody>
      </p:sp>
      <p:sp>
        <p:nvSpPr>
          <p:cNvPr id="3074" name="Rectangle 2"/>
          <p:cNvSpPr>
            <a:spLocks noGrp="1" noChangeArrowheads="1"/>
          </p:cNvSpPr>
          <p:nvPr>
            <p:ph type="title"/>
          </p:nvPr>
        </p:nvSpPr>
        <p:spPr>
          <a:xfrm>
            <a:off x="457200" y="2179638"/>
            <a:ext cx="8153400" cy="4144962"/>
          </a:xfrm>
        </p:spPr>
        <p:txBody>
          <a:bodyPr/>
          <a:lstStyle/>
          <a:p>
            <a:pPr eaLnBrk="1" hangingPunct="1"/>
            <a:r>
              <a:rPr lang="en-US" altLang="en-US" b="1" dirty="0">
                <a:solidFill>
                  <a:schemeClr val="bg1"/>
                </a:solidFill>
                <a:effectLst>
                  <a:glow rad="63500">
                    <a:schemeClr val="tx1"/>
                  </a:glow>
                </a:effectLst>
                <a:latin typeface="Calibri" panose="020F0502020204030204" pitchFamily="34" charset="0"/>
              </a:rPr>
              <a:t>But without faith it is impossible to please Him, for he who comes to God must believe that He is,  and that He is a rewarder of those who diligently seek Him.                </a:t>
            </a:r>
            <a:r>
              <a:rPr lang="en-US" altLang="en-US" sz="3200" b="1" i="1" dirty="0">
                <a:solidFill>
                  <a:schemeClr val="bg1"/>
                </a:solidFill>
                <a:effectLst>
                  <a:glow rad="63500">
                    <a:schemeClr val="tx1"/>
                  </a:glow>
                </a:effectLst>
                <a:latin typeface="Calibri" panose="020F0502020204030204" pitchFamily="34" charset="0"/>
              </a:rPr>
              <a:t>— Hebrews 11:6 </a:t>
            </a:r>
            <a:r>
              <a:rPr lang="en-US" altLang="en-US" sz="4000" b="1" i="1" dirty="0">
                <a:solidFill>
                  <a:schemeClr val="bg1"/>
                </a:solidFill>
                <a:effectLst>
                  <a:glow rad="63500">
                    <a:schemeClr val="tx1"/>
                  </a:glow>
                </a:effectLst>
                <a:latin typeface="Calibri" panose="020F0502020204030204" pitchFamily="34" charset="0"/>
              </a:rPr>
              <a:t> </a:t>
            </a:r>
          </a:p>
        </p:txBody>
      </p:sp>
      <p:sp>
        <p:nvSpPr>
          <p:cNvPr id="4" name="Rectangle 2"/>
          <p:cNvSpPr txBox="1">
            <a:spLocks noChangeArrowheads="1"/>
          </p:cNvSpPr>
          <p:nvPr/>
        </p:nvSpPr>
        <p:spPr bwMode="auto">
          <a:xfrm>
            <a:off x="228600" y="304800"/>
            <a:ext cx="8686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solidFill>
                  <a:schemeClr val="bg1"/>
                </a:solidFill>
                <a:effectLst>
                  <a:glow rad="63500">
                    <a:schemeClr val="tx1"/>
                  </a:glow>
                </a:effectLst>
                <a:latin typeface="Calibri" panose="020F0502020204030204" pitchFamily="34" charset="0"/>
              </a:rPr>
              <a:t>God rewards those who seek Him</a:t>
            </a:r>
            <a:endParaRPr lang="en-US" altLang="en-US" sz="4000" b="1" i="1" kern="0" dirty="0">
              <a:solidFill>
                <a:schemeClr val="bg1"/>
              </a:solidFill>
              <a:effectLst>
                <a:glow rad="63500">
                  <a:schemeClr val="tx1"/>
                </a:glow>
              </a:effectLst>
              <a:latin typeface="Calibri" panose="020F0502020204030204" pitchFamily="34" charset="0"/>
            </a:endParaRPr>
          </a:p>
        </p:txBody>
      </p:sp>
      <p:sp>
        <p:nvSpPr>
          <p:cNvPr id="5" name="Rectangle 12"/>
          <p:cNvSpPr>
            <a:spLocks noChangeArrowheads="1"/>
          </p:cNvSpPr>
          <p:nvPr/>
        </p:nvSpPr>
        <p:spPr bwMode="auto">
          <a:xfrm>
            <a:off x="771646" y="3574045"/>
            <a:ext cx="2133600" cy="1081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reezing" dir="tl"/>
            </a:scene3d>
            <a:sp3d contourW="25400" prstMaterial="dkEdg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spc="50" dirty="0">
                <a:ln w="11430"/>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rPr>
              <a:t>peace</a:t>
            </a:r>
          </a:p>
        </p:txBody>
      </p:sp>
      <p:sp>
        <p:nvSpPr>
          <p:cNvPr id="6" name="Rectangle 12"/>
          <p:cNvSpPr>
            <a:spLocks noChangeArrowheads="1"/>
          </p:cNvSpPr>
          <p:nvPr/>
        </p:nvSpPr>
        <p:spPr bwMode="auto">
          <a:xfrm>
            <a:off x="3657600" y="4895850"/>
            <a:ext cx="2133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reezing" dir="tl"/>
            </a:scene3d>
            <a:sp3d contourW="25400" prstMaterial="dkEdg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spc="50" dirty="0">
                <a:ln w="11430"/>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rPr>
              <a:t>love</a:t>
            </a:r>
          </a:p>
        </p:txBody>
      </p:sp>
      <p:sp>
        <p:nvSpPr>
          <p:cNvPr id="7" name="Rectangle 12"/>
          <p:cNvSpPr>
            <a:spLocks noChangeArrowheads="1"/>
          </p:cNvSpPr>
          <p:nvPr/>
        </p:nvSpPr>
        <p:spPr bwMode="auto">
          <a:xfrm>
            <a:off x="3581400" y="1438275"/>
            <a:ext cx="2133600" cy="123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reezing" dir="tl"/>
            </a:scene3d>
            <a:sp3d contourW="25400" prstMaterial="dkEdg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spc="50" dirty="0">
                <a:ln w="11430"/>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rPr>
              <a:t>hope</a:t>
            </a:r>
          </a:p>
        </p:txBody>
      </p:sp>
      <p:sp>
        <p:nvSpPr>
          <p:cNvPr id="8" name="Rectangle 12"/>
          <p:cNvSpPr>
            <a:spLocks noChangeArrowheads="1"/>
          </p:cNvSpPr>
          <p:nvPr/>
        </p:nvSpPr>
        <p:spPr bwMode="auto">
          <a:xfrm>
            <a:off x="6248400" y="2895600"/>
            <a:ext cx="2590800" cy="123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reezing" dir="tl"/>
            </a:scene3d>
            <a:sp3d contourW="25400" prstMaterial="dkEdg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spc="50" dirty="0">
                <a:ln w="11430"/>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rPr>
              <a:t>strength</a:t>
            </a:r>
          </a:p>
        </p:txBody>
      </p:sp>
      <p:sp>
        <p:nvSpPr>
          <p:cNvPr id="9" name="Rectangle 2"/>
          <p:cNvSpPr txBox="1">
            <a:spLocks noChangeArrowheads="1"/>
          </p:cNvSpPr>
          <p:nvPr/>
        </p:nvSpPr>
        <p:spPr bwMode="auto">
          <a:xfrm>
            <a:off x="1066800" y="3429000"/>
            <a:ext cx="1752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400" b="1" kern="0" dirty="0">
                <a:solidFill>
                  <a:schemeClr val="bg1"/>
                </a:solidFill>
                <a:effectLst>
                  <a:glow rad="63500">
                    <a:schemeClr val="tx1"/>
                  </a:glow>
                </a:effectLst>
                <a:latin typeface="Calibri" panose="020F0502020204030204" pitchFamily="34" charset="0"/>
              </a:rPr>
              <a:t> </a:t>
            </a:r>
            <a:r>
              <a:rPr lang="en-US" altLang="en-US" sz="5000" b="1" kern="0" dirty="0">
                <a:solidFill>
                  <a:schemeClr val="bg1"/>
                </a:solidFill>
                <a:effectLst>
                  <a:glow rad="63500">
                    <a:schemeClr val="tx1"/>
                  </a:glow>
                </a:effectLst>
                <a:latin typeface="Calibri" panose="020F0502020204030204" pitchFamily="34" charset="0"/>
              </a:rPr>
              <a:t> </a:t>
            </a:r>
            <a:r>
              <a:rPr lang="en-US" altLang="en-US" b="1" kern="0" dirty="0">
                <a:solidFill>
                  <a:schemeClr val="bg1"/>
                </a:solidFill>
                <a:effectLst>
                  <a:glow rad="63500">
                    <a:schemeClr val="tx1"/>
                  </a:glow>
                </a:effectLst>
                <a:latin typeface="Calibri" panose="020F0502020204030204" pitchFamily="34" charset="0"/>
              </a:rPr>
              <a:t>God</a:t>
            </a:r>
            <a:endParaRPr lang="en-US" altLang="en-US" sz="4000" b="1" i="1" kern="0" dirty="0">
              <a:solidFill>
                <a:schemeClr val="bg1"/>
              </a:solidFill>
              <a:effectLst>
                <a:glow rad="63500">
                  <a:schemeClr val="tx1"/>
                </a:glow>
              </a:effectLst>
              <a:latin typeface="Calibri" panose="020F0502020204030204" pitchFamily="34" charset="0"/>
            </a:endParaRPr>
          </a:p>
        </p:txBody>
      </p:sp>
      <p:sp>
        <p:nvSpPr>
          <p:cNvPr id="10" name="Rectangle 2"/>
          <p:cNvSpPr txBox="1">
            <a:spLocks noChangeArrowheads="1"/>
          </p:cNvSpPr>
          <p:nvPr/>
        </p:nvSpPr>
        <p:spPr bwMode="auto">
          <a:xfrm>
            <a:off x="3886200" y="4114800"/>
            <a:ext cx="2286000" cy="1005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solidFill>
                  <a:schemeClr val="bg1"/>
                </a:solidFill>
                <a:effectLst>
                  <a:glow rad="63500">
                    <a:schemeClr val="tx1"/>
                  </a:glow>
                </a:effectLst>
                <a:latin typeface="Calibri" panose="020F0502020204030204" pitchFamily="34" charset="0"/>
              </a:rPr>
              <a:t>  reward</a:t>
            </a:r>
            <a:endParaRPr lang="en-US" altLang="en-US" sz="4000" b="1" i="1" kern="0" dirty="0">
              <a:solidFill>
                <a:schemeClr val="bg1"/>
              </a:solidFill>
              <a:effectLst>
                <a:glow rad="63500">
                  <a:schemeClr val="tx1"/>
                </a:glow>
              </a:effectLst>
              <a:latin typeface="Calibri" panose="020F0502020204030204" pitchFamily="34" charset="0"/>
            </a:endParaRPr>
          </a:p>
        </p:txBody>
      </p:sp>
      <p:sp>
        <p:nvSpPr>
          <p:cNvPr id="11" name="Rectangle 2"/>
          <p:cNvSpPr txBox="1">
            <a:spLocks noChangeArrowheads="1"/>
          </p:cNvSpPr>
          <p:nvPr/>
        </p:nvSpPr>
        <p:spPr bwMode="auto">
          <a:xfrm>
            <a:off x="4876800" y="2057400"/>
            <a:ext cx="1143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solidFill>
                  <a:schemeClr val="bg1"/>
                </a:solidFill>
                <a:effectLst>
                  <a:glow rad="63500">
                    <a:schemeClr val="tx1"/>
                  </a:glow>
                </a:effectLst>
                <a:latin typeface="Calibri" panose="020F0502020204030204" pitchFamily="34" charset="0"/>
              </a:rPr>
              <a:t> </a:t>
            </a:r>
            <a:r>
              <a:rPr lang="en-US" altLang="en-US" sz="4800" b="1" kern="0" dirty="0">
                <a:solidFill>
                  <a:schemeClr val="bg1"/>
                </a:solidFill>
                <a:effectLst>
                  <a:glow rad="63500">
                    <a:schemeClr val="tx1"/>
                  </a:glow>
                </a:effectLst>
                <a:latin typeface="Calibri" panose="020F0502020204030204" pitchFamily="34" charset="0"/>
              </a:rPr>
              <a:t> </a:t>
            </a:r>
            <a:r>
              <a:rPr lang="en-US" altLang="en-US" b="1" kern="0" dirty="0">
                <a:solidFill>
                  <a:schemeClr val="bg1"/>
                </a:solidFill>
                <a:effectLst>
                  <a:glow rad="63500">
                    <a:schemeClr val="tx1"/>
                  </a:glow>
                </a:effectLst>
                <a:latin typeface="Calibri" panose="020F0502020204030204" pitchFamily="34" charset="0"/>
              </a:rPr>
              <a:t>s</a:t>
            </a:r>
            <a:endParaRPr lang="en-US" altLang="en-US" sz="4000" b="1" i="1" kern="0" dirty="0">
              <a:solidFill>
                <a:schemeClr val="bg1"/>
              </a:solidFill>
              <a:effectLst>
                <a:glow rad="63500">
                  <a:schemeClr val="tx1"/>
                </a:glow>
              </a:effectLst>
              <a:latin typeface="Calibri" panose="020F0502020204030204" pitchFamily="34" charset="0"/>
            </a:endParaRPr>
          </a:p>
        </p:txBody>
      </p:sp>
      <p:sp>
        <p:nvSpPr>
          <p:cNvPr id="12" name="Rectangle 2"/>
          <p:cNvSpPr txBox="1">
            <a:spLocks noChangeArrowheads="1"/>
          </p:cNvSpPr>
          <p:nvPr/>
        </p:nvSpPr>
        <p:spPr bwMode="auto">
          <a:xfrm>
            <a:off x="6705600" y="4027569"/>
            <a:ext cx="2057400" cy="1154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000" b="1" kern="0" dirty="0">
                <a:solidFill>
                  <a:schemeClr val="bg1"/>
                </a:solidFill>
                <a:effectLst>
                  <a:glow rad="63500">
                    <a:schemeClr val="tx1"/>
                  </a:glow>
                </a:effectLst>
                <a:latin typeface="Calibri" panose="020F0502020204030204" pitchFamily="34" charset="0"/>
              </a:rPr>
              <a:t> </a:t>
            </a:r>
            <a:r>
              <a:rPr lang="en-US" altLang="en-US" sz="4800" b="1" kern="0" dirty="0">
                <a:solidFill>
                  <a:schemeClr val="bg1"/>
                </a:solidFill>
                <a:effectLst>
                  <a:glow rad="63500">
                    <a:schemeClr val="tx1"/>
                  </a:glow>
                </a:effectLst>
                <a:latin typeface="Calibri" panose="020F0502020204030204" pitchFamily="34" charset="0"/>
              </a:rPr>
              <a:t> </a:t>
            </a:r>
            <a:r>
              <a:rPr lang="en-US" altLang="en-US" b="1" kern="0" dirty="0">
                <a:solidFill>
                  <a:schemeClr val="bg1"/>
                </a:solidFill>
                <a:effectLst>
                  <a:glow rad="63500">
                    <a:schemeClr val="tx1"/>
                  </a:glow>
                </a:effectLst>
                <a:latin typeface="Calibri" panose="020F0502020204030204" pitchFamily="34" charset="0"/>
              </a:rPr>
              <a:t>those</a:t>
            </a:r>
            <a:endParaRPr lang="en-US" altLang="en-US" sz="4000" b="1" i="1" kern="0" dirty="0">
              <a:solidFill>
                <a:schemeClr val="bg1"/>
              </a:solidFill>
              <a:effectLst>
                <a:glow rad="63500">
                  <a:schemeClr val="tx1"/>
                </a:glow>
              </a:effectLst>
              <a:latin typeface="Calibri" panose="020F0502020204030204" pitchFamily="34" charset="0"/>
            </a:endParaRPr>
          </a:p>
        </p:txBody>
      </p:sp>
      <p:sp>
        <p:nvSpPr>
          <p:cNvPr id="13" name="Rectangle 2"/>
          <p:cNvSpPr txBox="1">
            <a:spLocks noChangeArrowheads="1"/>
          </p:cNvSpPr>
          <p:nvPr/>
        </p:nvSpPr>
        <p:spPr bwMode="auto">
          <a:xfrm>
            <a:off x="1143000" y="4724400"/>
            <a:ext cx="1828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solidFill>
                  <a:schemeClr val="bg1"/>
                </a:solidFill>
                <a:effectLst>
                  <a:glow rad="63500">
                    <a:schemeClr val="tx1"/>
                  </a:glow>
                </a:effectLst>
                <a:latin typeface="Calibri" panose="020F0502020204030204" pitchFamily="34" charset="0"/>
              </a:rPr>
              <a:t> </a:t>
            </a:r>
            <a:r>
              <a:rPr lang="en-US" altLang="en-US" sz="5200" b="1" kern="0" dirty="0">
                <a:solidFill>
                  <a:schemeClr val="bg1"/>
                </a:solidFill>
                <a:effectLst>
                  <a:glow rad="63500">
                    <a:schemeClr val="tx1"/>
                  </a:glow>
                </a:effectLst>
                <a:latin typeface="Calibri" panose="020F0502020204030204" pitchFamily="34" charset="0"/>
              </a:rPr>
              <a:t> </a:t>
            </a:r>
            <a:r>
              <a:rPr lang="en-US" altLang="en-US" b="1" kern="0" dirty="0">
                <a:solidFill>
                  <a:schemeClr val="bg1"/>
                </a:solidFill>
                <a:effectLst>
                  <a:glow rad="63500">
                    <a:schemeClr val="tx1"/>
                  </a:glow>
                </a:effectLst>
                <a:latin typeface="Calibri" panose="020F0502020204030204" pitchFamily="34" charset="0"/>
              </a:rPr>
              <a:t>who</a:t>
            </a:r>
            <a:endParaRPr lang="en-US" altLang="en-US" sz="4000" b="1" i="1" kern="0" dirty="0">
              <a:solidFill>
                <a:schemeClr val="bg1"/>
              </a:solidFill>
              <a:effectLst>
                <a:glow rad="63500">
                  <a:schemeClr val="tx1"/>
                </a:glow>
              </a:effectLst>
              <a:latin typeface="Calibri" panose="020F0502020204030204" pitchFamily="34" charset="0"/>
            </a:endParaRPr>
          </a:p>
        </p:txBody>
      </p:sp>
      <p:sp>
        <p:nvSpPr>
          <p:cNvPr id="14" name="Rectangle 2"/>
          <p:cNvSpPr txBox="1">
            <a:spLocks noChangeArrowheads="1"/>
          </p:cNvSpPr>
          <p:nvPr/>
        </p:nvSpPr>
        <p:spPr bwMode="auto">
          <a:xfrm>
            <a:off x="4648200" y="4648200"/>
            <a:ext cx="2772832" cy="1230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solidFill>
                  <a:schemeClr val="bg1"/>
                </a:solidFill>
                <a:effectLst>
                  <a:glow rad="63500">
                    <a:schemeClr val="tx1"/>
                  </a:glow>
                </a:effectLst>
                <a:latin typeface="Calibri" panose="020F0502020204030204" pitchFamily="34" charset="0"/>
              </a:rPr>
              <a:t> </a:t>
            </a:r>
            <a:r>
              <a:rPr lang="en-US" altLang="en-US" sz="5000" b="1" kern="0" dirty="0">
                <a:solidFill>
                  <a:schemeClr val="bg1"/>
                </a:solidFill>
                <a:effectLst>
                  <a:glow rad="63500">
                    <a:schemeClr val="tx1"/>
                  </a:glow>
                </a:effectLst>
                <a:latin typeface="Calibri" panose="020F0502020204030204" pitchFamily="34" charset="0"/>
              </a:rPr>
              <a:t> </a:t>
            </a:r>
            <a:r>
              <a:rPr lang="en-US" altLang="en-US" b="1" kern="0" dirty="0">
                <a:solidFill>
                  <a:schemeClr val="bg1"/>
                </a:solidFill>
                <a:effectLst>
                  <a:glow rad="63500">
                    <a:schemeClr val="tx1"/>
                  </a:glow>
                </a:effectLst>
                <a:latin typeface="Calibri" panose="020F0502020204030204" pitchFamily="34" charset="0"/>
              </a:rPr>
              <a:t>seek Him</a:t>
            </a:r>
            <a:endParaRPr lang="en-US" altLang="en-US" sz="4000" b="1" i="1" kern="0" dirty="0">
              <a:solidFill>
                <a:schemeClr val="bg1"/>
              </a:solidFill>
              <a:effectLst>
                <a:glow rad="63500">
                  <a:schemeClr val="tx1"/>
                </a:glow>
              </a:effectLst>
              <a:latin typeface="Calibri" panose="020F0502020204030204" pitchFamily="34" charset="0"/>
            </a:endParaRPr>
          </a:p>
        </p:txBody>
      </p:sp>
      <p:sp>
        <p:nvSpPr>
          <p:cNvPr id="17" name="Title 1"/>
          <p:cNvSpPr txBox="1">
            <a:spLocks/>
          </p:cNvSpPr>
          <p:nvPr/>
        </p:nvSpPr>
        <p:spPr>
          <a:xfrm>
            <a:off x="1375682" y="4581144"/>
            <a:ext cx="3348718" cy="104175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will find me</a:t>
            </a:r>
          </a:p>
        </p:txBody>
      </p:sp>
      <p:sp>
        <p:nvSpPr>
          <p:cNvPr id="16" name="Title 1"/>
          <p:cNvSpPr txBox="1">
            <a:spLocks/>
          </p:cNvSpPr>
          <p:nvPr/>
        </p:nvSpPr>
        <p:spPr bwMode="auto">
          <a:xfrm>
            <a:off x="762000" y="3200400"/>
            <a:ext cx="76200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solidFill>
                  <a:schemeClr val="bg1"/>
                </a:solidFill>
                <a:effectLst>
                  <a:glow rad="63500">
                    <a:schemeClr val="tx1"/>
                  </a:glow>
                </a:effectLst>
                <a:latin typeface="Calibri" panose="020F0502020204030204" pitchFamily="34" charset="0"/>
              </a:rPr>
              <a:t>I love those who love me, And those who seek me diligently will find me.</a:t>
            </a:r>
            <a:r>
              <a:rPr lang="en-US" altLang="en-US" b="1" kern="0" dirty="0">
                <a:solidFill>
                  <a:schemeClr val="bg1"/>
                </a:solidFill>
                <a:effectLst>
                  <a:glow rad="63500">
                    <a:schemeClr val="tx1"/>
                  </a:glow>
                </a:effectLst>
                <a:latin typeface="Calibri" panose="020F0502020204030204" pitchFamily="34" charset="0"/>
              </a:rPr>
              <a:t> </a:t>
            </a:r>
            <a:r>
              <a:rPr lang="en-US" altLang="en-US" sz="3200" b="1" i="1" kern="0" dirty="0">
                <a:solidFill>
                  <a:schemeClr val="bg1"/>
                </a:solidFill>
                <a:effectLst>
                  <a:glow rad="63500">
                    <a:schemeClr val="tx1"/>
                  </a:glow>
                </a:effectLst>
                <a:latin typeface="Calibri" panose="020F0502020204030204" pitchFamily="34" charset="0"/>
              </a:rPr>
              <a:t>— </a:t>
            </a:r>
            <a:r>
              <a:rPr lang="en-US" sz="3200" b="1" i="1" kern="0" dirty="0">
                <a:solidFill>
                  <a:schemeClr val="bg1"/>
                </a:solidFill>
                <a:effectLst>
                  <a:glow rad="63500">
                    <a:schemeClr val="tx1"/>
                  </a:glow>
                </a:effectLst>
                <a:latin typeface="Calibri" panose="020F0502020204030204" pitchFamily="34" charset="0"/>
              </a:rPr>
              <a:t>Proverbs 8:17 </a:t>
            </a:r>
          </a:p>
        </p:txBody>
      </p:sp>
      <p:sp>
        <p:nvSpPr>
          <p:cNvPr id="18" name="Title 1"/>
          <p:cNvSpPr txBox="1">
            <a:spLocks/>
          </p:cNvSpPr>
          <p:nvPr/>
        </p:nvSpPr>
        <p:spPr bwMode="auto">
          <a:xfrm>
            <a:off x="714531" y="3429000"/>
            <a:ext cx="7743669" cy="2369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dirty="0">
                <a:solidFill>
                  <a:schemeClr val="bg1"/>
                </a:solidFill>
                <a:effectLst>
                  <a:glow rad="63500">
                    <a:schemeClr val="tx1"/>
                  </a:glow>
                </a:effectLst>
                <a:latin typeface="Calibri" panose="020F0502020204030204" pitchFamily="34" charset="0"/>
              </a:rPr>
              <a:t>"But seek the kingdom of God, and all these things shall be added to you."</a:t>
            </a:r>
            <a:r>
              <a:rPr lang="en-US" altLang="en-US" b="1" dirty="0">
                <a:solidFill>
                  <a:schemeClr val="bg1"/>
                </a:solidFill>
                <a:effectLst>
                  <a:glow rad="63500">
                    <a:schemeClr val="tx1"/>
                  </a:glow>
                </a:effectLst>
                <a:latin typeface="Calibri" panose="020F0502020204030204" pitchFamily="34" charset="0"/>
              </a:rPr>
              <a:t> </a:t>
            </a:r>
            <a:r>
              <a:rPr lang="en-US" altLang="en-US" sz="3200" b="1" i="1" dirty="0">
                <a:solidFill>
                  <a:schemeClr val="bg1"/>
                </a:solidFill>
                <a:effectLst>
                  <a:glow rad="63500">
                    <a:schemeClr val="tx1"/>
                  </a:glow>
                </a:effectLst>
                <a:latin typeface="Calibri" panose="020F0502020204030204" pitchFamily="34" charset="0"/>
              </a:rPr>
              <a:t>— </a:t>
            </a:r>
            <a:r>
              <a:rPr lang="en-US" sz="3200" b="1" i="1" dirty="0">
                <a:solidFill>
                  <a:schemeClr val="bg1"/>
                </a:solidFill>
                <a:effectLst>
                  <a:glow rad="63500">
                    <a:schemeClr val="tx1"/>
                  </a:glow>
                </a:effectLst>
                <a:latin typeface="Calibri" panose="020F0502020204030204" pitchFamily="34" charset="0"/>
              </a:rPr>
              <a:t>Luke 12:31 </a:t>
            </a:r>
          </a:p>
        </p:txBody>
      </p:sp>
    </p:spTree>
    <p:extLst>
      <p:ext uri="{BB962C8B-B14F-4D97-AF65-F5344CB8AC3E}">
        <p14:creationId xmlns:p14="http://schemas.microsoft.com/office/powerpoint/2010/main" val="34362984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xit" presetSubtype="0" fill="hold" grpId="0" nodeType="afterEffect">
                                  <p:stCondLst>
                                    <p:cond delay="0"/>
                                  </p:stCondLst>
                                  <p:childTnLst>
                                    <p:animEffect transition="out" filter="fade">
                                      <p:cBhvr>
                                        <p:cTn id="12" dur="250"/>
                                        <p:tgtEl>
                                          <p:spTgt spid="15"/>
                                        </p:tgtEl>
                                      </p:cBhvr>
                                    </p:animEffect>
                                    <p:set>
                                      <p:cBhvr>
                                        <p:cTn id="13" dur="1" fill="hold">
                                          <p:stCondLst>
                                            <p:cond delay="249"/>
                                          </p:stCondLst>
                                        </p:cTn>
                                        <p:tgtEl>
                                          <p:spTgt spid="1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
                                        <p:tgtEl>
                                          <p:spTgt spid="1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
                                        <p:tgtEl>
                                          <p:spTgt spid="1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
                                        <p:tgtEl>
                                          <p:spTgt spid="1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
                                        <p:tgtEl>
                                          <p:spTgt spid="14"/>
                                        </p:tgtEl>
                                      </p:cBhvr>
                                    </p:animEffect>
                                  </p:childTnLst>
                                </p:cTn>
                              </p:par>
                              <p:par>
                                <p:cTn id="34" presetID="0" presetClass="path" presetSubtype="0" accel="50000" decel="50000" fill="hold" grpId="2" nodeType="withEffect">
                                  <p:stCondLst>
                                    <p:cond delay="0"/>
                                  </p:stCondLst>
                                  <p:childTnLst>
                                    <p:animMotion origin="layout" path="M 2.77556E-17 -2.22222E-6 C -0.00538 -0.00231 -0.02118 -0.00185 -0.03247 -0.01389 C -0.04375 -0.02592 -0.05868 -0.04699 -0.06823 -0.07268 C -0.07778 -0.09838 -0.08507 -0.12986 -0.08976 -0.16898 C -0.09444 -0.20787 -0.09462 -0.26366 -0.09601 -0.30717 C -0.0974 -0.35069 -0.09774 -0.40463 -0.09826 -0.43032 " pathEditMode="relative" rAng="0" ptsTypes="aaaaaa">
                                      <p:cBhvr>
                                        <p:cTn id="35" dur="2000" fill="hold"/>
                                        <p:tgtEl>
                                          <p:spTgt spid="9"/>
                                        </p:tgtEl>
                                        <p:attrNameLst>
                                          <p:attrName>ppt_x</p:attrName>
                                          <p:attrName>ppt_y</p:attrName>
                                        </p:attrNameLst>
                                      </p:cBhvr>
                                      <p:rCtr x="-4913" y="-21528"/>
                                    </p:animMotion>
                                  </p:childTnLst>
                                </p:cTn>
                              </p:par>
                              <p:par>
                                <p:cTn id="36" presetID="0" presetClass="path" presetSubtype="0" accel="50000" decel="50000" fill="hold" grpId="2" nodeType="withEffect">
                                  <p:stCondLst>
                                    <p:cond delay="0"/>
                                  </p:stCondLst>
                                  <p:childTnLst>
                                    <p:animMotion origin="layout" path="M 0 4.56059E-6 L -0.08299 -0.12119 L -0.15 -0.2359 L -0.21076 -0.37073 L -0.28021 -0.52914 " pathEditMode="relative" rAng="0" ptsTypes="AAAAA">
                                      <p:cBhvr>
                                        <p:cTn id="37" dur="2000" fill="hold"/>
                                        <p:tgtEl>
                                          <p:spTgt spid="10"/>
                                        </p:tgtEl>
                                        <p:attrNameLst>
                                          <p:attrName>ppt_x</p:attrName>
                                          <p:attrName>ppt_y</p:attrName>
                                        </p:attrNameLst>
                                      </p:cBhvr>
                                      <p:rCtr x="-14010" y="-26457"/>
                                    </p:animMotion>
                                  </p:childTnLst>
                                </p:cTn>
                              </p:par>
                              <p:par>
                                <p:cTn id="38" presetID="0" presetClass="path" presetSubtype="0" accel="50000" decel="50000" fill="hold" grpId="2" nodeType="withEffect">
                                  <p:stCondLst>
                                    <p:cond delay="0"/>
                                  </p:stCondLst>
                                  <p:childTnLst>
                                    <p:animMotion origin="layout" path="M -3.33333E-6 2.22222E-6 L -0.2243 -0.23565 " pathEditMode="relative" rAng="0" ptsTypes="AA">
                                      <p:cBhvr>
                                        <p:cTn id="39" dur="2000" fill="hold"/>
                                        <p:tgtEl>
                                          <p:spTgt spid="11"/>
                                        </p:tgtEl>
                                        <p:attrNameLst>
                                          <p:attrName>ppt_x</p:attrName>
                                          <p:attrName>ppt_y</p:attrName>
                                        </p:attrNameLst>
                                      </p:cBhvr>
                                      <p:rCtr x="-11215" y="-11782"/>
                                    </p:animMotion>
                                  </p:childTnLst>
                                </p:cTn>
                              </p:par>
                              <p:par>
                                <p:cTn id="40" presetID="0" presetClass="path" presetSubtype="0" accel="50000" decel="50000" fill="hold" grpId="2" nodeType="withEffect">
                                  <p:stCondLst>
                                    <p:cond delay="0"/>
                                  </p:stCondLst>
                                  <p:childTnLst>
                                    <p:animMotion origin="layout" path="M -3.33333E-6 3.7037E-6 L -0.375 -0.52963 " pathEditMode="relative" rAng="0" ptsTypes="AA">
                                      <p:cBhvr>
                                        <p:cTn id="41" dur="2000" fill="hold"/>
                                        <p:tgtEl>
                                          <p:spTgt spid="12"/>
                                        </p:tgtEl>
                                        <p:attrNameLst>
                                          <p:attrName>ppt_x</p:attrName>
                                          <p:attrName>ppt_y</p:attrName>
                                        </p:attrNameLst>
                                      </p:cBhvr>
                                      <p:rCtr x="-18750" y="-26481"/>
                                    </p:animMotion>
                                  </p:childTnLst>
                                </p:cTn>
                              </p:par>
                              <p:par>
                                <p:cTn id="42" presetID="0" presetClass="path" presetSubtype="0" accel="50000" decel="50000" fill="hold" grpId="2" nodeType="withEffect">
                                  <p:stCondLst>
                                    <p:cond delay="0"/>
                                  </p:stCondLst>
                                  <p:childTnLst>
                                    <p:animMotion origin="layout" path="M 2.77556E-17 2.55319E-6 C 0.03472 -0.00602 0.06476 -0.00833 0.10122 -0.02359 C 0.13767 -0.03932 0.17674 -0.05551 0.21927 -0.0932 C 0.26181 -0.1309 0.32465 -0.1975 0.35608 -0.25 C 0.3875 -0.3025 0.39965 -0.3617 0.40799 -0.40842 C 0.41632 -0.45514 0.41042 -0.49353 0.4066 -0.52984 C 0.40278 -0.56615 0.38976 -0.60592 0.38524 -0.62604 " pathEditMode="relative" rAng="0" ptsTypes="aaaaaaa">
                                      <p:cBhvr>
                                        <p:cTn id="43" dur="2000" fill="hold"/>
                                        <p:tgtEl>
                                          <p:spTgt spid="13"/>
                                        </p:tgtEl>
                                        <p:attrNameLst>
                                          <p:attrName>ppt_x</p:attrName>
                                          <p:attrName>ppt_y</p:attrName>
                                        </p:attrNameLst>
                                      </p:cBhvr>
                                      <p:rCtr x="20816" y="-31314"/>
                                    </p:animMotion>
                                  </p:childTnLst>
                                </p:cTn>
                              </p:par>
                              <p:par>
                                <p:cTn id="44" presetID="0" presetClass="path" presetSubtype="0" accel="50000" decel="50000" fill="hold" grpId="2" nodeType="withEffect">
                                  <p:stCondLst>
                                    <p:cond delay="0"/>
                                  </p:stCondLst>
                                  <p:childTnLst>
                                    <p:animMotion origin="layout" path="M 4.16667E-6 -0.00023 C 0.01388 -0.00648 0.05989 -0.01227 0.08316 -0.03819 C 0.10642 -0.06435 0.12864 -0.09653 0.1401 -0.15625 C 0.15156 -0.2162 0.15277 -0.31967 0.15191 -0.39792 C 0.15104 -0.47616 0.13836 -0.5787 0.13472 -0.62616 " pathEditMode="relative" rAng="0" ptsTypes="aaaaa">
                                      <p:cBhvr>
                                        <p:cTn id="45" dur="2000" fill="hold"/>
                                        <p:tgtEl>
                                          <p:spTgt spid="14"/>
                                        </p:tgtEl>
                                        <p:attrNameLst>
                                          <p:attrName>ppt_x</p:attrName>
                                          <p:attrName>ppt_y</p:attrName>
                                        </p:attrNameLst>
                                      </p:cBhvr>
                                      <p:rCtr x="7639" y="-31296"/>
                                    </p:animMotion>
                                  </p:childTnLst>
                                </p:cTn>
                              </p:par>
                              <p:par>
                                <p:cTn id="46" presetID="10" presetClass="exit" presetSubtype="0" fill="hold" grpId="1" nodeType="withEffect">
                                  <p:stCondLst>
                                    <p:cond delay="0"/>
                                  </p:stCondLst>
                                  <p:childTnLst>
                                    <p:animEffect transition="out" filter="fade">
                                      <p:cBhvr>
                                        <p:cTn id="47" dur="1750"/>
                                        <p:tgtEl>
                                          <p:spTgt spid="3074"/>
                                        </p:tgtEl>
                                      </p:cBhvr>
                                    </p:animEffect>
                                    <p:set>
                                      <p:cBhvr>
                                        <p:cTn id="48" dur="1" fill="hold">
                                          <p:stCondLst>
                                            <p:cond delay="1749"/>
                                          </p:stCondLst>
                                        </p:cTn>
                                        <p:tgtEl>
                                          <p:spTgt spid="3074"/>
                                        </p:tgtEl>
                                        <p:attrNameLst>
                                          <p:attrName>style.visibility</p:attrName>
                                        </p:attrNameLst>
                                      </p:cBhvr>
                                      <p:to>
                                        <p:strVal val="hidden"/>
                                      </p:to>
                                    </p:set>
                                  </p:childTnLst>
                                </p:cTn>
                              </p:par>
                            </p:childTnLst>
                          </p:cTn>
                        </p:par>
                        <p:par>
                          <p:cTn id="49" fill="hold">
                            <p:stCondLst>
                              <p:cond delay="2000"/>
                            </p:stCondLst>
                            <p:childTnLst>
                              <p:par>
                                <p:cTn id="50" presetID="10" presetClass="entr" presetSubtype="0" fill="hold" grpId="0" nodeType="after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250"/>
                                        <p:tgtEl>
                                          <p:spTgt spid="4"/>
                                        </p:tgtEl>
                                      </p:cBhvr>
                                    </p:animEffect>
                                  </p:childTnLst>
                                </p:cTn>
                              </p:par>
                              <p:par>
                                <p:cTn id="53" presetID="10" presetClass="exit" presetSubtype="0" fill="hold" grpId="1" nodeType="withEffect">
                                  <p:stCondLst>
                                    <p:cond delay="0"/>
                                  </p:stCondLst>
                                  <p:childTnLst>
                                    <p:animEffect transition="out" filter="fade">
                                      <p:cBhvr>
                                        <p:cTn id="54" dur="500"/>
                                        <p:tgtEl>
                                          <p:spTgt spid="9"/>
                                        </p:tgtEl>
                                      </p:cBhvr>
                                    </p:animEffect>
                                    <p:set>
                                      <p:cBhvr>
                                        <p:cTn id="55" dur="1" fill="hold">
                                          <p:stCondLst>
                                            <p:cond delay="499"/>
                                          </p:stCondLst>
                                        </p:cTn>
                                        <p:tgtEl>
                                          <p:spTgt spid="9"/>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10"/>
                                        </p:tgtEl>
                                      </p:cBhvr>
                                    </p:animEffect>
                                    <p:set>
                                      <p:cBhvr>
                                        <p:cTn id="58" dur="1" fill="hold">
                                          <p:stCondLst>
                                            <p:cond delay="499"/>
                                          </p:stCondLst>
                                        </p:cTn>
                                        <p:tgtEl>
                                          <p:spTgt spid="10"/>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1"/>
                                        </p:tgtEl>
                                      </p:cBhvr>
                                    </p:animEffect>
                                    <p:set>
                                      <p:cBhvr>
                                        <p:cTn id="61" dur="1" fill="hold">
                                          <p:stCondLst>
                                            <p:cond delay="499"/>
                                          </p:stCondLst>
                                        </p:cTn>
                                        <p:tgtEl>
                                          <p:spTgt spid="11"/>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12"/>
                                        </p:tgtEl>
                                      </p:cBhvr>
                                    </p:animEffect>
                                    <p:set>
                                      <p:cBhvr>
                                        <p:cTn id="64" dur="1" fill="hold">
                                          <p:stCondLst>
                                            <p:cond delay="499"/>
                                          </p:stCondLst>
                                        </p:cTn>
                                        <p:tgtEl>
                                          <p:spTgt spid="12"/>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13"/>
                                        </p:tgtEl>
                                      </p:cBhvr>
                                    </p:animEffect>
                                    <p:set>
                                      <p:cBhvr>
                                        <p:cTn id="67" dur="1" fill="hold">
                                          <p:stCondLst>
                                            <p:cond delay="499"/>
                                          </p:stCondLst>
                                        </p:cTn>
                                        <p:tgtEl>
                                          <p:spTgt spid="13"/>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14"/>
                                        </p:tgtEl>
                                      </p:cBhvr>
                                    </p:animEffect>
                                    <p:set>
                                      <p:cBhvr>
                                        <p:cTn id="70" dur="1" fill="hold">
                                          <p:stCondLst>
                                            <p:cond delay="499"/>
                                          </p:stCondLst>
                                        </p:cTn>
                                        <p:tgtEl>
                                          <p:spTgt spid="14"/>
                                        </p:tgtEl>
                                        <p:attrNameLst>
                                          <p:attrName>style.visibility</p:attrName>
                                        </p:attrNameLst>
                                      </p:cBhvr>
                                      <p:to>
                                        <p:strVal val="hidden"/>
                                      </p:to>
                                    </p:set>
                                  </p:childTnLst>
                                </p:cTn>
                              </p:par>
                            </p:childTnLst>
                          </p:cTn>
                        </p:par>
                        <p:par>
                          <p:cTn id="71" fill="hold">
                            <p:stCondLst>
                              <p:cond delay="2500"/>
                            </p:stCondLst>
                            <p:childTnLst>
                              <p:par>
                                <p:cTn id="72" presetID="2" presetClass="entr" presetSubtype="4" fill="hold" grpId="0" nodeType="afterEffect">
                                  <p:stCondLst>
                                    <p:cond delay="0"/>
                                  </p:stCondLst>
                                  <p:childTnLst>
                                    <p:set>
                                      <p:cBhvr>
                                        <p:cTn id="73" dur="1" fill="hold">
                                          <p:stCondLst>
                                            <p:cond delay="0"/>
                                          </p:stCondLst>
                                        </p:cTn>
                                        <p:tgtEl>
                                          <p:spTgt spid="16"/>
                                        </p:tgtEl>
                                        <p:attrNameLst>
                                          <p:attrName>style.visibility</p:attrName>
                                        </p:attrNameLst>
                                      </p:cBhvr>
                                      <p:to>
                                        <p:strVal val="visible"/>
                                      </p:to>
                                    </p:set>
                                    <p:anim calcmode="lin" valueType="num">
                                      <p:cBhvr additive="base">
                                        <p:cTn id="74" dur="500" fill="hold"/>
                                        <p:tgtEl>
                                          <p:spTgt spid="16"/>
                                        </p:tgtEl>
                                        <p:attrNameLst>
                                          <p:attrName>ppt_x</p:attrName>
                                        </p:attrNameLst>
                                      </p:cBhvr>
                                      <p:tavLst>
                                        <p:tav tm="0">
                                          <p:val>
                                            <p:strVal val="#ppt_x"/>
                                          </p:val>
                                        </p:tav>
                                        <p:tav tm="100000">
                                          <p:val>
                                            <p:strVal val="#ppt_x"/>
                                          </p:val>
                                        </p:tav>
                                      </p:tavLst>
                                    </p:anim>
                                    <p:anim calcmode="lin" valueType="num">
                                      <p:cBhvr additive="base">
                                        <p:cTn id="7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17"/>
                                        </p:tgtEl>
                                        <p:attrNameLst>
                                          <p:attrName>style.visibility</p:attrName>
                                        </p:attrNameLst>
                                      </p:cBhvr>
                                      <p:to>
                                        <p:strVal val="visible"/>
                                      </p:to>
                                    </p:set>
                                    <p:animEffect transition="in" filter="wipe(left)">
                                      <p:cBhvr>
                                        <p:cTn id="80" dur="500"/>
                                        <p:tgtEl>
                                          <p:spTgt spid="17"/>
                                        </p:tgtEl>
                                      </p:cBhvr>
                                    </p:animEffect>
                                  </p:childTnLst>
                                </p:cTn>
                              </p:par>
                              <p:par>
                                <p:cTn id="81" presetID="18" presetClass="emph" presetSubtype="0" fill="hold" grpId="1" nodeType="withEffect">
                                  <p:stCondLst>
                                    <p:cond delay="0"/>
                                  </p:stCondLst>
                                  <p:childTnLst>
                                    <p:set>
                                      <p:cBhvr override="childStyle">
                                        <p:cTn id="82" dur="500" fill="hold"/>
                                        <p:tgtEl>
                                          <p:spTgt spid="17"/>
                                        </p:tgtEl>
                                        <p:attrNameLst>
                                          <p:attrName>style.textDecorationUnderline</p:attrName>
                                        </p:attrNameLst>
                                      </p:cBhvr>
                                      <p:to>
                                        <p:strVal val="true"/>
                                      </p:to>
                                    </p:set>
                                  </p:childTnLst>
                                </p:cTn>
                              </p:par>
                            </p:childTnLst>
                          </p:cTn>
                        </p:par>
                      </p:childTnLst>
                    </p:cTn>
                  </p:par>
                  <p:par>
                    <p:cTn id="83" fill="hold">
                      <p:stCondLst>
                        <p:cond delay="indefinite"/>
                      </p:stCondLst>
                      <p:childTnLst>
                        <p:par>
                          <p:cTn id="84" fill="hold">
                            <p:stCondLst>
                              <p:cond delay="0"/>
                            </p:stCondLst>
                            <p:childTnLst>
                              <p:par>
                                <p:cTn id="85" presetID="23" presetClass="entr" presetSubtype="16" fill="hold" grpId="0" nodeType="clickEffect">
                                  <p:stCondLst>
                                    <p:cond delay="0"/>
                                  </p:stCondLst>
                                  <p:childTnLst>
                                    <p:set>
                                      <p:cBhvr>
                                        <p:cTn id="86" dur="1" fill="hold">
                                          <p:stCondLst>
                                            <p:cond delay="0"/>
                                          </p:stCondLst>
                                        </p:cTn>
                                        <p:tgtEl>
                                          <p:spTgt spid="8"/>
                                        </p:tgtEl>
                                        <p:attrNameLst>
                                          <p:attrName>style.visibility</p:attrName>
                                        </p:attrNameLst>
                                      </p:cBhvr>
                                      <p:to>
                                        <p:strVal val="visible"/>
                                      </p:to>
                                    </p:set>
                                    <p:anim calcmode="lin" valueType="num">
                                      <p:cBhvr>
                                        <p:cTn id="87" dur="1750" fill="hold"/>
                                        <p:tgtEl>
                                          <p:spTgt spid="8"/>
                                        </p:tgtEl>
                                        <p:attrNameLst>
                                          <p:attrName>ppt_w</p:attrName>
                                        </p:attrNameLst>
                                      </p:cBhvr>
                                      <p:tavLst>
                                        <p:tav tm="0">
                                          <p:val>
                                            <p:fltVal val="0"/>
                                          </p:val>
                                        </p:tav>
                                        <p:tav tm="100000">
                                          <p:val>
                                            <p:strVal val="#ppt_w"/>
                                          </p:val>
                                        </p:tav>
                                      </p:tavLst>
                                    </p:anim>
                                    <p:anim calcmode="lin" valueType="num">
                                      <p:cBhvr>
                                        <p:cTn id="88" dur="1750" fill="hold"/>
                                        <p:tgtEl>
                                          <p:spTgt spid="8"/>
                                        </p:tgtEl>
                                        <p:attrNameLst>
                                          <p:attrName>ppt_h</p:attrName>
                                        </p:attrNameLst>
                                      </p:cBhvr>
                                      <p:tavLst>
                                        <p:tav tm="0">
                                          <p:val>
                                            <p:fltVal val="0"/>
                                          </p:val>
                                        </p:tav>
                                        <p:tav tm="100000">
                                          <p:val>
                                            <p:strVal val="#ppt_h"/>
                                          </p:val>
                                        </p:tav>
                                      </p:tavLst>
                                    </p:anim>
                                  </p:childTnLst>
                                </p:cTn>
                              </p:par>
                              <p:par>
                                <p:cTn id="89" presetID="0" presetClass="path" presetSubtype="0" accel="50000" decel="50000" fill="hold" grpId="1" nodeType="withEffect">
                                  <p:stCondLst>
                                    <p:cond delay="0"/>
                                  </p:stCondLst>
                                  <p:childTnLst>
                                    <p:animMotion origin="layout" path="M 0 -1.11022E-16 C -0.04236 -0.0037 -0.17812 0.00046 -0.25417 -0.02245 C -0.33021 -0.04537 -0.41146 -0.0794 -0.4559 -0.13704 C -0.50035 -0.19468 -0.50712 -0.31991 -0.52066 -0.36806 " pathEditMode="relative" rAng="0" ptsTypes="aaaa">
                                      <p:cBhvr>
                                        <p:cTn id="90" dur="1750" spd="-100000" fill="hold"/>
                                        <p:tgtEl>
                                          <p:spTgt spid="8"/>
                                        </p:tgtEl>
                                        <p:attrNameLst>
                                          <p:attrName>ppt_x</p:attrName>
                                          <p:attrName>ppt_y</p:attrName>
                                        </p:attrNameLst>
                                      </p:cBhvr>
                                      <p:rCtr x="-26042" y="-18380"/>
                                    </p:animMotion>
                                  </p:childTnLst>
                                </p:cTn>
                              </p:par>
                              <p:par>
                                <p:cTn id="91" presetID="10" presetClass="exit" presetSubtype="0" fill="hold" grpId="1" nodeType="withEffect">
                                  <p:stCondLst>
                                    <p:cond delay="0"/>
                                  </p:stCondLst>
                                  <p:childTnLst>
                                    <p:animEffect transition="out" filter="fade">
                                      <p:cBhvr>
                                        <p:cTn id="92" dur="1250"/>
                                        <p:tgtEl>
                                          <p:spTgt spid="16"/>
                                        </p:tgtEl>
                                      </p:cBhvr>
                                    </p:animEffect>
                                    <p:set>
                                      <p:cBhvr>
                                        <p:cTn id="93" dur="1" fill="hold">
                                          <p:stCondLst>
                                            <p:cond delay="1249"/>
                                          </p:stCondLst>
                                        </p:cTn>
                                        <p:tgtEl>
                                          <p:spTgt spid="16"/>
                                        </p:tgtEl>
                                        <p:attrNameLst>
                                          <p:attrName>style.visibility</p:attrName>
                                        </p:attrNameLst>
                                      </p:cBhvr>
                                      <p:to>
                                        <p:strVal val="hidden"/>
                                      </p:to>
                                    </p:set>
                                  </p:childTnLst>
                                </p:cTn>
                              </p:par>
                              <p:par>
                                <p:cTn id="94" presetID="10" presetClass="exit" presetSubtype="0" fill="hold" grpId="2" nodeType="withEffect">
                                  <p:stCondLst>
                                    <p:cond delay="0"/>
                                  </p:stCondLst>
                                  <p:childTnLst>
                                    <p:animEffect transition="out" filter="fade">
                                      <p:cBhvr>
                                        <p:cTn id="95" dur="500"/>
                                        <p:tgtEl>
                                          <p:spTgt spid="17"/>
                                        </p:tgtEl>
                                      </p:cBhvr>
                                    </p:animEffect>
                                    <p:set>
                                      <p:cBhvr>
                                        <p:cTn id="96" dur="1" fill="hold">
                                          <p:stCondLst>
                                            <p:cond delay="499"/>
                                          </p:stCondLst>
                                        </p:cTn>
                                        <p:tgtEl>
                                          <p:spTgt spid="17"/>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23" presetClass="entr" presetSubtype="16" fill="hold" grpId="0" nodeType="clickEffect">
                                  <p:stCondLst>
                                    <p:cond delay="0"/>
                                  </p:stCondLst>
                                  <p:childTnLst>
                                    <p:set>
                                      <p:cBhvr>
                                        <p:cTn id="100" dur="1" fill="hold">
                                          <p:stCondLst>
                                            <p:cond delay="0"/>
                                          </p:stCondLst>
                                        </p:cTn>
                                        <p:tgtEl>
                                          <p:spTgt spid="5"/>
                                        </p:tgtEl>
                                        <p:attrNameLst>
                                          <p:attrName>style.visibility</p:attrName>
                                        </p:attrNameLst>
                                      </p:cBhvr>
                                      <p:to>
                                        <p:strVal val="visible"/>
                                      </p:to>
                                    </p:set>
                                    <p:anim calcmode="lin" valueType="num">
                                      <p:cBhvr>
                                        <p:cTn id="101" dur="1750" fill="hold"/>
                                        <p:tgtEl>
                                          <p:spTgt spid="5"/>
                                        </p:tgtEl>
                                        <p:attrNameLst>
                                          <p:attrName>ppt_w</p:attrName>
                                        </p:attrNameLst>
                                      </p:cBhvr>
                                      <p:tavLst>
                                        <p:tav tm="0">
                                          <p:val>
                                            <p:fltVal val="0"/>
                                          </p:val>
                                        </p:tav>
                                        <p:tav tm="100000">
                                          <p:val>
                                            <p:strVal val="#ppt_w"/>
                                          </p:val>
                                        </p:tav>
                                      </p:tavLst>
                                    </p:anim>
                                    <p:anim calcmode="lin" valueType="num">
                                      <p:cBhvr>
                                        <p:cTn id="102" dur="1750" fill="hold"/>
                                        <p:tgtEl>
                                          <p:spTgt spid="5"/>
                                        </p:tgtEl>
                                        <p:attrNameLst>
                                          <p:attrName>ppt_h</p:attrName>
                                        </p:attrNameLst>
                                      </p:cBhvr>
                                      <p:tavLst>
                                        <p:tav tm="0">
                                          <p:val>
                                            <p:fltVal val="0"/>
                                          </p:val>
                                        </p:tav>
                                        <p:tav tm="100000">
                                          <p:val>
                                            <p:strVal val="#ppt_h"/>
                                          </p:val>
                                        </p:tav>
                                      </p:tavLst>
                                    </p:anim>
                                  </p:childTnLst>
                                </p:cTn>
                              </p:par>
                              <p:par>
                                <p:cTn id="103" presetID="0" presetClass="path" presetSubtype="0" accel="50000" decel="50000" fill="hold" grpId="1" nodeType="withEffect">
                                  <p:stCondLst>
                                    <p:cond delay="0"/>
                                  </p:stCondLst>
                                  <p:childTnLst>
                                    <p:animMotion origin="layout" path="M -1.66667E-6 1.11022E-16 L 0.1033 -0.45602 " pathEditMode="relative" rAng="0" ptsTypes="AA">
                                      <p:cBhvr>
                                        <p:cTn id="104" dur="1750" spd="-100000" fill="hold"/>
                                        <p:tgtEl>
                                          <p:spTgt spid="5"/>
                                        </p:tgtEl>
                                        <p:attrNameLst>
                                          <p:attrName>ppt_x</p:attrName>
                                          <p:attrName>ppt_y</p:attrName>
                                        </p:attrNameLst>
                                      </p:cBhvr>
                                      <p:rCtr x="5156" y="-22801"/>
                                    </p:animMotion>
                                  </p:childTnLst>
                                </p:cTn>
                              </p:par>
                            </p:childTnLst>
                          </p:cTn>
                        </p:par>
                      </p:childTnLst>
                    </p:cTn>
                  </p:par>
                  <p:par>
                    <p:cTn id="105" fill="hold">
                      <p:stCondLst>
                        <p:cond delay="indefinite"/>
                      </p:stCondLst>
                      <p:childTnLst>
                        <p:par>
                          <p:cTn id="106" fill="hold">
                            <p:stCondLst>
                              <p:cond delay="0"/>
                            </p:stCondLst>
                            <p:childTnLst>
                              <p:par>
                                <p:cTn id="107" presetID="23" presetClass="entr" presetSubtype="16" fill="hold" grpId="0" nodeType="clickEffect">
                                  <p:stCondLst>
                                    <p:cond delay="0"/>
                                  </p:stCondLst>
                                  <p:childTnLst>
                                    <p:set>
                                      <p:cBhvr>
                                        <p:cTn id="108" dur="1" fill="hold">
                                          <p:stCondLst>
                                            <p:cond delay="0"/>
                                          </p:stCondLst>
                                        </p:cTn>
                                        <p:tgtEl>
                                          <p:spTgt spid="7"/>
                                        </p:tgtEl>
                                        <p:attrNameLst>
                                          <p:attrName>style.visibility</p:attrName>
                                        </p:attrNameLst>
                                      </p:cBhvr>
                                      <p:to>
                                        <p:strVal val="visible"/>
                                      </p:to>
                                    </p:set>
                                    <p:anim calcmode="lin" valueType="num">
                                      <p:cBhvr>
                                        <p:cTn id="109" dur="1750" fill="hold"/>
                                        <p:tgtEl>
                                          <p:spTgt spid="7"/>
                                        </p:tgtEl>
                                        <p:attrNameLst>
                                          <p:attrName>ppt_w</p:attrName>
                                        </p:attrNameLst>
                                      </p:cBhvr>
                                      <p:tavLst>
                                        <p:tav tm="0">
                                          <p:val>
                                            <p:fltVal val="0"/>
                                          </p:val>
                                        </p:tav>
                                        <p:tav tm="100000">
                                          <p:val>
                                            <p:strVal val="#ppt_w"/>
                                          </p:val>
                                        </p:tav>
                                      </p:tavLst>
                                    </p:anim>
                                    <p:anim calcmode="lin" valueType="num">
                                      <p:cBhvr>
                                        <p:cTn id="110" dur="1750" fill="hold"/>
                                        <p:tgtEl>
                                          <p:spTgt spid="7"/>
                                        </p:tgtEl>
                                        <p:attrNameLst>
                                          <p:attrName>ppt_h</p:attrName>
                                        </p:attrNameLst>
                                      </p:cBhvr>
                                      <p:tavLst>
                                        <p:tav tm="0">
                                          <p:val>
                                            <p:fltVal val="0"/>
                                          </p:val>
                                        </p:tav>
                                        <p:tav tm="100000">
                                          <p:val>
                                            <p:strVal val="#ppt_h"/>
                                          </p:val>
                                        </p:tav>
                                      </p:tavLst>
                                    </p:anim>
                                  </p:childTnLst>
                                </p:cTn>
                              </p:par>
                              <p:par>
                                <p:cTn id="111" presetID="0" presetClass="path" presetSubtype="0" accel="50000" decel="50000" fill="hold" grpId="1" nodeType="withEffect">
                                  <p:stCondLst>
                                    <p:cond delay="0"/>
                                  </p:stCondLst>
                                  <p:childTnLst>
                                    <p:animMotion origin="layout" path="M -3.33333E-6 5.55112E-17 C -0.0335 -0.00833 -0.06701 -0.01667 -0.09739 -0.03542 C -0.12777 -0.05417 -0.16458 -0.09282 -0.18229 -0.11296 C -0.2 -0.1331 -0.1993 -0.14699 -0.20382 -0.15602 " pathEditMode="relative" rAng="0" ptsTypes="aaaa">
                                      <p:cBhvr>
                                        <p:cTn id="112" dur="1750" spd="-100000" fill="hold"/>
                                        <p:tgtEl>
                                          <p:spTgt spid="7"/>
                                        </p:tgtEl>
                                        <p:attrNameLst>
                                          <p:attrName>ppt_x</p:attrName>
                                          <p:attrName>ppt_y</p:attrName>
                                        </p:attrNameLst>
                                      </p:cBhvr>
                                      <p:rCtr x="-10191" y="-7801"/>
                                    </p:animMotion>
                                  </p:childTnLst>
                                </p:cTn>
                              </p:par>
                            </p:childTnLst>
                          </p:cTn>
                        </p:par>
                      </p:childTnLst>
                    </p:cTn>
                  </p:par>
                  <p:par>
                    <p:cTn id="113" fill="hold">
                      <p:stCondLst>
                        <p:cond delay="indefinite"/>
                      </p:stCondLst>
                      <p:childTnLst>
                        <p:par>
                          <p:cTn id="114" fill="hold">
                            <p:stCondLst>
                              <p:cond delay="0"/>
                            </p:stCondLst>
                            <p:childTnLst>
                              <p:par>
                                <p:cTn id="115" presetID="23" presetClass="entr" presetSubtype="16" fill="hold" grpId="0" nodeType="clickEffect">
                                  <p:stCondLst>
                                    <p:cond delay="0"/>
                                  </p:stCondLst>
                                  <p:childTnLst>
                                    <p:set>
                                      <p:cBhvr>
                                        <p:cTn id="116" dur="1" fill="hold">
                                          <p:stCondLst>
                                            <p:cond delay="0"/>
                                          </p:stCondLst>
                                        </p:cTn>
                                        <p:tgtEl>
                                          <p:spTgt spid="6"/>
                                        </p:tgtEl>
                                        <p:attrNameLst>
                                          <p:attrName>style.visibility</p:attrName>
                                        </p:attrNameLst>
                                      </p:cBhvr>
                                      <p:to>
                                        <p:strVal val="visible"/>
                                      </p:to>
                                    </p:set>
                                    <p:anim calcmode="lin" valueType="num">
                                      <p:cBhvr>
                                        <p:cTn id="117" dur="1750" fill="hold"/>
                                        <p:tgtEl>
                                          <p:spTgt spid="6"/>
                                        </p:tgtEl>
                                        <p:attrNameLst>
                                          <p:attrName>ppt_w</p:attrName>
                                        </p:attrNameLst>
                                      </p:cBhvr>
                                      <p:tavLst>
                                        <p:tav tm="0">
                                          <p:val>
                                            <p:fltVal val="0"/>
                                          </p:val>
                                        </p:tav>
                                        <p:tav tm="100000">
                                          <p:val>
                                            <p:strVal val="#ppt_w"/>
                                          </p:val>
                                        </p:tav>
                                      </p:tavLst>
                                    </p:anim>
                                    <p:anim calcmode="lin" valueType="num">
                                      <p:cBhvr>
                                        <p:cTn id="118" dur="1750" fill="hold"/>
                                        <p:tgtEl>
                                          <p:spTgt spid="6"/>
                                        </p:tgtEl>
                                        <p:attrNameLst>
                                          <p:attrName>ppt_h</p:attrName>
                                        </p:attrNameLst>
                                      </p:cBhvr>
                                      <p:tavLst>
                                        <p:tav tm="0">
                                          <p:val>
                                            <p:fltVal val="0"/>
                                          </p:val>
                                        </p:tav>
                                        <p:tav tm="100000">
                                          <p:val>
                                            <p:strVal val="#ppt_h"/>
                                          </p:val>
                                        </p:tav>
                                      </p:tavLst>
                                    </p:anim>
                                  </p:childTnLst>
                                </p:cTn>
                              </p:par>
                              <p:par>
                                <p:cTn id="119" presetID="0" presetClass="path" presetSubtype="0" accel="50000" decel="50000" fill="hold" grpId="1" nodeType="withEffect">
                                  <p:stCondLst>
                                    <p:cond delay="0"/>
                                  </p:stCondLst>
                                  <p:childTnLst>
                                    <p:animMotion origin="layout" path="M 3.33333E-6 3.33333E-6 L -0.2125 -0.64815 " pathEditMode="relative" rAng="0" ptsTypes="AA">
                                      <p:cBhvr>
                                        <p:cTn id="120" dur="1750" spd="-100000" fill="hold"/>
                                        <p:tgtEl>
                                          <p:spTgt spid="6"/>
                                        </p:tgtEl>
                                        <p:attrNameLst>
                                          <p:attrName>ppt_x</p:attrName>
                                          <p:attrName>ppt_y</p:attrName>
                                        </p:attrNameLst>
                                      </p:cBhvr>
                                      <p:rCtr x="-10625" y="-32407"/>
                                    </p:animMotion>
                                  </p:childTnLst>
                                </p:cTn>
                              </p:par>
                            </p:childTnLst>
                          </p:cTn>
                        </p:par>
                      </p:childTnLst>
                    </p:cTn>
                  </p:par>
                  <p:par>
                    <p:cTn id="121" fill="hold">
                      <p:stCondLst>
                        <p:cond delay="indefinite"/>
                      </p:stCondLst>
                      <p:childTnLst>
                        <p:par>
                          <p:cTn id="122" fill="hold">
                            <p:stCondLst>
                              <p:cond delay="0"/>
                            </p:stCondLst>
                            <p:childTnLst>
                              <p:par>
                                <p:cTn id="123" presetID="10" presetClass="exit" presetSubtype="0" fill="hold" grpId="1" nodeType="clickEffect">
                                  <p:stCondLst>
                                    <p:cond delay="0"/>
                                  </p:stCondLst>
                                  <p:childTnLst>
                                    <p:animEffect transition="out" filter="fade">
                                      <p:cBhvr>
                                        <p:cTn id="124" dur="2000"/>
                                        <p:tgtEl>
                                          <p:spTgt spid="4"/>
                                        </p:tgtEl>
                                      </p:cBhvr>
                                    </p:animEffect>
                                    <p:set>
                                      <p:cBhvr>
                                        <p:cTn id="125" dur="1" fill="hold">
                                          <p:stCondLst>
                                            <p:cond delay="1999"/>
                                          </p:stCondLst>
                                        </p:cTn>
                                        <p:tgtEl>
                                          <p:spTgt spid="4"/>
                                        </p:tgtEl>
                                        <p:attrNameLst>
                                          <p:attrName>style.visibility</p:attrName>
                                        </p:attrNameLst>
                                      </p:cBhvr>
                                      <p:to>
                                        <p:strVal val="hidden"/>
                                      </p:to>
                                    </p:set>
                                  </p:childTnLst>
                                </p:cTn>
                              </p:par>
                              <p:par>
                                <p:cTn id="126" presetID="23" presetClass="exit" presetSubtype="32" fill="hold" grpId="3" nodeType="withEffect">
                                  <p:stCondLst>
                                    <p:cond delay="0"/>
                                  </p:stCondLst>
                                  <p:childTnLst>
                                    <p:anim calcmode="lin" valueType="num">
                                      <p:cBhvr>
                                        <p:cTn id="127" dur="2000"/>
                                        <p:tgtEl>
                                          <p:spTgt spid="4"/>
                                        </p:tgtEl>
                                        <p:attrNameLst>
                                          <p:attrName>ppt_w</p:attrName>
                                        </p:attrNameLst>
                                      </p:cBhvr>
                                      <p:tavLst>
                                        <p:tav tm="0">
                                          <p:val>
                                            <p:strVal val="ppt_w"/>
                                          </p:val>
                                        </p:tav>
                                        <p:tav tm="100000">
                                          <p:val>
                                            <p:fltVal val="0"/>
                                          </p:val>
                                        </p:tav>
                                      </p:tavLst>
                                    </p:anim>
                                    <p:anim calcmode="lin" valueType="num">
                                      <p:cBhvr>
                                        <p:cTn id="128" dur="2000"/>
                                        <p:tgtEl>
                                          <p:spTgt spid="4"/>
                                        </p:tgtEl>
                                        <p:attrNameLst>
                                          <p:attrName>ppt_h</p:attrName>
                                        </p:attrNameLst>
                                      </p:cBhvr>
                                      <p:tavLst>
                                        <p:tav tm="0">
                                          <p:val>
                                            <p:strVal val="ppt_h"/>
                                          </p:val>
                                        </p:tav>
                                        <p:tav tm="100000">
                                          <p:val>
                                            <p:fltVal val="0"/>
                                          </p:val>
                                        </p:tav>
                                      </p:tavLst>
                                    </p:anim>
                                    <p:set>
                                      <p:cBhvr>
                                        <p:cTn id="129" dur="1" fill="hold">
                                          <p:stCondLst>
                                            <p:cond delay="1999"/>
                                          </p:stCondLst>
                                        </p:cTn>
                                        <p:tgtEl>
                                          <p:spTgt spid="4"/>
                                        </p:tgtEl>
                                        <p:attrNameLst>
                                          <p:attrName>style.visibility</p:attrName>
                                        </p:attrNameLst>
                                      </p:cBhvr>
                                      <p:to>
                                        <p:strVal val="hidden"/>
                                      </p:to>
                                    </p:set>
                                  </p:childTnLst>
                                </p:cTn>
                              </p:par>
                              <p:par>
                                <p:cTn id="130" presetID="0" presetClass="path" presetSubtype="0" accel="50000" decel="50000" fill="hold" grpId="2" nodeType="withEffect">
                                  <p:stCondLst>
                                    <p:cond delay="0"/>
                                  </p:stCondLst>
                                  <p:childTnLst>
                                    <p:animMotion origin="layout" path="M 0 -4.44444E-6 L 0.01667 0.64722 " pathEditMode="relative" rAng="0" ptsTypes="AA">
                                      <p:cBhvr>
                                        <p:cTn id="131" dur="2000" fill="hold"/>
                                        <p:tgtEl>
                                          <p:spTgt spid="4"/>
                                        </p:tgtEl>
                                        <p:attrNameLst>
                                          <p:attrName>ppt_x</p:attrName>
                                          <p:attrName>ppt_y</p:attrName>
                                        </p:attrNameLst>
                                      </p:cBhvr>
                                      <p:rCtr x="1094" y="32778"/>
                                    </p:animMotion>
                                  </p:childTnLst>
                                </p:cTn>
                              </p:par>
                              <p:par>
                                <p:cTn id="132" presetID="23" presetClass="exit" presetSubtype="32" fill="hold" grpId="2" nodeType="withEffect">
                                  <p:stCondLst>
                                    <p:cond delay="500"/>
                                  </p:stCondLst>
                                  <p:childTnLst>
                                    <p:anim calcmode="lin" valueType="num">
                                      <p:cBhvr>
                                        <p:cTn id="133" dur="1500"/>
                                        <p:tgtEl>
                                          <p:spTgt spid="8"/>
                                        </p:tgtEl>
                                        <p:attrNameLst>
                                          <p:attrName>ppt_w</p:attrName>
                                        </p:attrNameLst>
                                      </p:cBhvr>
                                      <p:tavLst>
                                        <p:tav tm="0">
                                          <p:val>
                                            <p:strVal val="ppt_w"/>
                                          </p:val>
                                        </p:tav>
                                        <p:tav tm="100000">
                                          <p:val>
                                            <p:fltVal val="0"/>
                                          </p:val>
                                        </p:tav>
                                      </p:tavLst>
                                    </p:anim>
                                    <p:anim calcmode="lin" valueType="num">
                                      <p:cBhvr>
                                        <p:cTn id="134" dur="1500"/>
                                        <p:tgtEl>
                                          <p:spTgt spid="8"/>
                                        </p:tgtEl>
                                        <p:attrNameLst>
                                          <p:attrName>ppt_h</p:attrName>
                                        </p:attrNameLst>
                                      </p:cBhvr>
                                      <p:tavLst>
                                        <p:tav tm="0">
                                          <p:val>
                                            <p:strVal val="ppt_h"/>
                                          </p:val>
                                        </p:tav>
                                        <p:tav tm="100000">
                                          <p:val>
                                            <p:fltVal val="0"/>
                                          </p:val>
                                        </p:tav>
                                      </p:tavLst>
                                    </p:anim>
                                    <p:set>
                                      <p:cBhvr>
                                        <p:cTn id="135" dur="1" fill="hold">
                                          <p:stCondLst>
                                            <p:cond delay="1499"/>
                                          </p:stCondLst>
                                        </p:cTn>
                                        <p:tgtEl>
                                          <p:spTgt spid="8"/>
                                        </p:tgtEl>
                                        <p:attrNameLst>
                                          <p:attrName>style.visibility</p:attrName>
                                        </p:attrNameLst>
                                      </p:cBhvr>
                                      <p:to>
                                        <p:strVal val="hidden"/>
                                      </p:to>
                                    </p:set>
                                  </p:childTnLst>
                                </p:cTn>
                              </p:par>
                              <p:par>
                                <p:cTn id="136" presetID="23" presetClass="exit" presetSubtype="32" fill="hold" grpId="2" nodeType="withEffect">
                                  <p:stCondLst>
                                    <p:cond delay="500"/>
                                  </p:stCondLst>
                                  <p:childTnLst>
                                    <p:anim calcmode="lin" valueType="num">
                                      <p:cBhvr>
                                        <p:cTn id="137" dur="1500"/>
                                        <p:tgtEl>
                                          <p:spTgt spid="5"/>
                                        </p:tgtEl>
                                        <p:attrNameLst>
                                          <p:attrName>ppt_w</p:attrName>
                                        </p:attrNameLst>
                                      </p:cBhvr>
                                      <p:tavLst>
                                        <p:tav tm="0">
                                          <p:val>
                                            <p:strVal val="ppt_w"/>
                                          </p:val>
                                        </p:tav>
                                        <p:tav tm="100000">
                                          <p:val>
                                            <p:fltVal val="0"/>
                                          </p:val>
                                        </p:tav>
                                      </p:tavLst>
                                    </p:anim>
                                    <p:anim calcmode="lin" valueType="num">
                                      <p:cBhvr>
                                        <p:cTn id="138" dur="1500"/>
                                        <p:tgtEl>
                                          <p:spTgt spid="5"/>
                                        </p:tgtEl>
                                        <p:attrNameLst>
                                          <p:attrName>ppt_h</p:attrName>
                                        </p:attrNameLst>
                                      </p:cBhvr>
                                      <p:tavLst>
                                        <p:tav tm="0">
                                          <p:val>
                                            <p:strVal val="ppt_h"/>
                                          </p:val>
                                        </p:tav>
                                        <p:tav tm="100000">
                                          <p:val>
                                            <p:fltVal val="0"/>
                                          </p:val>
                                        </p:tav>
                                      </p:tavLst>
                                    </p:anim>
                                    <p:set>
                                      <p:cBhvr>
                                        <p:cTn id="139" dur="1" fill="hold">
                                          <p:stCondLst>
                                            <p:cond delay="1499"/>
                                          </p:stCondLst>
                                        </p:cTn>
                                        <p:tgtEl>
                                          <p:spTgt spid="5"/>
                                        </p:tgtEl>
                                        <p:attrNameLst>
                                          <p:attrName>style.visibility</p:attrName>
                                        </p:attrNameLst>
                                      </p:cBhvr>
                                      <p:to>
                                        <p:strVal val="hidden"/>
                                      </p:to>
                                    </p:set>
                                  </p:childTnLst>
                                </p:cTn>
                              </p:par>
                              <p:par>
                                <p:cTn id="140" presetID="23" presetClass="exit" presetSubtype="32" fill="hold" grpId="2" nodeType="withEffect">
                                  <p:stCondLst>
                                    <p:cond delay="500"/>
                                  </p:stCondLst>
                                  <p:childTnLst>
                                    <p:anim calcmode="lin" valueType="num">
                                      <p:cBhvr>
                                        <p:cTn id="141" dur="1500"/>
                                        <p:tgtEl>
                                          <p:spTgt spid="7"/>
                                        </p:tgtEl>
                                        <p:attrNameLst>
                                          <p:attrName>ppt_w</p:attrName>
                                        </p:attrNameLst>
                                      </p:cBhvr>
                                      <p:tavLst>
                                        <p:tav tm="0">
                                          <p:val>
                                            <p:strVal val="ppt_w"/>
                                          </p:val>
                                        </p:tav>
                                        <p:tav tm="100000">
                                          <p:val>
                                            <p:fltVal val="0"/>
                                          </p:val>
                                        </p:tav>
                                      </p:tavLst>
                                    </p:anim>
                                    <p:anim calcmode="lin" valueType="num">
                                      <p:cBhvr>
                                        <p:cTn id="142" dur="1500"/>
                                        <p:tgtEl>
                                          <p:spTgt spid="7"/>
                                        </p:tgtEl>
                                        <p:attrNameLst>
                                          <p:attrName>ppt_h</p:attrName>
                                        </p:attrNameLst>
                                      </p:cBhvr>
                                      <p:tavLst>
                                        <p:tav tm="0">
                                          <p:val>
                                            <p:strVal val="ppt_h"/>
                                          </p:val>
                                        </p:tav>
                                        <p:tav tm="100000">
                                          <p:val>
                                            <p:fltVal val="0"/>
                                          </p:val>
                                        </p:tav>
                                      </p:tavLst>
                                    </p:anim>
                                    <p:set>
                                      <p:cBhvr>
                                        <p:cTn id="143" dur="1" fill="hold">
                                          <p:stCondLst>
                                            <p:cond delay="1499"/>
                                          </p:stCondLst>
                                        </p:cTn>
                                        <p:tgtEl>
                                          <p:spTgt spid="7"/>
                                        </p:tgtEl>
                                        <p:attrNameLst>
                                          <p:attrName>style.visibility</p:attrName>
                                        </p:attrNameLst>
                                      </p:cBhvr>
                                      <p:to>
                                        <p:strVal val="hidden"/>
                                      </p:to>
                                    </p:set>
                                  </p:childTnLst>
                                </p:cTn>
                              </p:par>
                              <p:par>
                                <p:cTn id="144" presetID="23" presetClass="exit" presetSubtype="32" fill="hold" grpId="2" nodeType="withEffect">
                                  <p:stCondLst>
                                    <p:cond delay="500"/>
                                  </p:stCondLst>
                                  <p:childTnLst>
                                    <p:anim calcmode="lin" valueType="num">
                                      <p:cBhvr>
                                        <p:cTn id="145" dur="1500"/>
                                        <p:tgtEl>
                                          <p:spTgt spid="6"/>
                                        </p:tgtEl>
                                        <p:attrNameLst>
                                          <p:attrName>ppt_w</p:attrName>
                                        </p:attrNameLst>
                                      </p:cBhvr>
                                      <p:tavLst>
                                        <p:tav tm="0">
                                          <p:val>
                                            <p:strVal val="ppt_w"/>
                                          </p:val>
                                        </p:tav>
                                        <p:tav tm="100000">
                                          <p:val>
                                            <p:fltVal val="0"/>
                                          </p:val>
                                        </p:tav>
                                      </p:tavLst>
                                    </p:anim>
                                    <p:anim calcmode="lin" valueType="num">
                                      <p:cBhvr>
                                        <p:cTn id="146" dur="1500"/>
                                        <p:tgtEl>
                                          <p:spTgt spid="6"/>
                                        </p:tgtEl>
                                        <p:attrNameLst>
                                          <p:attrName>ppt_h</p:attrName>
                                        </p:attrNameLst>
                                      </p:cBhvr>
                                      <p:tavLst>
                                        <p:tav tm="0">
                                          <p:val>
                                            <p:strVal val="ppt_h"/>
                                          </p:val>
                                        </p:tav>
                                        <p:tav tm="100000">
                                          <p:val>
                                            <p:fltVal val="0"/>
                                          </p:val>
                                        </p:tav>
                                      </p:tavLst>
                                    </p:anim>
                                    <p:set>
                                      <p:cBhvr>
                                        <p:cTn id="147" dur="1" fill="hold">
                                          <p:stCondLst>
                                            <p:cond delay="1499"/>
                                          </p:stCondLst>
                                        </p:cTn>
                                        <p:tgtEl>
                                          <p:spTgt spid="6"/>
                                        </p:tgtEl>
                                        <p:attrNameLst>
                                          <p:attrName>style.visibility</p:attrName>
                                        </p:attrNameLst>
                                      </p:cBhvr>
                                      <p:to>
                                        <p:strVal val="hidden"/>
                                      </p:to>
                                    </p:set>
                                  </p:childTnLst>
                                </p:cTn>
                              </p:par>
                              <p:par>
                                <p:cTn id="148" presetID="0" presetClass="path" presetSubtype="0" accel="50000" decel="50000" fill="hold" grpId="3" nodeType="withEffect">
                                  <p:stCondLst>
                                    <p:cond delay="500"/>
                                  </p:stCondLst>
                                  <p:childTnLst>
                                    <p:animMotion origin="layout" path="M 0 -1.11022E-16 L -0.3066 0.2787 " pathEditMode="relative" rAng="0" ptsTypes="AA">
                                      <p:cBhvr>
                                        <p:cTn id="149" dur="1500" fill="hold"/>
                                        <p:tgtEl>
                                          <p:spTgt spid="8"/>
                                        </p:tgtEl>
                                        <p:attrNameLst>
                                          <p:attrName>ppt_x</p:attrName>
                                          <p:attrName>ppt_y</p:attrName>
                                        </p:attrNameLst>
                                      </p:cBhvr>
                                      <p:rCtr x="-15330" y="13935"/>
                                    </p:animMotion>
                                  </p:childTnLst>
                                </p:cTn>
                              </p:par>
                              <p:par>
                                <p:cTn id="150" presetID="0" presetClass="path" presetSubtype="0" accel="50000" decel="50000" fill="hold" grpId="3" nodeType="withEffect">
                                  <p:stCondLst>
                                    <p:cond delay="500"/>
                                  </p:stCondLst>
                                  <p:childTnLst>
                                    <p:animMotion origin="layout" path="M -3.33333E-6 5.55112E-17 L 0.00886 0.48958 " pathEditMode="relative" rAng="0" ptsTypes="AA">
                                      <p:cBhvr>
                                        <p:cTn id="151" dur="1500" fill="hold"/>
                                        <p:tgtEl>
                                          <p:spTgt spid="7"/>
                                        </p:tgtEl>
                                        <p:attrNameLst>
                                          <p:attrName>ppt_x</p:attrName>
                                          <p:attrName>ppt_y</p:attrName>
                                        </p:attrNameLst>
                                      </p:cBhvr>
                                      <p:rCtr x="434" y="24468"/>
                                    </p:animMotion>
                                  </p:childTnLst>
                                </p:cTn>
                              </p:par>
                              <p:par>
                                <p:cTn id="152" presetID="0" presetClass="path" presetSubtype="0" accel="50000" decel="50000" fill="hold" grpId="3" nodeType="withEffect">
                                  <p:stCondLst>
                                    <p:cond delay="500"/>
                                  </p:stCondLst>
                                  <p:childTnLst>
                                    <p:animMotion origin="layout" path="M 0 0 L 0.31667 0.18889 " pathEditMode="relative" ptsTypes="AA">
                                      <p:cBhvr>
                                        <p:cTn id="153" dur="1500" fill="hold"/>
                                        <p:tgtEl>
                                          <p:spTgt spid="5"/>
                                        </p:tgtEl>
                                        <p:attrNameLst>
                                          <p:attrName>ppt_x</p:attrName>
                                          <p:attrName>ppt_y</p:attrName>
                                        </p:attrNameLst>
                                      </p:cBhvr>
                                    </p:animMotion>
                                  </p:childTnLst>
                                </p:cTn>
                              </p:par>
                            </p:childTnLst>
                          </p:cTn>
                        </p:par>
                        <p:par>
                          <p:cTn id="154" fill="hold">
                            <p:stCondLst>
                              <p:cond delay="2000"/>
                            </p:stCondLst>
                            <p:childTnLst>
                              <p:par>
                                <p:cTn id="155" presetID="55" presetClass="entr" presetSubtype="0" fill="hold" grpId="0" nodeType="afterEffect">
                                  <p:stCondLst>
                                    <p:cond delay="0"/>
                                  </p:stCondLst>
                                  <p:childTnLst>
                                    <p:set>
                                      <p:cBhvr>
                                        <p:cTn id="156" dur="1" fill="hold">
                                          <p:stCondLst>
                                            <p:cond delay="0"/>
                                          </p:stCondLst>
                                        </p:cTn>
                                        <p:tgtEl>
                                          <p:spTgt spid="18"/>
                                        </p:tgtEl>
                                        <p:attrNameLst>
                                          <p:attrName>style.visibility</p:attrName>
                                        </p:attrNameLst>
                                      </p:cBhvr>
                                      <p:to>
                                        <p:strVal val="visible"/>
                                      </p:to>
                                    </p:set>
                                    <p:anim calcmode="lin" valueType="num">
                                      <p:cBhvr>
                                        <p:cTn id="157" dur="1000" fill="hold"/>
                                        <p:tgtEl>
                                          <p:spTgt spid="18"/>
                                        </p:tgtEl>
                                        <p:attrNameLst>
                                          <p:attrName>ppt_w</p:attrName>
                                        </p:attrNameLst>
                                      </p:cBhvr>
                                      <p:tavLst>
                                        <p:tav tm="0">
                                          <p:val>
                                            <p:strVal val="#ppt_w*0.70"/>
                                          </p:val>
                                        </p:tav>
                                        <p:tav tm="100000">
                                          <p:val>
                                            <p:strVal val="#ppt_w"/>
                                          </p:val>
                                        </p:tav>
                                      </p:tavLst>
                                    </p:anim>
                                    <p:anim calcmode="lin" valueType="num">
                                      <p:cBhvr>
                                        <p:cTn id="158" dur="1000" fill="hold"/>
                                        <p:tgtEl>
                                          <p:spTgt spid="18"/>
                                        </p:tgtEl>
                                        <p:attrNameLst>
                                          <p:attrName>ppt_h</p:attrName>
                                        </p:attrNameLst>
                                      </p:cBhvr>
                                      <p:tavLst>
                                        <p:tav tm="0">
                                          <p:val>
                                            <p:strVal val="#ppt_h"/>
                                          </p:val>
                                        </p:tav>
                                        <p:tav tm="100000">
                                          <p:val>
                                            <p:strVal val="#ppt_h"/>
                                          </p:val>
                                        </p:tav>
                                      </p:tavLst>
                                    </p:anim>
                                    <p:animEffect transition="in" filter="fade">
                                      <p:cBhvr>
                                        <p:cTn id="159" dur="1000"/>
                                        <p:tgtEl>
                                          <p:spTgt spid="18"/>
                                        </p:tgtEl>
                                      </p:cBhvr>
                                    </p:animEffect>
                                  </p:childTnLst>
                                </p:cTn>
                              </p:par>
                            </p:childTnLst>
                          </p:cTn>
                        </p:par>
                      </p:childTnLst>
                    </p:cTn>
                  </p:par>
                  <p:par>
                    <p:cTn id="160" fill="hold">
                      <p:stCondLst>
                        <p:cond delay="indefinite"/>
                      </p:stCondLst>
                      <p:childTnLst>
                        <p:par>
                          <p:cTn id="161" fill="hold">
                            <p:stCondLst>
                              <p:cond delay="0"/>
                            </p:stCondLst>
                            <p:childTnLst>
                              <p:par>
                                <p:cTn id="162" presetID="22" presetClass="entr" presetSubtype="8" fill="hold" grpId="0" nodeType="clickEffect">
                                  <p:stCondLst>
                                    <p:cond delay="0"/>
                                  </p:stCondLst>
                                  <p:childTnLst>
                                    <p:set>
                                      <p:cBhvr>
                                        <p:cTn id="163" dur="1" fill="hold">
                                          <p:stCondLst>
                                            <p:cond delay="0"/>
                                          </p:stCondLst>
                                        </p:cTn>
                                        <p:tgtEl>
                                          <p:spTgt spid="19"/>
                                        </p:tgtEl>
                                        <p:attrNameLst>
                                          <p:attrName>style.visibility</p:attrName>
                                        </p:attrNameLst>
                                      </p:cBhvr>
                                      <p:to>
                                        <p:strVal val="visible"/>
                                      </p:to>
                                    </p:set>
                                    <p:animEffect transition="in" filter="wipe(left)">
                                      <p:cBhvr>
                                        <p:cTn id="164" dur="500"/>
                                        <p:tgtEl>
                                          <p:spTgt spid="19"/>
                                        </p:tgtEl>
                                      </p:cBhvr>
                                    </p:animEffect>
                                  </p:childTnLst>
                                </p:cTn>
                              </p:par>
                              <p:par>
                                <p:cTn id="165" presetID="18" presetClass="emph" presetSubtype="0" fill="hold" grpId="1" nodeType="withEffect">
                                  <p:stCondLst>
                                    <p:cond delay="0"/>
                                  </p:stCondLst>
                                  <p:childTnLst>
                                    <p:set>
                                      <p:cBhvr override="childStyle">
                                        <p:cTn id="166" dur="500" fill="hold"/>
                                        <p:tgtEl>
                                          <p:spTgt spid="19"/>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P spid="15" grpId="0"/>
      <p:bldP spid="3074" grpId="0"/>
      <p:bldP spid="3074" grpId="1"/>
      <p:bldP spid="4" grpId="0"/>
      <p:bldP spid="4" grpId="1"/>
      <p:bldP spid="4" grpId="2"/>
      <p:bldP spid="4" grpId="3"/>
      <p:bldP spid="5" grpId="0"/>
      <p:bldP spid="5" grpId="1"/>
      <p:bldP spid="5" grpId="2"/>
      <p:bldP spid="5" grpId="3"/>
      <p:bldP spid="6" grpId="0"/>
      <p:bldP spid="6" grpId="1"/>
      <p:bldP spid="6" grpId="2"/>
      <p:bldP spid="7" grpId="0"/>
      <p:bldP spid="7" grpId="1"/>
      <p:bldP spid="7" grpId="2"/>
      <p:bldP spid="7" grpId="3"/>
      <p:bldP spid="8" grpId="0"/>
      <p:bldP spid="8" grpId="1"/>
      <p:bldP spid="8" grpId="2"/>
      <p:bldP spid="8" grpId="3"/>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7" grpId="0"/>
      <p:bldP spid="17" grpId="1"/>
      <p:bldP spid="17" grpId="2"/>
      <p:bldP spid="16" grpId="0"/>
      <p:bldP spid="16" grpId="1"/>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60232" name="Rectangle 136"/>
          <p:cNvSpPr>
            <a:spLocks noChangeArrowheads="1"/>
          </p:cNvSpPr>
          <p:nvPr/>
        </p:nvSpPr>
        <p:spPr bwMode="auto">
          <a:xfrm>
            <a:off x="76200" y="25146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defRPr sz="3200">
                <a:solidFill>
                  <a:schemeClr val="tx1"/>
                </a:solidFill>
                <a:latin typeface="Arial" charset="0"/>
              </a:defRPr>
            </a:lvl1pPr>
            <a:lvl2pPr algn="ctr">
              <a:spcBef>
                <a:spcPct val="20000"/>
              </a:spcBef>
              <a:defRPr sz="2800">
                <a:solidFill>
                  <a:schemeClr val="tx1"/>
                </a:solidFill>
                <a:latin typeface="Arial" charset="0"/>
              </a:defRPr>
            </a:lvl2pPr>
            <a:lvl3pPr algn="ctr">
              <a:spcBef>
                <a:spcPct val="20000"/>
              </a:spcBef>
              <a:defRPr sz="2400">
                <a:solidFill>
                  <a:schemeClr val="tx1"/>
                </a:solidFill>
                <a:latin typeface="Arial" charset="0"/>
              </a:defRPr>
            </a:lvl3pPr>
            <a:lvl4pPr algn="ctr">
              <a:spcBef>
                <a:spcPct val="20000"/>
              </a:spcBef>
              <a:defRPr sz="2000">
                <a:solidFill>
                  <a:schemeClr val="tx1"/>
                </a:solidFill>
                <a:latin typeface="Arial" charset="0"/>
              </a:defRPr>
            </a:lvl4pPr>
            <a:lvl5pPr algn="ctr">
              <a:spcBef>
                <a:spcPct val="20000"/>
              </a:spcBef>
              <a:defRPr sz="2000">
                <a:solidFill>
                  <a:schemeClr val="tx1"/>
                </a:solidFill>
                <a:latin typeface="Arial" charset="0"/>
              </a:defRPr>
            </a:lvl5pPr>
            <a:lvl6pPr algn="ctr" fontAlgn="base">
              <a:spcBef>
                <a:spcPct val="20000"/>
              </a:spcBef>
              <a:spcAft>
                <a:spcPct val="0"/>
              </a:spcAft>
              <a:defRPr sz="2000">
                <a:solidFill>
                  <a:schemeClr val="tx1"/>
                </a:solidFill>
                <a:latin typeface="Arial" charset="0"/>
              </a:defRPr>
            </a:lvl6pPr>
            <a:lvl7pPr algn="ctr" fontAlgn="base">
              <a:spcBef>
                <a:spcPct val="20000"/>
              </a:spcBef>
              <a:spcAft>
                <a:spcPct val="0"/>
              </a:spcAft>
              <a:defRPr sz="2000">
                <a:solidFill>
                  <a:schemeClr val="tx1"/>
                </a:solidFill>
                <a:latin typeface="Arial" charset="0"/>
              </a:defRPr>
            </a:lvl7pPr>
            <a:lvl8pPr algn="ctr" fontAlgn="base">
              <a:spcBef>
                <a:spcPct val="20000"/>
              </a:spcBef>
              <a:spcAft>
                <a:spcPct val="0"/>
              </a:spcAft>
              <a:defRPr sz="2000">
                <a:solidFill>
                  <a:schemeClr val="tx1"/>
                </a:solidFill>
                <a:latin typeface="Arial" charset="0"/>
              </a:defRPr>
            </a:lvl8pPr>
            <a:lvl9pPr algn="ctr" fontAlgn="base">
              <a:spcBef>
                <a:spcPct val="20000"/>
              </a:spcBef>
              <a:spcAft>
                <a:spcPct val="0"/>
              </a:spcAft>
              <a:defRPr sz="2000">
                <a:solidFill>
                  <a:schemeClr val="tx1"/>
                </a:solidFill>
                <a:latin typeface="Arial" charset="0"/>
              </a:defRPr>
            </a:lvl9pPr>
          </a:lstStyle>
          <a:p>
            <a:pPr algn="l"/>
            <a:r>
              <a:rPr lang="en-US" altLang="en-US" sz="2400">
                <a:solidFill>
                  <a:schemeClr val="bg1"/>
                </a:solidFill>
                <a:effectLst>
                  <a:glow rad="63500">
                    <a:schemeClr val="tx1"/>
                  </a:glow>
                </a:effectLst>
                <a:latin typeface="Tahoma" charset="0"/>
              </a:rPr>
              <a:t>Genesis</a:t>
            </a:r>
          </a:p>
        </p:txBody>
      </p:sp>
      <p:sp>
        <p:nvSpPr>
          <p:cNvPr id="260233" name="Rectangle 137"/>
          <p:cNvSpPr>
            <a:spLocks noChangeArrowheads="1"/>
          </p:cNvSpPr>
          <p:nvPr/>
        </p:nvSpPr>
        <p:spPr bwMode="auto">
          <a:xfrm>
            <a:off x="304800" y="2057400"/>
            <a:ext cx="1219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a:lnSpc>
                <a:spcPct val="80000"/>
              </a:lnSpc>
              <a:buFontTx/>
              <a:buNone/>
            </a:pPr>
            <a:r>
              <a:rPr lang="en-US" altLang="en-US" sz="2400">
                <a:solidFill>
                  <a:schemeClr val="bg1"/>
                </a:solidFill>
                <a:effectLst>
                  <a:glow rad="63500">
                    <a:schemeClr val="tx1"/>
                  </a:glow>
                </a:effectLst>
                <a:latin typeface="Tahoma" charset="0"/>
              </a:rPr>
              <a:t>Exodus</a:t>
            </a:r>
          </a:p>
        </p:txBody>
      </p:sp>
      <p:sp>
        <p:nvSpPr>
          <p:cNvPr id="260234" name="Rectangle 138"/>
          <p:cNvSpPr>
            <a:spLocks noChangeArrowheads="1"/>
          </p:cNvSpPr>
          <p:nvPr/>
        </p:nvSpPr>
        <p:spPr bwMode="auto">
          <a:xfrm>
            <a:off x="533400" y="1524000"/>
            <a:ext cx="13716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a:lnSpc>
                <a:spcPct val="80000"/>
              </a:lnSpc>
              <a:buFontTx/>
              <a:buNone/>
            </a:pPr>
            <a:r>
              <a:rPr lang="en-US" altLang="en-US" sz="2400">
                <a:solidFill>
                  <a:schemeClr val="bg1"/>
                </a:solidFill>
                <a:effectLst>
                  <a:glow rad="63500">
                    <a:schemeClr val="tx1"/>
                  </a:glow>
                </a:effectLst>
                <a:latin typeface="Tahoma" charset="0"/>
              </a:rPr>
              <a:t>Leviticus</a:t>
            </a:r>
          </a:p>
        </p:txBody>
      </p:sp>
      <p:sp>
        <p:nvSpPr>
          <p:cNvPr id="260235" name="Rectangle 139"/>
          <p:cNvSpPr>
            <a:spLocks noChangeArrowheads="1"/>
          </p:cNvSpPr>
          <p:nvPr/>
        </p:nvSpPr>
        <p:spPr bwMode="auto">
          <a:xfrm>
            <a:off x="1066800" y="990600"/>
            <a:ext cx="1447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a:lnSpc>
                <a:spcPct val="80000"/>
              </a:lnSpc>
              <a:buFontTx/>
              <a:buNone/>
            </a:pPr>
            <a:r>
              <a:rPr lang="en-US" altLang="en-US" sz="2400">
                <a:solidFill>
                  <a:schemeClr val="bg1"/>
                </a:solidFill>
                <a:effectLst>
                  <a:glow rad="63500">
                    <a:schemeClr val="tx1"/>
                  </a:glow>
                </a:effectLst>
                <a:latin typeface="Tahoma" charset="0"/>
              </a:rPr>
              <a:t>Numbers</a:t>
            </a:r>
          </a:p>
        </p:txBody>
      </p:sp>
      <p:sp>
        <p:nvSpPr>
          <p:cNvPr id="260236" name="Rectangle 140"/>
          <p:cNvSpPr>
            <a:spLocks noChangeArrowheads="1"/>
          </p:cNvSpPr>
          <p:nvPr/>
        </p:nvSpPr>
        <p:spPr bwMode="auto">
          <a:xfrm>
            <a:off x="1905000" y="533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a:lnSpc>
                <a:spcPct val="80000"/>
              </a:lnSpc>
              <a:buFontTx/>
              <a:buNone/>
            </a:pPr>
            <a:r>
              <a:rPr lang="en-US" altLang="en-US" sz="2400">
                <a:solidFill>
                  <a:schemeClr val="bg1"/>
                </a:solidFill>
                <a:effectLst>
                  <a:glow rad="63500">
                    <a:schemeClr val="tx1"/>
                  </a:glow>
                </a:effectLst>
                <a:latin typeface="Tahoma" charset="0"/>
              </a:rPr>
              <a:t>Deuteronomy </a:t>
            </a:r>
          </a:p>
        </p:txBody>
      </p:sp>
      <p:sp>
        <p:nvSpPr>
          <p:cNvPr id="260237" name="Rectangle 141"/>
          <p:cNvSpPr>
            <a:spLocks noChangeArrowheads="1"/>
          </p:cNvSpPr>
          <p:nvPr/>
        </p:nvSpPr>
        <p:spPr bwMode="auto">
          <a:xfrm>
            <a:off x="3276600" y="76200"/>
            <a:ext cx="114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a:lnSpc>
                <a:spcPct val="80000"/>
              </a:lnSpc>
              <a:buFontTx/>
              <a:buNone/>
            </a:pPr>
            <a:r>
              <a:rPr lang="en-US" altLang="en-US" sz="2400">
                <a:solidFill>
                  <a:schemeClr val="bg1"/>
                </a:solidFill>
                <a:effectLst>
                  <a:glow rad="63500">
                    <a:schemeClr val="tx1"/>
                  </a:glow>
                </a:effectLst>
                <a:latin typeface="Tahoma" charset="0"/>
              </a:rPr>
              <a:t>Joshua</a:t>
            </a:r>
          </a:p>
        </p:txBody>
      </p:sp>
      <p:sp>
        <p:nvSpPr>
          <p:cNvPr id="260238" name="Rectangle 142"/>
          <p:cNvSpPr>
            <a:spLocks noChangeArrowheads="1"/>
          </p:cNvSpPr>
          <p:nvPr/>
        </p:nvSpPr>
        <p:spPr bwMode="auto">
          <a:xfrm>
            <a:off x="4495800" y="0"/>
            <a:ext cx="1219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a:lnSpc>
                <a:spcPct val="80000"/>
              </a:lnSpc>
              <a:buFontTx/>
              <a:buNone/>
            </a:pPr>
            <a:r>
              <a:rPr lang="en-US" altLang="en-US" sz="2400">
                <a:solidFill>
                  <a:schemeClr val="bg1"/>
                </a:solidFill>
                <a:effectLst>
                  <a:glow rad="63500">
                    <a:schemeClr val="tx1"/>
                  </a:glow>
                </a:effectLst>
                <a:latin typeface="Tahoma" charset="0"/>
              </a:rPr>
              <a:t>Judges</a:t>
            </a:r>
          </a:p>
        </p:txBody>
      </p:sp>
      <p:sp>
        <p:nvSpPr>
          <p:cNvPr id="260239" name="Rectangle 143"/>
          <p:cNvSpPr>
            <a:spLocks noChangeArrowheads="1"/>
          </p:cNvSpPr>
          <p:nvPr/>
        </p:nvSpPr>
        <p:spPr bwMode="auto">
          <a:xfrm>
            <a:off x="5715000" y="381000"/>
            <a:ext cx="83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a:lnSpc>
                <a:spcPct val="80000"/>
              </a:lnSpc>
              <a:buFontTx/>
              <a:buNone/>
            </a:pPr>
            <a:r>
              <a:rPr lang="en-US" altLang="en-US" sz="2400">
                <a:solidFill>
                  <a:schemeClr val="bg1"/>
                </a:solidFill>
                <a:effectLst>
                  <a:glow rad="63500">
                    <a:schemeClr val="tx1"/>
                  </a:glow>
                </a:effectLst>
                <a:latin typeface="Tahoma" charset="0"/>
              </a:rPr>
              <a:t>Ruth</a:t>
            </a:r>
          </a:p>
        </p:txBody>
      </p:sp>
      <p:sp>
        <p:nvSpPr>
          <p:cNvPr id="260240" name="Rectangle 144"/>
          <p:cNvSpPr>
            <a:spLocks noChangeArrowheads="1"/>
          </p:cNvSpPr>
          <p:nvPr/>
        </p:nvSpPr>
        <p:spPr bwMode="auto">
          <a:xfrm>
            <a:off x="5791200" y="990600"/>
            <a:ext cx="24384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a:lnSpc>
                <a:spcPct val="80000"/>
              </a:lnSpc>
              <a:buFontTx/>
              <a:buNone/>
            </a:pPr>
            <a:r>
              <a:rPr lang="en-US" altLang="en-US" sz="2400">
                <a:solidFill>
                  <a:schemeClr val="bg1"/>
                </a:solidFill>
                <a:effectLst>
                  <a:glow rad="63500">
                    <a:schemeClr val="tx1"/>
                  </a:glow>
                </a:effectLst>
                <a:latin typeface="Tahoma" charset="0"/>
              </a:rPr>
              <a:t>1</a:t>
            </a:r>
            <a:r>
              <a:rPr lang="en-US" altLang="en-US" sz="2400" baseline="30000">
                <a:solidFill>
                  <a:schemeClr val="bg1"/>
                </a:solidFill>
                <a:effectLst>
                  <a:glow rad="63500">
                    <a:schemeClr val="tx1"/>
                  </a:glow>
                </a:effectLst>
                <a:latin typeface="Tahoma" charset="0"/>
              </a:rPr>
              <a:t>st</a:t>
            </a:r>
            <a:r>
              <a:rPr lang="en-US" altLang="en-US" sz="2400">
                <a:solidFill>
                  <a:schemeClr val="bg1"/>
                </a:solidFill>
                <a:effectLst>
                  <a:glow rad="63500">
                    <a:schemeClr val="tx1"/>
                  </a:glow>
                </a:effectLst>
                <a:latin typeface="Tahoma" charset="0"/>
              </a:rPr>
              <a:t> &amp; 2</a:t>
            </a:r>
            <a:r>
              <a:rPr lang="en-US" altLang="en-US" sz="2400" baseline="30000">
                <a:solidFill>
                  <a:schemeClr val="bg1"/>
                </a:solidFill>
                <a:effectLst>
                  <a:glow rad="63500">
                    <a:schemeClr val="tx1"/>
                  </a:glow>
                </a:effectLst>
                <a:latin typeface="Tahoma" charset="0"/>
              </a:rPr>
              <a:t>nd</a:t>
            </a:r>
            <a:r>
              <a:rPr lang="en-US" altLang="en-US" sz="2400">
                <a:solidFill>
                  <a:schemeClr val="bg1"/>
                </a:solidFill>
                <a:effectLst>
                  <a:glow rad="63500">
                    <a:schemeClr val="tx1"/>
                  </a:glow>
                </a:effectLst>
                <a:latin typeface="Tahoma" charset="0"/>
              </a:rPr>
              <a:t> Samuel</a:t>
            </a:r>
          </a:p>
        </p:txBody>
      </p:sp>
      <p:sp>
        <p:nvSpPr>
          <p:cNvPr id="260241" name="Rectangle 145"/>
          <p:cNvSpPr>
            <a:spLocks noChangeArrowheads="1"/>
          </p:cNvSpPr>
          <p:nvPr/>
        </p:nvSpPr>
        <p:spPr bwMode="auto">
          <a:xfrm>
            <a:off x="6248400" y="1600200"/>
            <a:ext cx="21336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a:lnSpc>
                <a:spcPct val="80000"/>
              </a:lnSpc>
              <a:buFontTx/>
              <a:buNone/>
            </a:pPr>
            <a:r>
              <a:rPr lang="en-US" altLang="en-US" sz="2400">
                <a:solidFill>
                  <a:schemeClr val="bg1"/>
                </a:solidFill>
                <a:effectLst>
                  <a:glow rad="63500">
                    <a:schemeClr val="tx1"/>
                  </a:glow>
                </a:effectLst>
                <a:latin typeface="Tahoma" charset="0"/>
              </a:rPr>
              <a:t>1</a:t>
            </a:r>
            <a:r>
              <a:rPr lang="en-US" altLang="en-US" sz="2400" baseline="30000">
                <a:solidFill>
                  <a:schemeClr val="bg1"/>
                </a:solidFill>
                <a:effectLst>
                  <a:glow rad="63500">
                    <a:schemeClr val="tx1"/>
                  </a:glow>
                </a:effectLst>
                <a:latin typeface="Tahoma" charset="0"/>
              </a:rPr>
              <a:t>st</a:t>
            </a:r>
            <a:r>
              <a:rPr lang="en-US" altLang="en-US" sz="2400">
                <a:solidFill>
                  <a:schemeClr val="bg1"/>
                </a:solidFill>
                <a:effectLst>
                  <a:glow rad="63500">
                    <a:schemeClr val="tx1"/>
                  </a:glow>
                </a:effectLst>
                <a:latin typeface="Tahoma" charset="0"/>
              </a:rPr>
              <a:t> &amp; 2</a:t>
            </a:r>
            <a:r>
              <a:rPr lang="en-US" altLang="en-US" sz="2400" baseline="30000">
                <a:solidFill>
                  <a:schemeClr val="bg1"/>
                </a:solidFill>
                <a:effectLst>
                  <a:glow rad="63500">
                    <a:schemeClr val="tx1"/>
                  </a:glow>
                </a:effectLst>
                <a:latin typeface="Tahoma" charset="0"/>
              </a:rPr>
              <a:t>nd</a:t>
            </a:r>
            <a:r>
              <a:rPr lang="en-US" altLang="en-US" sz="2400">
                <a:solidFill>
                  <a:schemeClr val="bg1"/>
                </a:solidFill>
                <a:effectLst>
                  <a:glow rad="63500">
                    <a:schemeClr val="tx1"/>
                  </a:glow>
                </a:effectLst>
                <a:latin typeface="Tahoma" charset="0"/>
              </a:rPr>
              <a:t> Kings</a:t>
            </a:r>
          </a:p>
        </p:txBody>
      </p:sp>
      <p:sp>
        <p:nvSpPr>
          <p:cNvPr id="260242" name="Rectangle 146"/>
          <p:cNvSpPr>
            <a:spLocks noChangeArrowheads="1"/>
          </p:cNvSpPr>
          <p:nvPr/>
        </p:nvSpPr>
        <p:spPr bwMode="auto">
          <a:xfrm>
            <a:off x="6324600" y="2209800"/>
            <a:ext cx="28194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a:lnSpc>
                <a:spcPct val="80000"/>
              </a:lnSpc>
              <a:buFontTx/>
              <a:buNone/>
            </a:pPr>
            <a:r>
              <a:rPr lang="en-US" altLang="en-US" sz="2400">
                <a:solidFill>
                  <a:schemeClr val="bg1"/>
                </a:solidFill>
                <a:effectLst>
                  <a:glow rad="63500">
                    <a:schemeClr val="tx1"/>
                  </a:glow>
                </a:effectLst>
                <a:latin typeface="Tahoma" charset="0"/>
              </a:rPr>
              <a:t>1</a:t>
            </a:r>
            <a:r>
              <a:rPr lang="en-US" altLang="en-US" sz="2400" baseline="30000">
                <a:solidFill>
                  <a:schemeClr val="bg1"/>
                </a:solidFill>
                <a:effectLst>
                  <a:glow rad="63500">
                    <a:schemeClr val="tx1"/>
                  </a:glow>
                </a:effectLst>
                <a:latin typeface="Tahoma" charset="0"/>
              </a:rPr>
              <a:t>st</a:t>
            </a:r>
            <a:r>
              <a:rPr lang="en-US" altLang="en-US" sz="2400">
                <a:solidFill>
                  <a:schemeClr val="bg1"/>
                </a:solidFill>
                <a:effectLst>
                  <a:glow rad="63500">
                    <a:schemeClr val="tx1"/>
                  </a:glow>
                </a:effectLst>
                <a:latin typeface="Tahoma" charset="0"/>
              </a:rPr>
              <a:t> &amp; 2</a:t>
            </a:r>
            <a:r>
              <a:rPr lang="en-US" altLang="en-US" sz="2400" baseline="30000">
                <a:solidFill>
                  <a:schemeClr val="bg1"/>
                </a:solidFill>
                <a:effectLst>
                  <a:glow rad="63500">
                    <a:schemeClr val="tx1"/>
                  </a:glow>
                </a:effectLst>
                <a:latin typeface="Tahoma" charset="0"/>
              </a:rPr>
              <a:t>nd</a:t>
            </a:r>
            <a:r>
              <a:rPr lang="en-US" altLang="en-US" sz="2400">
                <a:solidFill>
                  <a:schemeClr val="bg1"/>
                </a:solidFill>
                <a:effectLst>
                  <a:glow rad="63500">
                    <a:schemeClr val="tx1"/>
                  </a:glow>
                </a:effectLst>
                <a:latin typeface="Tahoma" charset="0"/>
              </a:rPr>
              <a:t> Chronicles</a:t>
            </a:r>
          </a:p>
        </p:txBody>
      </p:sp>
      <p:sp>
        <p:nvSpPr>
          <p:cNvPr id="260243" name="Rectangle 147"/>
          <p:cNvSpPr>
            <a:spLocks noChangeArrowheads="1"/>
          </p:cNvSpPr>
          <p:nvPr/>
        </p:nvSpPr>
        <p:spPr bwMode="auto">
          <a:xfrm>
            <a:off x="7848600" y="28194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a:lnSpc>
                <a:spcPct val="80000"/>
              </a:lnSpc>
              <a:buFontTx/>
              <a:buNone/>
            </a:pPr>
            <a:r>
              <a:rPr lang="en-US" altLang="en-US" sz="2400">
                <a:solidFill>
                  <a:schemeClr val="bg1"/>
                </a:solidFill>
                <a:effectLst>
                  <a:glow rad="63500">
                    <a:schemeClr val="tx1"/>
                  </a:glow>
                </a:effectLst>
                <a:latin typeface="Tahoma" charset="0"/>
              </a:rPr>
              <a:t>Ezra</a:t>
            </a:r>
          </a:p>
        </p:txBody>
      </p:sp>
      <p:sp>
        <p:nvSpPr>
          <p:cNvPr id="260244" name="Rectangle 148"/>
          <p:cNvSpPr>
            <a:spLocks noChangeArrowheads="1"/>
          </p:cNvSpPr>
          <p:nvPr/>
        </p:nvSpPr>
        <p:spPr bwMode="auto">
          <a:xfrm>
            <a:off x="7543800" y="3429000"/>
            <a:ext cx="1600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a:lnSpc>
                <a:spcPct val="80000"/>
              </a:lnSpc>
              <a:buFontTx/>
              <a:buNone/>
            </a:pPr>
            <a:r>
              <a:rPr lang="en-US" altLang="en-US" sz="2400">
                <a:solidFill>
                  <a:schemeClr val="bg1"/>
                </a:solidFill>
                <a:effectLst>
                  <a:glow rad="63500">
                    <a:schemeClr val="tx1"/>
                  </a:glow>
                </a:effectLst>
                <a:latin typeface="Tahoma" charset="0"/>
              </a:rPr>
              <a:t>Nehemiah</a:t>
            </a:r>
          </a:p>
        </p:txBody>
      </p:sp>
      <p:sp>
        <p:nvSpPr>
          <p:cNvPr id="260245" name="Rectangle 149"/>
          <p:cNvSpPr>
            <a:spLocks noChangeArrowheads="1"/>
          </p:cNvSpPr>
          <p:nvPr/>
        </p:nvSpPr>
        <p:spPr bwMode="auto">
          <a:xfrm>
            <a:off x="7696200" y="4038600"/>
            <a:ext cx="114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a:lnSpc>
                <a:spcPct val="80000"/>
              </a:lnSpc>
              <a:buFontTx/>
              <a:buNone/>
            </a:pPr>
            <a:r>
              <a:rPr lang="en-US" altLang="en-US" sz="2400">
                <a:solidFill>
                  <a:schemeClr val="bg1"/>
                </a:solidFill>
                <a:effectLst>
                  <a:glow rad="63500">
                    <a:schemeClr val="tx1"/>
                  </a:glow>
                </a:effectLst>
                <a:latin typeface="Tahoma" charset="0"/>
              </a:rPr>
              <a:t>Esther</a:t>
            </a:r>
          </a:p>
        </p:txBody>
      </p:sp>
      <p:sp>
        <p:nvSpPr>
          <p:cNvPr id="260246" name="Rectangle 150"/>
          <p:cNvSpPr>
            <a:spLocks noChangeArrowheads="1"/>
          </p:cNvSpPr>
          <p:nvPr/>
        </p:nvSpPr>
        <p:spPr bwMode="auto">
          <a:xfrm>
            <a:off x="7696200" y="46482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a:lnSpc>
                <a:spcPct val="80000"/>
              </a:lnSpc>
              <a:buFontTx/>
              <a:buNone/>
            </a:pPr>
            <a:r>
              <a:rPr lang="en-US" altLang="en-US" sz="2400">
                <a:solidFill>
                  <a:schemeClr val="bg1"/>
                </a:solidFill>
                <a:effectLst>
                  <a:glow rad="63500">
                    <a:schemeClr val="tx1"/>
                  </a:glow>
                </a:effectLst>
                <a:latin typeface="Tahoma" charset="0"/>
              </a:rPr>
              <a:t>Job</a:t>
            </a:r>
          </a:p>
        </p:txBody>
      </p:sp>
      <p:sp>
        <p:nvSpPr>
          <p:cNvPr id="260247" name="Rectangle 151"/>
          <p:cNvSpPr>
            <a:spLocks noChangeArrowheads="1"/>
          </p:cNvSpPr>
          <p:nvPr/>
        </p:nvSpPr>
        <p:spPr bwMode="auto">
          <a:xfrm>
            <a:off x="7239000" y="5257800"/>
            <a:ext cx="12192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a:lnSpc>
                <a:spcPct val="80000"/>
              </a:lnSpc>
              <a:buFontTx/>
              <a:buNone/>
            </a:pPr>
            <a:r>
              <a:rPr lang="en-US" altLang="en-US" sz="2400">
                <a:solidFill>
                  <a:schemeClr val="bg1"/>
                </a:solidFill>
                <a:effectLst>
                  <a:glow rad="63500">
                    <a:schemeClr val="tx1"/>
                  </a:glow>
                </a:effectLst>
                <a:latin typeface="Tahoma" charset="0"/>
              </a:rPr>
              <a:t>Psalms</a:t>
            </a:r>
          </a:p>
        </p:txBody>
      </p:sp>
      <p:sp>
        <p:nvSpPr>
          <p:cNvPr id="260248" name="Rectangle 152"/>
          <p:cNvSpPr>
            <a:spLocks noChangeArrowheads="1"/>
          </p:cNvSpPr>
          <p:nvPr/>
        </p:nvSpPr>
        <p:spPr bwMode="auto">
          <a:xfrm>
            <a:off x="6629400" y="5791200"/>
            <a:ext cx="1447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a:lnSpc>
                <a:spcPct val="80000"/>
              </a:lnSpc>
              <a:buFontTx/>
              <a:buNone/>
            </a:pPr>
            <a:r>
              <a:rPr lang="en-US" altLang="en-US" sz="2400">
                <a:solidFill>
                  <a:schemeClr val="bg1"/>
                </a:solidFill>
                <a:effectLst>
                  <a:glow rad="63500">
                    <a:schemeClr val="tx1"/>
                  </a:glow>
                </a:effectLst>
                <a:latin typeface="Tahoma" charset="0"/>
              </a:rPr>
              <a:t>Proverbs</a:t>
            </a:r>
          </a:p>
        </p:txBody>
      </p:sp>
      <p:sp>
        <p:nvSpPr>
          <p:cNvPr id="260249" name="Rectangle 153"/>
          <p:cNvSpPr>
            <a:spLocks noChangeArrowheads="1"/>
          </p:cNvSpPr>
          <p:nvPr/>
        </p:nvSpPr>
        <p:spPr bwMode="auto">
          <a:xfrm>
            <a:off x="5562600" y="6248400"/>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a:lnSpc>
                <a:spcPct val="80000"/>
              </a:lnSpc>
              <a:buFontTx/>
              <a:buNone/>
            </a:pPr>
            <a:r>
              <a:rPr lang="en-US" altLang="en-US" sz="2400">
                <a:solidFill>
                  <a:schemeClr val="bg1"/>
                </a:solidFill>
                <a:effectLst>
                  <a:glow rad="63500">
                    <a:schemeClr val="tx1"/>
                  </a:glow>
                </a:effectLst>
                <a:latin typeface="Tahoma" charset="0"/>
              </a:rPr>
              <a:t>Ecclesiastes</a:t>
            </a:r>
          </a:p>
        </p:txBody>
      </p:sp>
      <p:sp>
        <p:nvSpPr>
          <p:cNvPr id="260250" name="Rectangle 154"/>
          <p:cNvSpPr>
            <a:spLocks noChangeArrowheads="1"/>
          </p:cNvSpPr>
          <p:nvPr/>
        </p:nvSpPr>
        <p:spPr bwMode="auto">
          <a:xfrm>
            <a:off x="2971800" y="6400800"/>
            <a:ext cx="259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a:lnSpc>
                <a:spcPct val="80000"/>
              </a:lnSpc>
              <a:buFontTx/>
              <a:buNone/>
            </a:pPr>
            <a:r>
              <a:rPr lang="en-US" altLang="en-US" sz="2400">
                <a:solidFill>
                  <a:schemeClr val="bg1"/>
                </a:solidFill>
                <a:effectLst>
                  <a:glow rad="63500">
                    <a:schemeClr val="tx1"/>
                  </a:glow>
                </a:effectLst>
                <a:latin typeface="Tahoma" charset="0"/>
              </a:rPr>
              <a:t>Song of Solomon</a:t>
            </a:r>
          </a:p>
        </p:txBody>
      </p:sp>
      <p:sp>
        <p:nvSpPr>
          <p:cNvPr id="260251" name="Rectangle 155"/>
          <p:cNvSpPr>
            <a:spLocks noChangeArrowheads="1"/>
          </p:cNvSpPr>
          <p:nvPr/>
        </p:nvSpPr>
        <p:spPr bwMode="auto">
          <a:xfrm>
            <a:off x="1828800" y="6172200"/>
            <a:ext cx="114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a:lnSpc>
                <a:spcPct val="80000"/>
              </a:lnSpc>
              <a:buFontTx/>
              <a:buNone/>
            </a:pPr>
            <a:r>
              <a:rPr lang="en-US" altLang="en-US" sz="2400">
                <a:solidFill>
                  <a:schemeClr val="bg1"/>
                </a:solidFill>
                <a:effectLst>
                  <a:glow rad="63500">
                    <a:schemeClr val="tx1"/>
                  </a:glow>
                </a:effectLst>
                <a:latin typeface="Tahoma" charset="0"/>
              </a:rPr>
              <a:t>Isaiah</a:t>
            </a:r>
          </a:p>
        </p:txBody>
      </p:sp>
      <p:sp>
        <p:nvSpPr>
          <p:cNvPr id="260252" name="Rectangle 156"/>
          <p:cNvSpPr>
            <a:spLocks noChangeArrowheads="1"/>
          </p:cNvSpPr>
          <p:nvPr/>
        </p:nvSpPr>
        <p:spPr bwMode="auto">
          <a:xfrm>
            <a:off x="990600" y="5638800"/>
            <a:ext cx="14478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a:lnSpc>
                <a:spcPct val="80000"/>
              </a:lnSpc>
              <a:buFontTx/>
              <a:buNone/>
            </a:pPr>
            <a:r>
              <a:rPr lang="en-US" altLang="en-US" sz="2400">
                <a:solidFill>
                  <a:schemeClr val="bg1"/>
                </a:solidFill>
                <a:effectLst>
                  <a:glow rad="63500">
                    <a:schemeClr val="tx1"/>
                  </a:glow>
                </a:effectLst>
                <a:latin typeface="Tahoma" charset="0"/>
              </a:rPr>
              <a:t>Jeremiah</a:t>
            </a:r>
          </a:p>
        </p:txBody>
      </p:sp>
      <p:sp>
        <p:nvSpPr>
          <p:cNvPr id="260253" name="Rectangle 157"/>
          <p:cNvSpPr>
            <a:spLocks noChangeArrowheads="1"/>
          </p:cNvSpPr>
          <p:nvPr/>
        </p:nvSpPr>
        <p:spPr bwMode="auto">
          <a:xfrm>
            <a:off x="381000" y="50292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a:lnSpc>
                <a:spcPct val="80000"/>
              </a:lnSpc>
              <a:buFontTx/>
              <a:buNone/>
            </a:pPr>
            <a:r>
              <a:rPr lang="en-US" altLang="en-US" sz="2400">
                <a:solidFill>
                  <a:schemeClr val="bg1"/>
                </a:solidFill>
                <a:effectLst>
                  <a:glow rad="63500">
                    <a:schemeClr val="tx1"/>
                  </a:glow>
                </a:effectLst>
                <a:latin typeface="Tahoma" charset="0"/>
              </a:rPr>
              <a:t>Lamentations</a:t>
            </a:r>
          </a:p>
        </p:txBody>
      </p:sp>
      <p:sp>
        <p:nvSpPr>
          <p:cNvPr id="260254" name="Rectangle 158"/>
          <p:cNvSpPr>
            <a:spLocks noChangeArrowheads="1"/>
          </p:cNvSpPr>
          <p:nvPr/>
        </p:nvSpPr>
        <p:spPr bwMode="auto">
          <a:xfrm>
            <a:off x="304800" y="4343400"/>
            <a:ext cx="114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a:lnSpc>
                <a:spcPct val="80000"/>
              </a:lnSpc>
              <a:buFontTx/>
              <a:buNone/>
            </a:pPr>
            <a:r>
              <a:rPr lang="en-US" altLang="en-US" sz="2400">
                <a:solidFill>
                  <a:schemeClr val="bg1"/>
                </a:solidFill>
                <a:effectLst>
                  <a:glow rad="63500">
                    <a:schemeClr val="tx1"/>
                  </a:glow>
                </a:effectLst>
                <a:latin typeface="Tahoma" charset="0"/>
              </a:rPr>
              <a:t>Ezekiel</a:t>
            </a:r>
          </a:p>
        </p:txBody>
      </p:sp>
      <p:sp>
        <p:nvSpPr>
          <p:cNvPr id="260255" name="Rectangle 159"/>
          <p:cNvSpPr>
            <a:spLocks noChangeArrowheads="1"/>
          </p:cNvSpPr>
          <p:nvPr/>
        </p:nvSpPr>
        <p:spPr bwMode="auto">
          <a:xfrm>
            <a:off x="457200" y="3657600"/>
            <a:ext cx="1143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a:lnSpc>
                <a:spcPct val="80000"/>
              </a:lnSpc>
              <a:buFontTx/>
              <a:buNone/>
            </a:pPr>
            <a:r>
              <a:rPr lang="en-US" altLang="en-US" sz="2400">
                <a:solidFill>
                  <a:schemeClr val="bg1"/>
                </a:solidFill>
                <a:effectLst>
                  <a:glow rad="63500">
                    <a:schemeClr val="tx1"/>
                  </a:glow>
                </a:effectLst>
                <a:latin typeface="Tahoma" charset="0"/>
              </a:rPr>
              <a:t>Daniel</a:t>
            </a:r>
          </a:p>
        </p:txBody>
      </p:sp>
      <p:sp>
        <p:nvSpPr>
          <p:cNvPr id="260256" name="Rectangle 160"/>
          <p:cNvSpPr>
            <a:spLocks noChangeArrowheads="1"/>
          </p:cNvSpPr>
          <p:nvPr/>
        </p:nvSpPr>
        <p:spPr bwMode="auto">
          <a:xfrm>
            <a:off x="762000" y="3124200"/>
            <a:ext cx="1143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a:lnSpc>
                <a:spcPct val="80000"/>
              </a:lnSpc>
              <a:buFontTx/>
              <a:buNone/>
            </a:pPr>
            <a:r>
              <a:rPr lang="en-US" altLang="en-US" sz="2400">
                <a:solidFill>
                  <a:schemeClr val="bg1"/>
                </a:solidFill>
                <a:effectLst>
                  <a:glow rad="63500">
                    <a:schemeClr val="tx1"/>
                  </a:glow>
                </a:effectLst>
                <a:latin typeface="Tahoma" charset="0"/>
              </a:rPr>
              <a:t>Hosea</a:t>
            </a:r>
          </a:p>
        </p:txBody>
      </p:sp>
      <p:sp>
        <p:nvSpPr>
          <p:cNvPr id="260257" name="Rectangle 161"/>
          <p:cNvSpPr>
            <a:spLocks noChangeArrowheads="1"/>
          </p:cNvSpPr>
          <p:nvPr/>
        </p:nvSpPr>
        <p:spPr bwMode="auto">
          <a:xfrm>
            <a:off x="3276600" y="1600200"/>
            <a:ext cx="1600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a:lnSpc>
                <a:spcPct val="80000"/>
              </a:lnSpc>
              <a:buNone/>
            </a:pPr>
            <a:r>
              <a:rPr lang="en-US" altLang="en-US" sz="2400" dirty="0">
                <a:solidFill>
                  <a:schemeClr val="bg1"/>
                </a:solidFill>
                <a:effectLst>
                  <a:glow rad="63500">
                    <a:schemeClr val="tx1"/>
                  </a:glow>
                </a:effectLst>
                <a:latin typeface="Tahoma" charset="0"/>
              </a:rPr>
              <a:t> Obadiah</a:t>
            </a:r>
          </a:p>
        </p:txBody>
      </p:sp>
      <p:sp>
        <p:nvSpPr>
          <p:cNvPr id="260258" name="Rectangle 162"/>
          <p:cNvSpPr>
            <a:spLocks noChangeArrowheads="1"/>
          </p:cNvSpPr>
          <p:nvPr/>
        </p:nvSpPr>
        <p:spPr bwMode="auto">
          <a:xfrm>
            <a:off x="1676400" y="2590800"/>
            <a:ext cx="83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a:lnSpc>
                <a:spcPct val="80000"/>
              </a:lnSpc>
              <a:buFontTx/>
              <a:buNone/>
            </a:pPr>
            <a:r>
              <a:rPr lang="en-US" altLang="en-US" sz="2400">
                <a:solidFill>
                  <a:schemeClr val="bg1"/>
                </a:solidFill>
                <a:effectLst>
                  <a:glow rad="63500">
                    <a:schemeClr val="tx1"/>
                  </a:glow>
                </a:effectLst>
                <a:latin typeface="Tahoma" charset="0"/>
              </a:rPr>
              <a:t>Joel</a:t>
            </a:r>
          </a:p>
        </p:txBody>
      </p:sp>
      <p:sp>
        <p:nvSpPr>
          <p:cNvPr id="260259" name="Rectangle 163"/>
          <p:cNvSpPr>
            <a:spLocks noChangeArrowheads="1"/>
          </p:cNvSpPr>
          <p:nvPr/>
        </p:nvSpPr>
        <p:spPr bwMode="auto">
          <a:xfrm>
            <a:off x="2286000" y="2057400"/>
            <a:ext cx="106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a:lnSpc>
                <a:spcPct val="80000"/>
              </a:lnSpc>
              <a:buFontTx/>
              <a:buNone/>
            </a:pPr>
            <a:r>
              <a:rPr lang="en-US" altLang="en-US" sz="2400">
                <a:solidFill>
                  <a:schemeClr val="bg1"/>
                </a:solidFill>
                <a:effectLst>
                  <a:glow rad="63500">
                    <a:schemeClr val="tx1"/>
                  </a:glow>
                </a:effectLst>
                <a:latin typeface="Tahoma" charset="0"/>
              </a:rPr>
              <a:t>Amos</a:t>
            </a:r>
          </a:p>
        </p:txBody>
      </p:sp>
      <p:sp>
        <p:nvSpPr>
          <p:cNvPr id="260260" name="Rectangle 164"/>
          <p:cNvSpPr>
            <a:spLocks noChangeArrowheads="1"/>
          </p:cNvSpPr>
          <p:nvPr/>
        </p:nvSpPr>
        <p:spPr bwMode="auto">
          <a:xfrm>
            <a:off x="4724400" y="2057400"/>
            <a:ext cx="114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a:lnSpc>
                <a:spcPct val="80000"/>
              </a:lnSpc>
              <a:buFontTx/>
              <a:buNone/>
            </a:pPr>
            <a:r>
              <a:rPr lang="en-US" altLang="en-US" sz="2400">
                <a:solidFill>
                  <a:schemeClr val="bg1"/>
                </a:solidFill>
                <a:effectLst>
                  <a:glow rad="63500">
                    <a:schemeClr val="tx1"/>
                  </a:glow>
                </a:effectLst>
                <a:latin typeface="Tahoma" charset="0"/>
              </a:rPr>
              <a:t>Jonah</a:t>
            </a:r>
          </a:p>
        </p:txBody>
      </p:sp>
      <p:sp>
        <p:nvSpPr>
          <p:cNvPr id="260261" name="Rectangle 165"/>
          <p:cNvSpPr>
            <a:spLocks noChangeArrowheads="1"/>
          </p:cNvSpPr>
          <p:nvPr/>
        </p:nvSpPr>
        <p:spPr bwMode="auto">
          <a:xfrm>
            <a:off x="5486400" y="4267200"/>
            <a:ext cx="1600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a:lnSpc>
                <a:spcPct val="80000"/>
              </a:lnSpc>
              <a:buFontTx/>
              <a:buNone/>
            </a:pPr>
            <a:r>
              <a:rPr lang="en-US" altLang="en-US" sz="2400">
                <a:solidFill>
                  <a:schemeClr val="bg1"/>
                </a:solidFill>
                <a:effectLst>
                  <a:glow rad="63500">
                    <a:schemeClr val="tx1"/>
                  </a:glow>
                </a:effectLst>
                <a:latin typeface="Tahoma" charset="0"/>
              </a:rPr>
              <a:t>Habakkuk</a:t>
            </a:r>
          </a:p>
        </p:txBody>
      </p:sp>
      <p:sp>
        <p:nvSpPr>
          <p:cNvPr id="260262" name="Rectangle 166"/>
          <p:cNvSpPr>
            <a:spLocks noChangeArrowheads="1"/>
          </p:cNvSpPr>
          <p:nvPr/>
        </p:nvSpPr>
        <p:spPr bwMode="auto">
          <a:xfrm>
            <a:off x="5638800" y="2667000"/>
            <a:ext cx="106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a:lnSpc>
                <a:spcPct val="80000"/>
              </a:lnSpc>
              <a:buFontTx/>
              <a:buNone/>
            </a:pPr>
            <a:r>
              <a:rPr lang="en-US" altLang="en-US" sz="2400">
                <a:solidFill>
                  <a:schemeClr val="bg1"/>
                </a:solidFill>
                <a:effectLst>
                  <a:glow rad="63500">
                    <a:schemeClr val="tx1"/>
                  </a:glow>
                </a:effectLst>
                <a:latin typeface="Tahoma" charset="0"/>
              </a:rPr>
              <a:t>Micah</a:t>
            </a:r>
          </a:p>
        </p:txBody>
      </p:sp>
      <p:sp>
        <p:nvSpPr>
          <p:cNvPr id="260263" name="Rectangle 167"/>
          <p:cNvSpPr>
            <a:spLocks noChangeArrowheads="1"/>
          </p:cNvSpPr>
          <p:nvPr/>
        </p:nvSpPr>
        <p:spPr bwMode="auto">
          <a:xfrm>
            <a:off x="5867400" y="3657600"/>
            <a:ext cx="114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a:lnSpc>
                <a:spcPct val="80000"/>
              </a:lnSpc>
              <a:buFontTx/>
              <a:buNone/>
            </a:pPr>
            <a:r>
              <a:rPr lang="en-US" altLang="en-US" sz="2400">
                <a:solidFill>
                  <a:schemeClr val="bg1"/>
                </a:solidFill>
                <a:effectLst>
                  <a:glow rad="63500">
                    <a:schemeClr val="tx1"/>
                  </a:glow>
                </a:effectLst>
                <a:latin typeface="Tahoma" charset="0"/>
              </a:rPr>
              <a:t>Nahum</a:t>
            </a:r>
          </a:p>
        </p:txBody>
      </p:sp>
      <p:sp>
        <p:nvSpPr>
          <p:cNvPr id="260264" name="Rectangle 168"/>
          <p:cNvSpPr>
            <a:spLocks noChangeArrowheads="1"/>
          </p:cNvSpPr>
          <p:nvPr/>
        </p:nvSpPr>
        <p:spPr bwMode="auto">
          <a:xfrm>
            <a:off x="4953000" y="4953000"/>
            <a:ext cx="1600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a:lnSpc>
                <a:spcPct val="80000"/>
              </a:lnSpc>
              <a:buFontTx/>
              <a:buNone/>
            </a:pPr>
            <a:r>
              <a:rPr lang="en-US" altLang="en-US" sz="2400">
                <a:solidFill>
                  <a:schemeClr val="bg1"/>
                </a:solidFill>
                <a:effectLst>
                  <a:glow rad="63500">
                    <a:schemeClr val="tx1"/>
                  </a:glow>
                </a:effectLst>
                <a:latin typeface="Tahoma" charset="0"/>
              </a:rPr>
              <a:t>Zephaniah</a:t>
            </a:r>
          </a:p>
        </p:txBody>
      </p:sp>
      <p:sp>
        <p:nvSpPr>
          <p:cNvPr id="260265" name="Rectangle 169"/>
          <p:cNvSpPr>
            <a:spLocks noChangeArrowheads="1"/>
          </p:cNvSpPr>
          <p:nvPr/>
        </p:nvSpPr>
        <p:spPr bwMode="auto">
          <a:xfrm>
            <a:off x="3886200" y="5486400"/>
            <a:ext cx="1219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a:lnSpc>
                <a:spcPct val="80000"/>
              </a:lnSpc>
              <a:buFontTx/>
              <a:buNone/>
            </a:pPr>
            <a:r>
              <a:rPr lang="en-US" altLang="en-US" sz="2400">
                <a:solidFill>
                  <a:schemeClr val="bg1"/>
                </a:solidFill>
                <a:effectLst>
                  <a:glow rad="63500">
                    <a:schemeClr val="tx1"/>
                  </a:glow>
                </a:effectLst>
                <a:latin typeface="Tahoma" charset="0"/>
              </a:rPr>
              <a:t>Haggai</a:t>
            </a:r>
          </a:p>
        </p:txBody>
      </p:sp>
      <p:sp>
        <p:nvSpPr>
          <p:cNvPr id="260266" name="Rectangle 170"/>
          <p:cNvSpPr>
            <a:spLocks noChangeArrowheads="1"/>
          </p:cNvSpPr>
          <p:nvPr/>
        </p:nvSpPr>
        <p:spPr bwMode="auto">
          <a:xfrm>
            <a:off x="2667000" y="4648200"/>
            <a:ext cx="1600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a:lnSpc>
                <a:spcPct val="80000"/>
              </a:lnSpc>
              <a:buFontTx/>
              <a:buNone/>
            </a:pPr>
            <a:r>
              <a:rPr lang="en-US" altLang="en-US" sz="2400">
                <a:solidFill>
                  <a:schemeClr val="bg1"/>
                </a:solidFill>
                <a:effectLst>
                  <a:glow rad="63500">
                    <a:schemeClr val="tx1"/>
                  </a:glow>
                </a:effectLst>
                <a:latin typeface="Tahoma" charset="0"/>
              </a:rPr>
              <a:t>Zechariah</a:t>
            </a:r>
          </a:p>
        </p:txBody>
      </p:sp>
      <p:sp>
        <p:nvSpPr>
          <p:cNvPr id="260267" name="Rectangle 171"/>
          <p:cNvSpPr>
            <a:spLocks noChangeArrowheads="1"/>
          </p:cNvSpPr>
          <p:nvPr/>
        </p:nvSpPr>
        <p:spPr bwMode="auto">
          <a:xfrm>
            <a:off x="2286000" y="3886200"/>
            <a:ext cx="12192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a:lnSpc>
                <a:spcPct val="80000"/>
              </a:lnSpc>
              <a:buFontTx/>
              <a:buNone/>
            </a:pPr>
            <a:r>
              <a:rPr lang="en-US" altLang="en-US" sz="2400">
                <a:solidFill>
                  <a:schemeClr val="bg1"/>
                </a:solidFill>
                <a:effectLst>
                  <a:glow rad="63500">
                    <a:schemeClr val="tx1"/>
                  </a:glow>
                </a:effectLst>
                <a:latin typeface="Tahoma" charset="0"/>
              </a:rPr>
              <a:t>Malachi </a:t>
            </a:r>
          </a:p>
        </p:txBody>
      </p:sp>
      <p:sp>
        <p:nvSpPr>
          <p:cNvPr id="260268" name="Rectangle 172"/>
          <p:cNvSpPr>
            <a:spLocks noChangeArrowheads="1"/>
          </p:cNvSpPr>
          <p:nvPr/>
        </p:nvSpPr>
        <p:spPr bwMode="auto">
          <a:xfrm>
            <a:off x="457200" y="3124200"/>
            <a:ext cx="83058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algn="ctr">
              <a:buFontTx/>
              <a:buNone/>
            </a:pPr>
            <a:r>
              <a:rPr lang="en-US" altLang="en-US" b="1" dirty="0">
                <a:solidFill>
                  <a:srgbClr val="FF3300"/>
                </a:solidFill>
                <a:effectLst/>
              </a:rPr>
              <a:t>"Is not My word like a fire?"</a:t>
            </a:r>
          </a:p>
        </p:txBody>
      </p:sp>
      <p:sp>
        <p:nvSpPr>
          <p:cNvPr id="260269" name="Rectangle 173"/>
          <p:cNvSpPr>
            <a:spLocks noChangeArrowheads="1"/>
          </p:cNvSpPr>
          <p:nvPr/>
        </p:nvSpPr>
        <p:spPr bwMode="auto">
          <a:xfrm>
            <a:off x="228600" y="1676400"/>
            <a:ext cx="16764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a:lnSpc>
                <a:spcPct val="80000"/>
              </a:lnSpc>
              <a:buFontTx/>
              <a:buNone/>
            </a:pPr>
            <a:r>
              <a:rPr lang="en-US" altLang="en-US" sz="2400">
                <a:solidFill>
                  <a:schemeClr val="bg1"/>
                </a:solidFill>
                <a:effectLst>
                  <a:glow rad="63500">
                    <a:schemeClr val="tx1"/>
                  </a:glow>
                </a:effectLst>
                <a:latin typeface="Tahoma" charset="0"/>
              </a:rPr>
              <a:t>Revelation</a:t>
            </a:r>
          </a:p>
        </p:txBody>
      </p:sp>
      <p:sp>
        <p:nvSpPr>
          <p:cNvPr id="260270" name="Rectangle 174"/>
          <p:cNvSpPr>
            <a:spLocks noChangeArrowheads="1"/>
          </p:cNvSpPr>
          <p:nvPr/>
        </p:nvSpPr>
        <p:spPr bwMode="auto">
          <a:xfrm>
            <a:off x="1143000" y="1066800"/>
            <a:ext cx="990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a:lnSpc>
                <a:spcPct val="80000"/>
              </a:lnSpc>
              <a:buFontTx/>
              <a:buNone/>
            </a:pPr>
            <a:r>
              <a:rPr lang="en-US" altLang="en-US" sz="2400">
                <a:solidFill>
                  <a:schemeClr val="bg1"/>
                </a:solidFill>
                <a:effectLst>
                  <a:glow rad="63500">
                    <a:schemeClr val="tx1"/>
                  </a:glow>
                </a:effectLst>
                <a:latin typeface="Tahoma" charset="0"/>
              </a:rPr>
              <a:t>Jude</a:t>
            </a:r>
          </a:p>
        </p:txBody>
      </p:sp>
      <p:sp>
        <p:nvSpPr>
          <p:cNvPr id="260271" name="Rectangle 175"/>
          <p:cNvSpPr>
            <a:spLocks noChangeArrowheads="1"/>
          </p:cNvSpPr>
          <p:nvPr/>
        </p:nvSpPr>
        <p:spPr bwMode="auto">
          <a:xfrm>
            <a:off x="1905000" y="6096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a:lnSpc>
                <a:spcPct val="80000"/>
              </a:lnSpc>
              <a:buFontTx/>
              <a:buNone/>
            </a:pPr>
            <a:r>
              <a:rPr lang="en-US" altLang="en-US" sz="2400">
                <a:solidFill>
                  <a:schemeClr val="bg1"/>
                </a:solidFill>
                <a:effectLst>
                  <a:glow rad="63500">
                    <a:schemeClr val="tx1"/>
                  </a:glow>
                </a:effectLst>
                <a:latin typeface="Tahoma" charset="0"/>
              </a:rPr>
              <a:t>3</a:t>
            </a:r>
            <a:r>
              <a:rPr lang="en-US" altLang="en-US" sz="2400" baseline="30000">
                <a:solidFill>
                  <a:schemeClr val="bg1"/>
                </a:solidFill>
                <a:effectLst>
                  <a:glow rad="63500">
                    <a:schemeClr val="tx1"/>
                  </a:glow>
                </a:effectLst>
                <a:latin typeface="Tahoma" charset="0"/>
              </a:rPr>
              <a:t>rd</a:t>
            </a:r>
            <a:r>
              <a:rPr lang="en-US" altLang="en-US" sz="2400">
                <a:solidFill>
                  <a:schemeClr val="bg1"/>
                </a:solidFill>
                <a:effectLst>
                  <a:glow rad="63500">
                    <a:schemeClr val="tx1"/>
                  </a:glow>
                </a:effectLst>
                <a:latin typeface="Tahoma" charset="0"/>
              </a:rPr>
              <a:t> John</a:t>
            </a:r>
          </a:p>
        </p:txBody>
      </p:sp>
      <p:sp>
        <p:nvSpPr>
          <p:cNvPr id="260272" name="Rectangle 176"/>
          <p:cNvSpPr>
            <a:spLocks noChangeArrowheads="1"/>
          </p:cNvSpPr>
          <p:nvPr/>
        </p:nvSpPr>
        <p:spPr bwMode="auto">
          <a:xfrm>
            <a:off x="3200400" y="76200"/>
            <a:ext cx="1447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a:lnSpc>
                <a:spcPct val="80000"/>
              </a:lnSpc>
              <a:buFontTx/>
              <a:buNone/>
            </a:pPr>
            <a:r>
              <a:rPr lang="en-US" altLang="en-US" sz="2400">
                <a:solidFill>
                  <a:schemeClr val="bg1"/>
                </a:solidFill>
                <a:effectLst>
                  <a:glow rad="63500">
                    <a:schemeClr val="tx1"/>
                  </a:glow>
                </a:effectLst>
                <a:latin typeface="Tahoma" charset="0"/>
              </a:rPr>
              <a:t>2</a:t>
            </a:r>
            <a:r>
              <a:rPr lang="en-US" altLang="en-US" sz="2400" baseline="30000">
                <a:solidFill>
                  <a:schemeClr val="bg1"/>
                </a:solidFill>
                <a:effectLst>
                  <a:glow rad="63500">
                    <a:schemeClr val="tx1"/>
                  </a:glow>
                </a:effectLst>
                <a:latin typeface="Tahoma" charset="0"/>
              </a:rPr>
              <a:t>nd</a:t>
            </a:r>
            <a:r>
              <a:rPr lang="en-US" altLang="en-US" sz="2400">
                <a:solidFill>
                  <a:schemeClr val="bg1"/>
                </a:solidFill>
                <a:effectLst>
                  <a:glow rad="63500">
                    <a:schemeClr val="tx1"/>
                  </a:glow>
                </a:effectLst>
                <a:latin typeface="Tahoma" charset="0"/>
              </a:rPr>
              <a:t> John</a:t>
            </a:r>
          </a:p>
        </p:txBody>
      </p:sp>
      <p:sp>
        <p:nvSpPr>
          <p:cNvPr id="260273" name="Rectangle 177"/>
          <p:cNvSpPr>
            <a:spLocks noChangeArrowheads="1"/>
          </p:cNvSpPr>
          <p:nvPr/>
        </p:nvSpPr>
        <p:spPr bwMode="auto">
          <a:xfrm>
            <a:off x="4876800" y="152400"/>
            <a:ext cx="152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a:lnSpc>
                <a:spcPct val="80000"/>
              </a:lnSpc>
              <a:buFontTx/>
              <a:buNone/>
            </a:pPr>
            <a:r>
              <a:rPr lang="en-US" altLang="en-US" sz="2400">
                <a:solidFill>
                  <a:schemeClr val="bg1"/>
                </a:solidFill>
                <a:effectLst>
                  <a:glow rad="63500">
                    <a:schemeClr val="tx1"/>
                  </a:glow>
                </a:effectLst>
                <a:latin typeface="Tahoma" charset="0"/>
              </a:rPr>
              <a:t>1</a:t>
            </a:r>
            <a:r>
              <a:rPr lang="en-US" altLang="en-US" sz="2400" baseline="30000">
                <a:solidFill>
                  <a:schemeClr val="bg1"/>
                </a:solidFill>
                <a:effectLst>
                  <a:glow rad="63500">
                    <a:schemeClr val="tx1"/>
                  </a:glow>
                </a:effectLst>
                <a:latin typeface="Tahoma" charset="0"/>
              </a:rPr>
              <a:t>st</a:t>
            </a:r>
            <a:r>
              <a:rPr lang="en-US" altLang="en-US" sz="2400">
                <a:solidFill>
                  <a:schemeClr val="bg1"/>
                </a:solidFill>
                <a:effectLst>
                  <a:glow rad="63500">
                    <a:schemeClr val="tx1"/>
                  </a:glow>
                </a:effectLst>
                <a:latin typeface="Tahoma" charset="0"/>
              </a:rPr>
              <a:t> John</a:t>
            </a:r>
          </a:p>
        </p:txBody>
      </p:sp>
      <p:sp>
        <p:nvSpPr>
          <p:cNvPr id="260274" name="Rectangle 178"/>
          <p:cNvSpPr>
            <a:spLocks noChangeArrowheads="1"/>
          </p:cNvSpPr>
          <p:nvPr/>
        </p:nvSpPr>
        <p:spPr bwMode="auto">
          <a:xfrm>
            <a:off x="5791200" y="685800"/>
            <a:ext cx="1600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a:lnSpc>
                <a:spcPct val="80000"/>
              </a:lnSpc>
              <a:buFontTx/>
              <a:buNone/>
            </a:pPr>
            <a:r>
              <a:rPr lang="en-US" altLang="en-US" sz="2400">
                <a:solidFill>
                  <a:schemeClr val="bg1"/>
                </a:solidFill>
                <a:effectLst>
                  <a:glow rad="63500">
                    <a:schemeClr val="tx1"/>
                  </a:glow>
                </a:effectLst>
                <a:latin typeface="Tahoma" charset="0"/>
              </a:rPr>
              <a:t>2</a:t>
            </a:r>
            <a:r>
              <a:rPr lang="en-US" altLang="en-US" sz="2400" baseline="30000">
                <a:solidFill>
                  <a:schemeClr val="bg1"/>
                </a:solidFill>
                <a:effectLst>
                  <a:glow rad="63500">
                    <a:schemeClr val="tx1"/>
                  </a:glow>
                </a:effectLst>
                <a:latin typeface="Tahoma" charset="0"/>
              </a:rPr>
              <a:t>nd</a:t>
            </a:r>
            <a:r>
              <a:rPr lang="en-US" altLang="en-US" sz="2400">
                <a:solidFill>
                  <a:schemeClr val="bg1"/>
                </a:solidFill>
                <a:effectLst>
                  <a:glow rad="63500">
                    <a:schemeClr val="tx1"/>
                  </a:glow>
                </a:effectLst>
                <a:latin typeface="Tahoma" charset="0"/>
              </a:rPr>
              <a:t> Peter</a:t>
            </a:r>
          </a:p>
        </p:txBody>
      </p:sp>
      <p:sp>
        <p:nvSpPr>
          <p:cNvPr id="260275" name="Rectangle 179"/>
          <p:cNvSpPr>
            <a:spLocks noChangeArrowheads="1"/>
          </p:cNvSpPr>
          <p:nvPr/>
        </p:nvSpPr>
        <p:spPr bwMode="auto">
          <a:xfrm>
            <a:off x="6629400" y="1371600"/>
            <a:ext cx="13716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a:lnSpc>
                <a:spcPct val="80000"/>
              </a:lnSpc>
              <a:buFontTx/>
              <a:buNone/>
            </a:pPr>
            <a:r>
              <a:rPr lang="en-US" altLang="en-US" sz="2400">
                <a:solidFill>
                  <a:schemeClr val="bg1"/>
                </a:solidFill>
                <a:effectLst>
                  <a:glow rad="63500">
                    <a:schemeClr val="tx1"/>
                  </a:glow>
                </a:effectLst>
                <a:latin typeface="Tahoma" charset="0"/>
              </a:rPr>
              <a:t>1</a:t>
            </a:r>
            <a:r>
              <a:rPr lang="en-US" altLang="en-US" sz="2400" baseline="30000">
                <a:solidFill>
                  <a:schemeClr val="bg1"/>
                </a:solidFill>
                <a:effectLst>
                  <a:glow rad="63500">
                    <a:schemeClr val="tx1"/>
                  </a:glow>
                </a:effectLst>
                <a:latin typeface="Tahoma" charset="0"/>
              </a:rPr>
              <a:t>st</a:t>
            </a:r>
            <a:r>
              <a:rPr lang="en-US" altLang="en-US" sz="2400">
                <a:solidFill>
                  <a:schemeClr val="bg1"/>
                </a:solidFill>
                <a:effectLst>
                  <a:glow rad="63500">
                    <a:schemeClr val="tx1"/>
                  </a:glow>
                </a:effectLst>
                <a:latin typeface="Tahoma" charset="0"/>
              </a:rPr>
              <a:t> Peter</a:t>
            </a:r>
          </a:p>
        </p:txBody>
      </p:sp>
      <p:sp>
        <p:nvSpPr>
          <p:cNvPr id="260276" name="Rectangle 180"/>
          <p:cNvSpPr>
            <a:spLocks noChangeArrowheads="1"/>
          </p:cNvSpPr>
          <p:nvPr/>
        </p:nvSpPr>
        <p:spPr bwMode="auto">
          <a:xfrm>
            <a:off x="7391400" y="2057400"/>
            <a:ext cx="1143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a:lnSpc>
                <a:spcPct val="80000"/>
              </a:lnSpc>
              <a:buFontTx/>
              <a:buNone/>
            </a:pPr>
            <a:r>
              <a:rPr lang="en-US" altLang="en-US" sz="2400">
                <a:solidFill>
                  <a:schemeClr val="bg1"/>
                </a:solidFill>
                <a:effectLst>
                  <a:glow rad="63500">
                    <a:schemeClr val="tx1"/>
                  </a:glow>
                </a:effectLst>
                <a:latin typeface="Tahoma" charset="0"/>
              </a:rPr>
              <a:t>James</a:t>
            </a:r>
          </a:p>
        </p:txBody>
      </p:sp>
      <p:sp>
        <p:nvSpPr>
          <p:cNvPr id="260277" name="Rectangle 181"/>
          <p:cNvSpPr>
            <a:spLocks noChangeArrowheads="1"/>
          </p:cNvSpPr>
          <p:nvPr/>
        </p:nvSpPr>
        <p:spPr bwMode="auto">
          <a:xfrm>
            <a:off x="7467600" y="2819400"/>
            <a:ext cx="13716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a:lnSpc>
                <a:spcPct val="80000"/>
              </a:lnSpc>
              <a:buFontTx/>
              <a:buNone/>
            </a:pPr>
            <a:r>
              <a:rPr lang="en-US" altLang="en-US" sz="2400">
                <a:solidFill>
                  <a:schemeClr val="bg1"/>
                </a:solidFill>
                <a:effectLst>
                  <a:glow rad="63500">
                    <a:schemeClr val="tx1"/>
                  </a:glow>
                </a:effectLst>
                <a:latin typeface="Tahoma" charset="0"/>
              </a:rPr>
              <a:t>Hebrews</a:t>
            </a:r>
          </a:p>
        </p:txBody>
      </p:sp>
      <p:sp>
        <p:nvSpPr>
          <p:cNvPr id="260278" name="Rectangle 182"/>
          <p:cNvSpPr>
            <a:spLocks noChangeArrowheads="1"/>
          </p:cNvSpPr>
          <p:nvPr/>
        </p:nvSpPr>
        <p:spPr bwMode="auto">
          <a:xfrm>
            <a:off x="7620000" y="3581400"/>
            <a:ext cx="1447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a:lnSpc>
                <a:spcPct val="80000"/>
              </a:lnSpc>
              <a:buFontTx/>
              <a:buNone/>
            </a:pPr>
            <a:r>
              <a:rPr lang="en-US" altLang="en-US" sz="2400">
                <a:solidFill>
                  <a:schemeClr val="bg1"/>
                </a:solidFill>
                <a:effectLst>
                  <a:glow rad="63500">
                    <a:schemeClr val="tx1"/>
                  </a:glow>
                </a:effectLst>
                <a:latin typeface="Tahoma" charset="0"/>
              </a:rPr>
              <a:t>Philemon</a:t>
            </a:r>
          </a:p>
        </p:txBody>
      </p:sp>
      <p:sp>
        <p:nvSpPr>
          <p:cNvPr id="260279" name="Rectangle 183"/>
          <p:cNvSpPr>
            <a:spLocks noChangeArrowheads="1"/>
          </p:cNvSpPr>
          <p:nvPr/>
        </p:nvSpPr>
        <p:spPr bwMode="auto">
          <a:xfrm>
            <a:off x="7772400" y="4343400"/>
            <a:ext cx="106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a:lnSpc>
                <a:spcPct val="80000"/>
              </a:lnSpc>
              <a:buFontTx/>
              <a:buNone/>
            </a:pPr>
            <a:r>
              <a:rPr lang="en-US" altLang="en-US" sz="2400">
                <a:solidFill>
                  <a:schemeClr val="bg1"/>
                </a:solidFill>
                <a:effectLst>
                  <a:glow rad="63500">
                    <a:schemeClr val="tx1"/>
                  </a:glow>
                </a:effectLst>
                <a:latin typeface="Tahoma" charset="0"/>
              </a:rPr>
              <a:t>Titus</a:t>
            </a:r>
          </a:p>
        </p:txBody>
      </p:sp>
      <p:sp>
        <p:nvSpPr>
          <p:cNvPr id="260280" name="Rectangle 184"/>
          <p:cNvSpPr>
            <a:spLocks noChangeArrowheads="1"/>
          </p:cNvSpPr>
          <p:nvPr/>
        </p:nvSpPr>
        <p:spPr bwMode="auto">
          <a:xfrm>
            <a:off x="7086600" y="5029200"/>
            <a:ext cx="1905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a:lnSpc>
                <a:spcPct val="80000"/>
              </a:lnSpc>
              <a:buFontTx/>
              <a:buNone/>
            </a:pPr>
            <a:r>
              <a:rPr lang="en-US" altLang="en-US" sz="2400">
                <a:solidFill>
                  <a:schemeClr val="bg1"/>
                </a:solidFill>
                <a:effectLst>
                  <a:glow rad="63500">
                    <a:schemeClr val="tx1"/>
                  </a:glow>
                </a:effectLst>
                <a:latin typeface="Tahoma" charset="0"/>
              </a:rPr>
              <a:t>2</a:t>
            </a:r>
            <a:r>
              <a:rPr lang="en-US" altLang="en-US" sz="2400" baseline="30000">
                <a:solidFill>
                  <a:schemeClr val="bg1"/>
                </a:solidFill>
                <a:effectLst>
                  <a:glow rad="63500">
                    <a:schemeClr val="tx1"/>
                  </a:glow>
                </a:effectLst>
                <a:latin typeface="Tahoma" charset="0"/>
              </a:rPr>
              <a:t>nd</a:t>
            </a:r>
            <a:r>
              <a:rPr lang="en-US" altLang="en-US" sz="2400">
                <a:solidFill>
                  <a:schemeClr val="bg1"/>
                </a:solidFill>
                <a:effectLst>
                  <a:glow rad="63500">
                    <a:schemeClr val="tx1"/>
                  </a:glow>
                </a:effectLst>
                <a:latin typeface="Tahoma" charset="0"/>
              </a:rPr>
              <a:t> Timothy</a:t>
            </a:r>
          </a:p>
        </p:txBody>
      </p:sp>
      <p:sp>
        <p:nvSpPr>
          <p:cNvPr id="260281" name="Rectangle 185"/>
          <p:cNvSpPr>
            <a:spLocks noChangeArrowheads="1"/>
          </p:cNvSpPr>
          <p:nvPr/>
        </p:nvSpPr>
        <p:spPr bwMode="auto">
          <a:xfrm>
            <a:off x="6400800" y="57150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a:lnSpc>
                <a:spcPct val="80000"/>
              </a:lnSpc>
              <a:buFontTx/>
              <a:buNone/>
            </a:pPr>
            <a:r>
              <a:rPr lang="en-US" altLang="en-US" sz="2400">
                <a:solidFill>
                  <a:schemeClr val="bg1"/>
                </a:solidFill>
                <a:effectLst>
                  <a:glow rad="63500">
                    <a:schemeClr val="tx1"/>
                  </a:glow>
                </a:effectLst>
                <a:latin typeface="Tahoma" charset="0"/>
              </a:rPr>
              <a:t>1</a:t>
            </a:r>
            <a:r>
              <a:rPr lang="en-US" altLang="en-US" sz="2400" baseline="30000">
                <a:solidFill>
                  <a:schemeClr val="bg1"/>
                </a:solidFill>
                <a:effectLst>
                  <a:glow rad="63500">
                    <a:schemeClr val="tx1"/>
                  </a:glow>
                </a:effectLst>
                <a:latin typeface="Tahoma" charset="0"/>
              </a:rPr>
              <a:t>st</a:t>
            </a:r>
            <a:r>
              <a:rPr lang="en-US" altLang="en-US" sz="2400">
                <a:solidFill>
                  <a:schemeClr val="bg1"/>
                </a:solidFill>
                <a:effectLst>
                  <a:glow rad="63500">
                    <a:schemeClr val="tx1"/>
                  </a:glow>
                </a:effectLst>
                <a:latin typeface="Tahoma" charset="0"/>
              </a:rPr>
              <a:t> Timothy</a:t>
            </a:r>
          </a:p>
        </p:txBody>
      </p:sp>
      <p:sp>
        <p:nvSpPr>
          <p:cNvPr id="260282" name="Rectangle 186"/>
          <p:cNvSpPr>
            <a:spLocks noChangeArrowheads="1"/>
          </p:cNvSpPr>
          <p:nvPr/>
        </p:nvSpPr>
        <p:spPr bwMode="auto">
          <a:xfrm>
            <a:off x="4038600" y="6324600"/>
            <a:ext cx="259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a:lnSpc>
                <a:spcPct val="80000"/>
              </a:lnSpc>
              <a:buFontTx/>
              <a:buNone/>
            </a:pPr>
            <a:r>
              <a:rPr lang="en-US" altLang="en-US" sz="2400">
                <a:solidFill>
                  <a:schemeClr val="bg1"/>
                </a:solidFill>
                <a:effectLst>
                  <a:glow rad="63500">
                    <a:schemeClr val="tx1"/>
                  </a:glow>
                </a:effectLst>
                <a:latin typeface="Tahoma" charset="0"/>
              </a:rPr>
              <a:t>2</a:t>
            </a:r>
            <a:r>
              <a:rPr lang="en-US" altLang="en-US" sz="2400" baseline="30000">
                <a:solidFill>
                  <a:schemeClr val="bg1"/>
                </a:solidFill>
                <a:effectLst>
                  <a:glow rad="63500">
                    <a:schemeClr val="tx1"/>
                  </a:glow>
                </a:effectLst>
                <a:latin typeface="Tahoma" charset="0"/>
              </a:rPr>
              <a:t>nd</a:t>
            </a:r>
            <a:r>
              <a:rPr lang="en-US" altLang="en-US" sz="2400">
                <a:solidFill>
                  <a:schemeClr val="bg1"/>
                </a:solidFill>
                <a:effectLst>
                  <a:glow rad="63500">
                    <a:schemeClr val="tx1"/>
                  </a:glow>
                </a:effectLst>
                <a:latin typeface="Tahoma" charset="0"/>
              </a:rPr>
              <a:t> Thessalonians</a:t>
            </a:r>
          </a:p>
        </p:txBody>
      </p:sp>
      <p:sp>
        <p:nvSpPr>
          <p:cNvPr id="260283" name="Rectangle 187"/>
          <p:cNvSpPr>
            <a:spLocks noChangeArrowheads="1"/>
          </p:cNvSpPr>
          <p:nvPr/>
        </p:nvSpPr>
        <p:spPr bwMode="auto">
          <a:xfrm>
            <a:off x="1219200" y="5943600"/>
            <a:ext cx="259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a:lnSpc>
                <a:spcPct val="80000"/>
              </a:lnSpc>
              <a:buFontTx/>
              <a:buNone/>
            </a:pPr>
            <a:r>
              <a:rPr lang="en-US" altLang="en-US" sz="2400">
                <a:solidFill>
                  <a:schemeClr val="bg1"/>
                </a:solidFill>
                <a:effectLst>
                  <a:glow rad="63500">
                    <a:schemeClr val="tx1"/>
                  </a:glow>
                </a:effectLst>
                <a:latin typeface="Tahoma" charset="0"/>
              </a:rPr>
              <a:t>1</a:t>
            </a:r>
            <a:r>
              <a:rPr lang="en-US" altLang="en-US" sz="2400" baseline="30000">
                <a:solidFill>
                  <a:schemeClr val="bg1"/>
                </a:solidFill>
                <a:effectLst>
                  <a:glow rad="63500">
                    <a:schemeClr val="tx1"/>
                  </a:glow>
                </a:effectLst>
                <a:latin typeface="Tahoma" charset="0"/>
              </a:rPr>
              <a:t>st</a:t>
            </a:r>
            <a:r>
              <a:rPr lang="en-US" altLang="en-US" sz="2400">
                <a:solidFill>
                  <a:schemeClr val="bg1"/>
                </a:solidFill>
                <a:effectLst>
                  <a:glow rad="63500">
                    <a:schemeClr val="tx1"/>
                  </a:glow>
                </a:effectLst>
                <a:latin typeface="Tahoma" charset="0"/>
              </a:rPr>
              <a:t> Thessalonians</a:t>
            </a:r>
          </a:p>
        </p:txBody>
      </p:sp>
      <p:sp>
        <p:nvSpPr>
          <p:cNvPr id="260284" name="Rectangle 188"/>
          <p:cNvSpPr>
            <a:spLocks noChangeArrowheads="1"/>
          </p:cNvSpPr>
          <p:nvPr/>
        </p:nvSpPr>
        <p:spPr bwMode="auto">
          <a:xfrm>
            <a:off x="685800" y="5105400"/>
            <a:ext cx="1600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a:lnSpc>
                <a:spcPct val="80000"/>
              </a:lnSpc>
              <a:buFontTx/>
              <a:buNone/>
            </a:pPr>
            <a:r>
              <a:rPr lang="en-US" altLang="en-US" sz="2400">
                <a:solidFill>
                  <a:schemeClr val="bg1"/>
                </a:solidFill>
                <a:effectLst>
                  <a:glow rad="63500">
                    <a:schemeClr val="tx1"/>
                  </a:glow>
                </a:effectLst>
                <a:latin typeface="Tahoma" charset="0"/>
              </a:rPr>
              <a:t>Colossians</a:t>
            </a:r>
          </a:p>
        </p:txBody>
      </p:sp>
      <p:sp>
        <p:nvSpPr>
          <p:cNvPr id="260285" name="Rectangle 189"/>
          <p:cNvSpPr>
            <a:spLocks noChangeArrowheads="1"/>
          </p:cNvSpPr>
          <p:nvPr/>
        </p:nvSpPr>
        <p:spPr bwMode="auto">
          <a:xfrm>
            <a:off x="228600" y="4343400"/>
            <a:ext cx="16764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a:lnSpc>
                <a:spcPct val="80000"/>
              </a:lnSpc>
              <a:buFontTx/>
              <a:buNone/>
            </a:pPr>
            <a:r>
              <a:rPr lang="en-US" altLang="en-US" sz="2400">
                <a:solidFill>
                  <a:schemeClr val="bg1"/>
                </a:solidFill>
                <a:effectLst>
                  <a:glow rad="63500">
                    <a:schemeClr val="tx1"/>
                  </a:glow>
                </a:effectLst>
                <a:latin typeface="Tahoma" charset="0"/>
              </a:rPr>
              <a:t>Philippians</a:t>
            </a:r>
          </a:p>
        </p:txBody>
      </p:sp>
      <p:sp>
        <p:nvSpPr>
          <p:cNvPr id="260286" name="Rectangle 190"/>
          <p:cNvSpPr>
            <a:spLocks noChangeArrowheads="1"/>
          </p:cNvSpPr>
          <p:nvPr/>
        </p:nvSpPr>
        <p:spPr bwMode="auto">
          <a:xfrm>
            <a:off x="76200" y="3505200"/>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a:lnSpc>
                <a:spcPct val="80000"/>
              </a:lnSpc>
              <a:buFontTx/>
              <a:buNone/>
            </a:pPr>
            <a:r>
              <a:rPr lang="en-US" altLang="en-US" sz="2400">
                <a:solidFill>
                  <a:schemeClr val="bg1"/>
                </a:solidFill>
                <a:effectLst>
                  <a:glow rad="63500">
                    <a:schemeClr val="tx1"/>
                  </a:glow>
                </a:effectLst>
                <a:latin typeface="Tahoma" charset="0"/>
              </a:rPr>
              <a:t>Ephesians</a:t>
            </a:r>
          </a:p>
        </p:txBody>
      </p:sp>
      <p:sp>
        <p:nvSpPr>
          <p:cNvPr id="260287" name="Rectangle 191"/>
          <p:cNvSpPr>
            <a:spLocks noChangeArrowheads="1"/>
          </p:cNvSpPr>
          <p:nvPr/>
        </p:nvSpPr>
        <p:spPr bwMode="auto">
          <a:xfrm>
            <a:off x="2057400" y="2209800"/>
            <a:ext cx="2209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a:lnSpc>
                <a:spcPct val="80000"/>
              </a:lnSpc>
              <a:buFontTx/>
              <a:buNone/>
            </a:pPr>
            <a:r>
              <a:rPr lang="en-US" altLang="en-US" sz="2400">
                <a:solidFill>
                  <a:schemeClr val="bg1"/>
                </a:solidFill>
                <a:effectLst>
                  <a:glow rad="63500">
                    <a:schemeClr val="tx1"/>
                  </a:glow>
                </a:effectLst>
                <a:latin typeface="Tahoma" charset="0"/>
              </a:rPr>
              <a:t>2</a:t>
            </a:r>
            <a:r>
              <a:rPr lang="en-US" altLang="en-US" sz="2400" baseline="30000">
                <a:solidFill>
                  <a:schemeClr val="bg1"/>
                </a:solidFill>
                <a:effectLst>
                  <a:glow rad="63500">
                    <a:schemeClr val="tx1"/>
                  </a:glow>
                </a:effectLst>
                <a:latin typeface="Tahoma" charset="0"/>
              </a:rPr>
              <a:t>nd</a:t>
            </a:r>
            <a:r>
              <a:rPr lang="en-US" altLang="en-US" sz="2400">
                <a:solidFill>
                  <a:schemeClr val="bg1"/>
                </a:solidFill>
                <a:effectLst>
                  <a:glow rad="63500">
                    <a:schemeClr val="tx1"/>
                  </a:glow>
                </a:effectLst>
                <a:latin typeface="Tahoma" charset="0"/>
              </a:rPr>
              <a:t> Corinthians</a:t>
            </a:r>
          </a:p>
        </p:txBody>
      </p:sp>
      <p:sp>
        <p:nvSpPr>
          <p:cNvPr id="260288" name="Rectangle 192"/>
          <p:cNvSpPr>
            <a:spLocks noChangeArrowheads="1"/>
          </p:cNvSpPr>
          <p:nvPr/>
        </p:nvSpPr>
        <p:spPr bwMode="auto">
          <a:xfrm>
            <a:off x="457200" y="2667000"/>
            <a:ext cx="1447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a:lnSpc>
                <a:spcPct val="80000"/>
              </a:lnSpc>
              <a:buFontTx/>
              <a:buNone/>
            </a:pPr>
            <a:r>
              <a:rPr lang="en-US" altLang="en-US" sz="2400">
                <a:solidFill>
                  <a:schemeClr val="bg1"/>
                </a:solidFill>
                <a:effectLst>
                  <a:glow rad="63500">
                    <a:schemeClr val="tx1"/>
                  </a:glow>
                </a:effectLst>
                <a:latin typeface="Tahoma" charset="0"/>
              </a:rPr>
              <a:t>Galatians</a:t>
            </a:r>
          </a:p>
        </p:txBody>
      </p:sp>
      <p:sp>
        <p:nvSpPr>
          <p:cNvPr id="260289" name="Rectangle 193"/>
          <p:cNvSpPr>
            <a:spLocks noChangeArrowheads="1"/>
          </p:cNvSpPr>
          <p:nvPr/>
        </p:nvSpPr>
        <p:spPr bwMode="auto">
          <a:xfrm>
            <a:off x="3352800" y="1600200"/>
            <a:ext cx="2362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a:lnSpc>
                <a:spcPct val="80000"/>
              </a:lnSpc>
              <a:buFontTx/>
              <a:buNone/>
            </a:pPr>
            <a:r>
              <a:rPr lang="en-US" altLang="en-US" sz="2400">
                <a:solidFill>
                  <a:schemeClr val="bg1"/>
                </a:solidFill>
                <a:effectLst>
                  <a:glow rad="63500">
                    <a:schemeClr val="tx1"/>
                  </a:glow>
                </a:effectLst>
                <a:latin typeface="Tahoma" charset="0"/>
              </a:rPr>
              <a:t>1</a:t>
            </a:r>
            <a:r>
              <a:rPr lang="en-US" altLang="en-US" sz="2400" baseline="30000">
                <a:solidFill>
                  <a:schemeClr val="bg1"/>
                </a:solidFill>
                <a:effectLst>
                  <a:glow rad="63500">
                    <a:schemeClr val="tx1"/>
                  </a:glow>
                </a:effectLst>
                <a:latin typeface="Tahoma" charset="0"/>
              </a:rPr>
              <a:t>st</a:t>
            </a:r>
            <a:r>
              <a:rPr lang="en-US" altLang="en-US" sz="2400">
                <a:solidFill>
                  <a:schemeClr val="bg1"/>
                </a:solidFill>
                <a:effectLst>
                  <a:glow rad="63500">
                    <a:schemeClr val="tx1"/>
                  </a:glow>
                </a:effectLst>
                <a:latin typeface="Tahoma" charset="0"/>
              </a:rPr>
              <a:t> Corinthians</a:t>
            </a:r>
          </a:p>
        </p:txBody>
      </p:sp>
      <p:sp>
        <p:nvSpPr>
          <p:cNvPr id="260290" name="Rectangle 194"/>
          <p:cNvSpPr>
            <a:spLocks noChangeArrowheads="1"/>
          </p:cNvSpPr>
          <p:nvPr/>
        </p:nvSpPr>
        <p:spPr bwMode="auto">
          <a:xfrm>
            <a:off x="5867400" y="3886200"/>
            <a:ext cx="83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a:lnSpc>
                <a:spcPct val="80000"/>
              </a:lnSpc>
              <a:buFontTx/>
              <a:buNone/>
            </a:pPr>
            <a:r>
              <a:rPr lang="en-US" altLang="en-US" sz="2400">
                <a:solidFill>
                  <a:schemeClr val="bg1"/>
                </a:solidFill>
                <a:effectLst>
                  <a:glow rad="63500">
                    <a:schemeClr val="tx1"/>
                  </a:glow>
                </a:effectLst>
                <a:latin typeface="Tahoma" charset="0"/>
              </a:rPr>
              <a:t>Acts</a:t>
            </a:r>
          </a:p>
        </p:txBody>
      </p:sp>
      <p:sp>
        <p:nvSpPr>
          <p:cNvPr id="260291" name="Rectangle 195"/>
          <p:cNvSpPr>
            <a:spLocks noChangeArrowheads="1"/>
          </p:cNvSpPr>
          <p:nvPr/>
        </p:nvSpPr>
        <p:spPr bwMode="auto">
          <a:xfrm>
            <a:off x="5105400" y="2362200"/>
            <a:ext cx="1447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a:lnSpc>
                <a:spcPct val="80000"/>
              </a:lnSpc>
              <a:buFontTx/>
              <a:buNone/>
            </a:pPr>
            <a:r>
              <a:rPr lang="en-US" altLang="en-US" sz="2400">
                <a:solidFill>
                  <a:schemeClr val="bg1"/>
                </a:solidFill>
                <a:effectLst>
                  <a:glow rad="63500">
                    <a:schemeClr val="tx1"/>
                  </a:glow>
                </a:effectLst>
                <a:latin typeface="Tahoma" charset="0"/>
              </a:rPr>
              <a:t>Romans</a:t>
            </a:r>
          </a:p>
        </p:txBody>
      </p:sp>
      <p:sp>
        <p:nvSpPr>
          <p:cNvPr id="260292" name="Rectangle 196"/>
          <p:cNvSpPr>
            <a:spLocks noChangeArrowheads="1"/>
          </p:cNvSpPr>
          <p:nvPr/>
        </p:nvSpPr>
        <p:spPr bwMode="auto">
          <a:xfrm>
            <a:off x="5257800" y="47244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a:lnSpc>
                <a:spcPct val="80000"/>
              </a:lnSpc>
              <a:buFontTx/>
              <a:buNone/>
            </a:pPr>
            <a:r>
              <a:rPr lang="en-US" altLang="en-US" sz="2400">
                <a:solidFill>
                  <a:schemeClr val="bg1"/>
                </a:solidFill>
                <a:effectLst>
                  <a:glow rad="63500">
                    <a:schemeClr val="tx1"/>
                  </a:glow>
                </a:effectLst>
                <a:latin typeface="Tahoma" charset="0"/>
              </a:rPr>
              <a:t>John</a:t>
            </a:r>
          </a:p>
        </p:txBody>
      </p:sp>
      <p:sp>
        <p:nvSpPr>
          <p:cNvPr id="260293" name="Rectangle 197"/>
          <p:cNvSpPr>
            <a:spLocks noChangeArrowheads="1"/>
          </p:cNvSpPr>
          <p:nvPr/>
        </p:nvSpPr>
        <p:spPr bwMode="auto">
          <a:xfrm>
            <a:off x="4038600" y="53340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a:lnSpc>
                <a:spcPct val="80000"/>
              </a:lnSpc>
              <a:buFontTx/>
              <a:buNone/>
            </a:pPr>
            <a:r>
              <a:rPr lang="en-US" altLang="en-US" sz="2400">
                <a:solidFill>
                  <a:schemeClr val="bg1"/>
                </a:solidFill>
                <a:effectLst>
                  <a:glow rad="63500">
                    <a:schemeClr val="tx1"/>
                  </a:glow>
                </a:effectLst>
                <a:latin typeface="Tahoma" charset="0"/>
              </a:rPr>
              <a:t>Luke</a:t>
            </a:r>
          </a:p>
        </p:txBody>
      </p:sp>
      <p:sp>
        <p:nvSpPr>
          <p:cNvPr id="260294" name="Rectangle 198"/>
          <p:cNvSpPr>
            <a:spLocks noChangeArrowheads="1"/>
          </p:cNvSpPr>
          <p:nvPr/>
        </p:nvSpPr>
        <p:spPr bwMode="auto">
          <a:xfrm>
            <a:off x="2895600" y="4648200"/>
            <a:ext cx="1600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a:lnSpc>
                <a:spcPct val="80000"/>
              </a:lnSpc>
              <a:buFontTx/>
              <a:buNone/>
            </a:pPr>
            <a:r>
              <a:rPr lang="en-US" altLang="en-US" sz="2400">
                <a:solidFill>
                  <a:schemeClr val="bg1"/>
                </a:solidFill>
                <a:effectLst>
                  <a:glow rad="63500">
                    <a:schemeClr val="tx1"/>
                  </a:glow>
                </a:effectLst>
                <a:latin typeface="Tahoma" charset="0"/>
              </a:rPr>
              <a:t>Mark</a:t>
            </a:r>
          </a:p>
        </p:txBody>
      </p:sp>
      <p:sp>
        <p:nvSpPr>
          <p:cNvPr id="260295" name="Rectangle 199"/>
          <p:cNvSpPr>
            <a:spLocks noChangeArrowheads="1"/>
          </p:cNvSpPr>
          <p:nvPr/>
        </p:nvSpPr>
        <p:spPr bwMode="auto">
          <a:xfrm>
            <a:off x="2133600" y="3886200"/>
            <a:ext cx="13716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a:lnSpc>
                <a:spcPct val="80000"/>
              </a:lnSpc>
              <a:buFontTx/>
              <a:buNone/>
            </a:pPr>
            <a:r>
              <a:rPr lang="en-US" altLang="en-US" sz="2400">
                <a:solidFill>
                  <a:schemeClr val="bg1"/>
                </a:solidFill>
                <a:effectLst>
                  <a:glow rad="63500">
                    <a:schemeClr val="tx1"/>
                  </a:glow>
                </a:effectLst>
                <a:latin typeface="Tahoma" charset="0"/>
              </a:rPr>
              <a:t>Matthew</a:t>
            </a:r>
          </a:p>
        </p:txBody>
      </p:sp>
      <p:sp>
        <p:nvSpPr>
          <p:cNvPr id="260296" name="Rectangle 200"/>
          <p:cNvSpPr>
            <a:spLocks noChangeArrowheads="1"/>
          </p:cNvSpPr>
          <p:nvPr/>
        </p:nvSpPr>
        <p:spPr bwMode="auto">
          <a:xfrm>
            <a:off x="457200" y="3124200"/>
            <a:ext cx="8229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a:spcBef>
                <a:spcPct val="20000"/>
              </a:spcBef>
              <a:buChar char="•"/>
              <a:defRPr sz="2400">
                <a:solidFill>
                  <a:schemeClr val="tx1"/>
                </a:solidFill>
                <a:latin typeface="Arial"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fontAlgn="base">
              <a:spcBef>
                <a:spcPct val="20000"/>
              </a:spcBef>
              <a:spcAft>
                <a:spcPct val="0"/>
              </a:spcAft>
              <a:buChar char="»"/>
              <a:defRPr sz="2000">
                <a:solidFill>
                  <a:schemeClr val="tx1"/>
                </a:solidFill>
                <a:latin typeface="Arial" charset="0"/>
              </a:defRPr>
            </a:lvl6pPr>
            <a:lvl7pPr fontAlgn="base">
              <a:spcBef>
                <a:spcPct val="20000"/>
              </a:spcBef>
              <a:spcAft>
                <a:spcPct val="0"/>
              </a:spcAft>
              <a:buChar char="»"/>
              <a:defRPr sz="2000">
                <a:solidFill>
                  <a:schemeClr val="tx1"/>
                </a:solidFill>
                <a:latin typeface="Arial" charset="0"/>
              </a:defRPr>
            </a:lvl7pPr>
            <a:lvl8pPr fontAlgn="base">
              <a:spcBef>
                <a:spcPct val="20000"/>
              </a:spcBef>
              <a:spcAft>
                <a:spcPct val="0"/>
              </a:spcAft>
              <a:buChar char="»"/>
              <a:defRPr sz="2000">
                <a:solidFill>
                  <a:schemeClr val="tx1"/>
                </a:solidFill>
                <a:latin typeface="Arial" charset="0"/>
              </a:defRPr>
            </a:lvl8pPr>
            <a:lvl9pPr fontAlgn="base">
              <a:spcBef>
                <a:spcPct val="20000"/>
              </a:spcBef>
              <a:spcAft>
                <a:spcPct val="0"/>
              </a:spcAft>
              <a:buChar char="»"/>
              <a:defRPr sz="2000">
                <a:solidFill>
                  <a:schemeClr val="tx1"/>
                </a:solidFill>
                <a:latin typeface="Arial" charset="0"/>
              </a:defRPr>
            </a:lvl9pPr>
          </a:lstStyle>
          <a:p>
            <a:pPr algn="ctr">
              <a:buFontTx/>
              <a:buNone/>
            </a:pPr>
            <a:r>
              <a:rPr lang="en-US" altLang="en-US" b="1" dirty="0">
                <a:solidFill>
                  <a:srgbClr val="FFCC00"/>
                </a:solidFill>
                <a:effectLst>
                  <a:glow rad="63500">
                    <a:schemeClr val="tx1"/>
                  </a:glow>
                </a:effectLst>
              </a:rPr>
              <a:t>"Is not My word like a fire?"</a:t>
            </a:r>
          </a:p>
        </p:txBody>
      </p:sp>
      <p:sp>
        <p:nvSpPr>
          <p:cNvPr id="68" name="Title 1"/>
          <p:cNvSpPr>
            <a:spLocks noGrp="1"/>
          </p:cNvSpPr>
          <p:nvPr>
            <p:ph type="title"/>
          </p:nvPr>
        </p:nvSpPr>
        <p:spPr>
          <a:xfrm>
            <a:off x="457200" y="4572000"/>
            <a:ext cx="8229600" cy="2057400"/>
          </a:xfrm>
        </p:spPr>
        <p:txBody>
          <a:bodyPr/>
          <a:lstStyle/>
          <a:p>
            <a:r>
              <a:rPr lang="en-US" b="1" dirty="0">
                <a:solidFill>
                  <a:schemeClr val="bg1"/>
                </a:solidFill>
                <a:effectLst>
                  <a:glow rad="63500">
                    <a:schemeClr val="tx1"/>
                  </a:glow>
                </a:effectLst>
                <a:latin typeface="Calibri" panose="020F0502020204030204" pitchFamily="34" charset="0"/>
              </a:rPr>
              <a:t>Depart from evil and do good; Seek peace and pursue it.</a:t>
            </a:r>
            <a:r>
              <a:rPr lang="en-US" altLang="en-US" b="1" dirty="0">
                <a:solidFill>
                  <a:schemeClr val="bg1"/>
                </a:solidFill>
                <a:effectLst>
                  <a:glow rad="63500">
                    <a:schemeClr val="tx1"/>
                  </a:glow>
                </a:effectLst>
                <a:latin typeface="Calibri" panose="020F0502020204030204" pitchFamily="34" charset="0"/>
              </a:rPr>
              <a:t>                 </a:t>
            </a:r>
            <a:r>
              <a:rPr lang="en-US" altLang="en-US" sz="3200" b="1" i="1" dirty="0">
                <a:solidFill>
                  <a:schemeClr val="bg1"/>
                </a:solidFill>
                <a:effectLst>
                  <a:glow rad="63500">
                    <a:schemeClr val="tx1"/>
                  </a:glow>
                </a:effectLst>
                <a:latin typeface="Calibri" panose="020F0502020204030204" pitchFamily="34" charset="0"/>
              </a:rPr>
              <a:t>— </a:t>
            </a:r>
            <a:r>
              <a:rPr lang="en-US" sz="3200" b="1" i="1" dirty="0">
                <a:solidFill>
                  <a:schemeClr val="bg1"/>
                </a:solidFill>
                <a:effectLst>
                  <a:glow rad="63500">
                    <a:schemeClr val="tx1"/>
                  </a:glow>
                </a:effectLst>
                <a:latin typeface="Calibri" panose="020F0502020204030204" pitchFamily="34" charset="0"/>
              </a:rPr>
              <a:t>Psalm 34:14 </a:t>
            </a:r>
            <a:r>
              <a:rPr lang="en-US" sz="4000" b="1" i="1" dirty="0">
                <a:solidFill>
                  <a:schemeClr val="bg1"/>
                </a:solidFill>
                <a:effectLst>
                  <a:glow rad="63500">
                    <a:schemeClr val="tx1"/>
                  </a:glow>
                </a:effectLst>
                <a:latin typeface="Calibri" panose="020F0502020204030204" pitchFamily="34" charset="0"/>
              </a:rPr>
              <a:t> </a:t>
            </a:r>
          </a:p>
        </p:txBody>
      </p:sp>
    </p:spTree>
    <p:extLst>
      <p:ext uri="{BB962C8B-B14F-4D97-AF65-F5344CB8AC3E}">
        <p14:creationId xmlns:p14="http://schemas.microsoft.com/office/powerpoint/2010/main" val="2299866883"/>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xit" presetSubtype="0" fill="hold" grpId="2" nodeType="withEffect">
                                  <p:stCondLst>
                                    <p:cond delay="0"/>
                                  </p:stCondLst>
                                  <p:childTnLst>
                                    <p:set>
                                      <p:cBhvr>
                                        <p:cTn id="6" dur="1" fill="hold">
                                          <p:stCondLst>
                                            <p:cond delay="0"/>
                                          </p:stCondLst>
                                        </p:cTn>
                                        <p:tgtEl>
                                          <p:spTgt spid="260296"/>
                                        </p:tgtEl>
                                        <p:attrNameLst>
                                          <p:attrName>style.visibility</p:attrName>
                                        </p:attrNameLst>
                                      </p:cBhvr>
                                      <p:to>
                                        <p:strVal val="hidden"/>
                                      </p:to>
                                    </p:set>
                                  </p:childTnLst>
                                </p:cTn>
                              </p:par>
                              <p:par>
                                <p:cTn id="7" presetID="1" presetClass="exit" presetSubtype="0" fill="hold" grpId="2" nodeType="withEffect">
                                  <p:stCondLst>
                                    <p:cond delay="0"/>
                                  </p:stCondLst>
                                  <p:childTnLst>
                                    <p:set>
                                      <p:cBhvr>
                                        <p:cTn id="8" dur="1" fill="hold">
                                          <p:stCondLst>
                                            <p:cond delay="0"/>
                                          </p:stCondLst>
                                        </p:cTn>
                                        <p:tgtEl>
                                          <p:spTgt spid="260268"/>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26026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0296"/>
                                        </p:tgtEl>
                                        <p:attrNameLst>
                                          <p:attrName>style.visibility</p:attrName>
                                        </p:attrNameLst>
                                      </p:cBhvr>
                                      <p:to>
                                        <p:strVal val="visible"/>
                                      </p:to>
                                    </p:set>
                                  </p:childTnLst>
                                </p:cTn>
                              </p:par>
                            </p:childTnLst>
                          </p:cTn>
                        </p:par>
                        <p:par>
                          <p:cTn id="13" fill="hold" nodeType="afterGroup">
                            <p:stCondLst>
                              <p:cond delay="0"/>
                            </p:stCondLst>
                            <p:childTnLst>
                              <p:par>
                                <p:cTn id="14" presetID="10" presetClass="entr" presetSubtype="0" fill="hold" grpId="0" nodeType="afterEffect">
                                  <p:stCondLst>
                                    <p:cond delay="0"/>
                                  </p:stCondLst>
                                  <p:childTnLst>
                                    <p:set>
                                      <p:cBhvr>
                                        <p:cTn id="15" dur="1" fill="hold">
                                          <p:stCondLst>
                                            <p:cond delay="0"/>
                                          </p:stCondLst>
                                        </p:cTn>
                                        <p:tgtEl>
                                          <p:spTgt spid="260232">
                                            <p:txEl>
                                              <p:pRg st="0" end="0"/>
                                            </p:txEl>
                                          </p:spTgt>
                                        </p:tgtEl>
                                        <p:attrNameLst>
                                          <p:attrName>style.visibility</p:attrName>
                                        </p:attrNameLst>
                                      </p:cBhvr>
                                      <p:to>
                                        <p:strVal val="visible"/>
                                      </p:to>
                                    </p:set>
                                    <p:animEffect transition="in" filter="fade">
                                      <p:cBhvr>
                                        <p:cTn id="16" dur="100"/>
                                        <p:tgtEl>
                                          <p:spTgt spid="260232">
                                            <p:txEl>
                                              <p:pRg st="0" end="0"/>
                                            </p:txEl>
                                          </p:spTgt>
                                        </p:tgtEl>
                                      </p:cBhvr>
                                    </p:animEffect>
                                  </p:childTnLst>
                                </p:cTn>
                              </p:par>
                            </p:childTnLst>
                          </p:cTn>
                        </p:par>
                        <p:par>
                          <p:cTn id="17" fill="hold" nodeType="afterGroup">
                            <p:stCondLst>
                              <p:cond delay="100"/>
                            </p:stCondLst>
                            <p:childTnLst>
                              <p:par>
                                <p:cTn id="18" presetID="10" presetClass="entr" presetSubtype="0" fill="hold" grpId="0" nodeType="afterEffect">
                                  <p:stCondLst>
                                    <p:cond delay="0"/>
                                  </p:stCondLst>
                                  <p:childTnLst>
                                    <p:set>
                                      <p:cBhvr>
                                        <p:cTn id="19" dur="1" fill="hold">
                                          <p:stCondLst>
                                            <p:cond delay="0"/>
                                          </p:stCondLst>
                                        </p:cTn>
                                        <p:tgtEl>
                                          <p:spTgt spid="260233"/>
                                        </p:tgtEl>
                                        <p:attrNameLst>
                                          <p:attrName>style.visibility</p:attrName>
                                        </p:attrNameLst>
                                      </p:cBhvr>
                                      <p:to>
                                        <p:strVal val="visible"/>
                                      </p:to>
                                    </p:set>
                                    <p:animEffect transition="in" filter="fade">
                                      <p:cBhvr>
                                        <p:cTn id="20" dur="100"/>
                                        <p:tgtEl>
                                          <p:spTgt spid="260233"/>
                                        </p:tgtEl>
                                      </p:cBhvr>
                                    </p:animEffect>
                                  </p:childTnLst>
                                </p:cTn>
                              </p:par>
                            </p:childTnLst>
                          </p:cTn>
                        </p:par>
                        <p:par>
                          <p:cTn id="21" fill="hold" nodeType="afterGroup">
                            <p:stCondLst>
                              <p:cond delay="200"/>
                            </p:stCondLst>
                            <p:childTnLst>
                              <p:par>
                                <p:cTn id="22" presetID="10" presetClass="entr" presetSubtype="0" fill="hold" grpId="0" nodeType="afterEffect">
                                  <p:stCondLst>
                                    <p:cond delay="0"/>
                                  </p:stCondLst>
                                  <p:childTnLst>
                                    <p:set>
                                      <p:cBhvr>
                                        <p:cTn id="23" dur="1" fill="hold">
                                          <p:stCondLst>
                                            <p:cond delay="0"/>
                                          </p:stCondLst>
                                        </p:cTn>
                                        <p:tgtEl>
                                          <p:spTgt spid="260234"/>
                                        </p:tgtEl>
                                        <p:attrNameLst>
                                          <p:attrName>style.visibility</p:attrName>
                                        </p:attrNameLst>
                                      </p:cBhvr>
                                      <p:to>
                                        <p:strVal val="visible"/>
                                      </p:to>
                                    </p:set>
                                    <p:animEffect transition="in" filter="fade">
                                      <p:cBhvr>
                                        <p:cTn id="24" dur="100"/>
                                        <p:tgtEl>
                                          <p:spTgt spid="260234"/>
                                        </p:tgtEl>
                                      </p:cBhvr>
                                    </p:animEffect>
                                  </p:childTnLst>
                                </p:cTn>
                              </p:par>
                            </p:childTnLst>
                          </p:cTn>
                        </p:par>
                        <p:par>
                          <p:cTn id="25" fill="hold" nodeType="afterGroup">
                            <p:stCondLst>
                              <p:cond delay="300"/>
                            </p:stCondLst>
                            <p:childTnLst>
                              <p:par>
                                <p:cTn id="26" presetID="10" presetClass="entr" presetSubtype="0" fill="hold" grpId="0" nodeType="afterEffect">
                                  <p:stCondLst>
                                    <p:cond delay="0"/>
                                  </p:stCondLst>
                                  <p:childTnLst>
                                    <p:set>
                                      <p:cBhvr>
                                        <p:cTn id="27" dur="1" fill="hold">
                                          <p:stCondLst>
                                            <p:cond delay="0"/>
                                          </p:stCondLst>
                                        </p:cTn>
                                        <p:tgtEl>
                                          <p:spTgt spid="260235"/>
                                        </p:tgtEl>
                                        <p:attrNameLst>
                                          <p:attrName>style.visibility</p:attrName>
                                        </p:attrNameLst>
                                      </p:cBhvr>
                                      <p:to>
                                        <p:strVal val="visible"/>
                                      </p:to>
                                    </p:set>
                                    <p:animEffect transition="in" filter="fade">
                                      <p:cBhvr>
                                        <p:cTn id="28" dur="100"/>
                                        <p:tgtEl>
                                          <p:spTgt spid="260235"/>
                                        </p:tgtEl>
                                      </p:cBhvr>
                                    </p:animEffect>
                                  </p:childTnLst>
                                </p:cTn>
                              </p:par>
                            </p:childTnLst>
                          </p:cTn>
                        </p:par>
                        <p:par>
                          <p:cTn id="29" fill="hold" nodeType="afterGroup">
                            <p:stCondLst>
                              <p:cond delay="400"/>
                            </p:stCondLst>
                            <p:childTnLst>
                              <p:par>
                                <p:cTn id="30" presetID="10" presetClass="entr" presetSubtype="0" fill="hold" grpId="0" nodeType="afterEffect">
                                  <p:stCondLst>
                                    <p:cond delay="0"/>
                                  </p:stCondLst>
                                  <p:childTnLst>
                                    <p:set>
                                      <p:cBhvr>
                                        <p:cTn id="31" dur="1" fill="hold">
                                          <p:stCondLst>
                                            <p:cond delay="0"/>
                                          </p:stCondLst>
                                        </p:cTn>
                                        <p:tgtEl>
                                          <p:spTgt spid="260236"/>
                                        </p:tgtEl>
                                        <p:attrNameLst>
                                          <p:attrName>style.visibility</p:attrName>
                                        </p:attrNameLst>
                                      </p:cBhvr>
                                      <p:to>
                                        <p:strVal val="visible"/>
                                      </p:to>
                                    </p:set>
                                    <p:animEffect transition="in" filter="fade">
                                      <p:cBhvr>
                                        <p:cTn id="32" dur="100"/>
                                        <p:tgtEl>
                                          <p:spTgt spid="260236"/>
                                        </p:tgtEl>
                                      </p:cBhvr>
                                    </p:animEffect>
                                  </p:childTnLst>
                                </p:cTn>
                              </p:par>
                            </p:childTnLst>
                          </p:cTn>
                        </p:par>
                        <p:par>
                          <p:cTn id="33" fill="hold" nodeType="afterGroup">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260237"/>
                                        </p:tgtEl>
                                        <p:attrNameLst>
                                          <p:attrName>style.visibility</p:attrName>
                                        </p:attrNameLst>
                                      </p:cBhvr>
                                      <p:to>
                                        <p:strVal val="visible"/>
                                      </p:to>
                                    </p:set>
                                    <p:animEffect transition="in" filter="fade">
                                      <p:cBhvr>
                                        <p:cTn id="36" dur="100"/>
                                        <p:tgtEl>
                                          <p:spTgt spid="260237"/>
                                        </p:tgtEl>
                                      </p:cBhvr>
                                    </p:animEffect>
                                  </p:childTnLst>
                                </p:cTn>
                              </p:par>
                            </p:childTnLst>
                          </p:cTn>
                        </p:par>
                        <p:par>
                          <p:cTn id="37" fill="hold" nodeType="afterGroup">
                            <p:stCondLst>
                              <p:cond delay="600"/>
                            </p:stCondLst>
                            <p:childTnLst>
                              <p:par>
                                <p:cTn id="38" presetID="10" presetClass="entr" presetSubtype="0" fill="hold" grpId="0" nodeType="afterEffect">
                                  <p:stCondLst>
                                    <p:cond delay="0"/>
                                  </p:stCondLst>
                                  <p:childTnLst>
                                    <p:set>
                                      <p:cBhvr>
                                        <p:cTn id="39" dur="1" fill="hold">
                                          <p:stCondLst>
                                            <p:cond delay="0"/>
                                          </p:stCondLst>
                                        </p:cTn>
                                        <p:tgtEl>
                                          <p:spTgt spid="260238"/>
                                        </p:tgtEl>
                                        <p:attrNameLst>
                                          <p:attrName>style.visibility</p:attrName>
                                        </p:attrNameLst>
                                      </p:cBhvr>
                                      <p:to>
                                        <p:strVal val="visible"/>
                                      </p:to>
                                    </p:set>
                                    <p:animEffect transition="in" filter="fade">
                                      <p:cBhvr>
                                        <p:cTn id="40" dur="100"/>
                                        <p:tgtEl>
                                          <p:spTgt spid="260238"/>
                                        </p:tgtEl>
                                      </p:cBhvr>
                                    </p:animEffect>
                                  </p:childTnLst>
                                </p:cTn>
                              </p:par>
                            </p:childTnLst>
                          </p:cTn>
                        </p:par>
                        <p:par>
                          <p:cTn id="41" fill="hold" nodeType="afterGroup">
                            <p:stCondLst>
                              <p:cond delay="700"/>
                            </p:stCondLst>
                            <p:childTnLst>
                              <p:par>
                                <p:cTn id="42" presetID="10" presetClass="entr" presetSubtype="0" fill="hold" grpId="0" nodeType="afterEffect">
                                  <p:stCondLst>
                                    <p:cond delay="0"/>
                                  </p:stCondLst>
                                  <p:childTnLst>
                                    <p:set>
                                      <p:cBhvr>
                                        <p:cTn id="43" dur="1" fill="hold">
                                          <p:stCondLst>
                                            <p:cond delay="0"/>
                                          </p:stCondLst>
                                        </p:cTn>
                                        <p:tgtEl>
                                          <p:spTgt spid="260239"/>
                                        </p:tgtEl>
                                        <p:attrNameLst>
                                          <p:attrName>style.visibility</p:attrName>
                                        </p:attrNameLst>
                                      </p:cBhvr>
                                      <p:to>
                                        <p:strVal val="visible"/>
                                      </p:to>
                                    </p:set>
                                    <p:animEffect transition="in" filter="fade">
                                      <p:cBhvr>
                                        <p:cTn id="44" dur="100"/>
                                        <p:tgtEl>
                                          <p:spTgt spid="260239"/>
                                        </p:tgtEl>
                                      </p:cBhvr>
                                    </p:animEffect>
                                  </p:childTnLst>
                                </p:cTn>
                              </p:par>
                            </p:childTnLst>
                          </p:cTn>
                        </p:par>
                        <p:par>
                          <p:cTn id="45" fill="hold" nodeType="afterGroup">
                            <p:stCondLst>
                              <p:cond delay="800"/>
                            </p:stCondLst>
                            <p:childTnLst>
                              <p:par>
                                <p:cTn id="46" presetID="10" presetClass="entr" presetSubtype="0" fill="hold" grpId="0" nodeType="afterEffect">
                                  <p:stCondLst>
                                    <p:cond delay="0"/>
                                  </p:stCondLst>
                                  <p:childTnLst>
                                    <p:set>
                                      <p:cBhvr>
                                        <p:cTn id="47" dur="1" fill="hold">
                                          <p:stCondLst>
                                            <p:cond delay="0"/>
                                          </p:stCondLst>
                                        </p:cTn>
                                        <p:tgtEl>
                                          <p:spTgt spid="260240"/>
                                        </p:tgtEl>
                                        <p:attrNameLst>
                                          <p:attrName>style.visibility</p:attrName>
                                        </p:attrNameLst>
                                      </p:cBhvr>
                                      <p:to>
                                        <p:strVal val="visible"/>
                                      </p:to>
                                    </p:set>
                                    <p:animEffect transition="in" filter="fade">
                                      <p:cBhvr>
                                        <p:cTn id="48" dur="100"/>
                                        <p:tgtEl>
                                          <p:spTgt spid="260240"/>
                                        </p:tgtEl>
                                      </p:cBhvr>
                                    </p:animEffect>
                                  </p:childTnLst>
                                </p:cTn>
                              </p:par>
                            </p:childTnLst>
                          </p:cTn>
                        </p:par>
                        <p:par>
                          <p:cTn id="49" fill="hold" nodeType="afterGroup">
                            <p:stCondLst>
                              <p:cond delay="900"/>
                            </p:stCondLst>
                            <p:childTnLst>
                              <p:par>
                                <p:cTn id="50" presetID="10" presetClass="entr" presetSubtype="0" fill="hold" grpId="0" nodeType="afterEffect">
                                  <p:stCondLst>
                                    <p:cond delay="0"/>
                                  </p:stCondLst>
                                  <p:childTnLst>
                                    <p:set>
                                      <p:cBhvr>
                                        <p:cTn id="51" dur="1" fill="hold">
                                          <p:stCondLst>
                                            <p:cond delay="0"/>
                                          </p:stCondLst>
                                        </p:cTn>
                                        <p:tgtEl>
                                          <p:spTgt spid="260241"/>
                                        </p:tgtEl>
                                        <p:attrNameLst>
                                          <p:attrName>style.visibility</p:attrName>
                                        </p:attrNameLst>
                                      </p:cBhvr>
                                      <p:to>
                                        <p:strVal val="visible"/>
                                      </p:to>
                                    </p:set>
                                    <p:animEffect transition="in" filter="fade">
                                      <p:cBhvr>
                                        <p:cTn id="52" dur="100"/>
                                        <p:tgtEl>
                                          <p:spTgt spid="260241"/>
                                        </p:tgtEl>
                                      </p:cBhvr>
                                    </p:animEffect>
                                  </p:childTnLst>
                                </p:cTn>
                              </p:par>
                            </p:childTnLst>
                          </p:cTn>
                        </p:par>
                        <p:par>
                          <p:cTn id="53" fill="hold" nodeType="afterGroup">
                            <p:stCondLst>
                              <p:cond delay="1000"/>
                            </p:stCondLst>
                            <p:childTnLst>
                              <p:par>
                                <p:cTn id="54" presetID="10" presetClass="entr" presetSubtype="0" fill="hold" grpId="0" nodeType="afterEffect">
                                  <p:stCondLst>
                                    <p:cond delay="0"/>
                                  </p:stCondLst>
                                  <p:childTnLst>
                                    <p:set>
                                      <p:cBhvr>
                                        <p:cTn id="55" dur="1" fill="hold">
                                          <p:stCondLst>
                                            <p:cond delay="0"/>
                                          </p:stCondLst>
                                        </p:cTn>
                                        <p:tgtEl>
                                          <p:spTgt spid="260242"/>
                                        </p:tgtEl>
                                        <p:attrNameLst>
                                          <p:attrName>style.visibility</p:attrName>
                                        </p:attrNameLst>
                                      </p:cBhvr>
                                      <p:to>
                                        <p:strVal val="visible"/>
                                      </p:to>
                                    </p:set>
                                    <p:animEffect transition="in" filter="fade">
                                      <p:cBhvr>
                                        <p:cTn id="56" dur="100"/>
                                        <p:tgtEl>
                                          <p:spTgt spid="260242"/>
                                        </p:tgtEl>
                                      </p:cBhvr>
                                    </p:animEffect>
                                  </p:childTnLst>
                                </p:cTn>
                              </p:par>
                            </p:childTnLst>
                          </p:cTn>
                        </p:par>
                        <p:par>
                          <p:cTn id="57" fill="hold" nodeType="afterGroup">
                            <p:stCondLst>
                              <p:cond delay="1100"/>
                            </p:stCondLst>
                            <p:childTnLst>
                              <p:par>
                                <p:cTn id="58" presetID="10" presetClass="entr" presetSubtype="0" fill="hold" grpId="0" nodeType="afterEffect">
                                  <p:stCondLst>
                                    <p:cond delay="0"/>
                                  </p:stCondLst>
                                  <p:childTnLst>
                                    <p:set>
                                      <p:cBhvr>
                                        <p:cTn id="59" dur="1" fill="hold">
                                          <p:stCondLst>
                                            <p:cond delay="0"/>
                                          </p:stCondLst>
                                        </p:cTn>
                                        <p:tgtEl>
                                          <p:spTgt spid="260243"/>
                                        </p:tgtEl>
                                        <p:attrNameLst>
                                          <p:attrName>style.visibility</p:attrName>
                                        </p:attrNameLst>
                                      </p:cBhvr>
                                      <p:to>
                                        <p:strVal val="visible"/>
                                      </p:to>
                                    </p:set>
                                    <p:animEffect transition="in" filter="fade">
                                      <p:cBhvr>
                                        <p:cTn id="60" dur="100"/>
                                        <p:tgtEl>
                                          <p:spTgt spid="260243"/>
                                        </p:tgtEl>
                                      </p:cBhvr>
                                    </p:animEffect>
                                  </p:childTnLst>
                                </p:cTn>
                              </p:par>
                            </p:childTnLst>
                          </p:cTn>
                        </p:par>
                        <p:par>
                          <p:cTn id="61" fill="hold" nodeType="afterGroup">
                            <p:stCondLst>
                              <p:cond delay="1200"/>
                            </p:stCondLst>
                            <p:childTnLst>
                              <p:par>
                                <p:cTn id="62" presetID="10" presetClass="entr" presetSubtype="0" fill="hold" grpId="0" nodeType="afterEffect">
                                  <p:stCondLst>
                                    <p:cond delay="0"/>
                                  </p:stCondLst>
                                  <p:childTnLst>
                                    <p:set>
                                      <p:cBhvr>
                                        <p:cTn id="63" dur="1" fill="hold">
                                          <p:stCondLst>
                                            <p:cond delay="0"/>
                                          </p:stCondLst>
                                        </p:cTn>
                                        <p:tgtEl>
                                          <p:spTgt spid="260244"/>
                                        </p:tgtEl>
                                        <p:attrNameLst>
                                          <p:attrName>style.visibility</p:attrName>
                                        </p:attrNameLst>
                                      </p:cBhvr>
                                      <p:to>
                                        <p:strVal val="visible"/>
                                      </p:to>
                                    </p:set>
                                    <p:animEffect transition="in" filter="fade">
                                      <p:cBhvr>
                                        <p:cTn id="64" dur="100"/>
                                        <p:tgtEl>
                                          <p:spTgt spid="260244"/>
                                        </p:tgtEl>
                                      </p:cBhvr>
                                    </p:animEffect>
                                  </p:childTnLst>
                                </p:cTn>
                              </p:par>
                            </p:childTnLst>
                          </p:cTn>
                        </p:par>
                        <p:par>
                          <p:cTn id="65" fill="hold" nodeType="afterGroup">
                            <p:stCondLst>
                              <p:cond delay="1300"/>
                            </p:stCondLst>
                            <p:childTnLst>
                              <p:par>
                                <p:cTn id="66" presetID="10" presetClass="entr" presetSubtype="0" fill="hold" grpId="0" nodeType="afterEffect">
                                  <p:stCondLst>
                                    <p:cond delay="0"/>
                                  </p:stCondLst>
                                  <p:childTnLst>
                                    <p:set>
                                      <p:cBhvr>
                                        <p:cTn id="67" dur="1" fill="hold">
                                          <p:stCondLst>
                                            <p:cond delay="0"/>
                                          </p:stCondLst>
                                        </p:cTn>
                                        <p:tgtEl>
                                          <p:spTgt spid="260245"/>
                                        </p:tgtEl>
                                        <p:attrNameLst>
                                          <p:attrName>style.visibility</p:attrName>
                                        </p:attrNameLst>
                                      </p:cBhvr>
                                      <p:to>
                                        <p:strVal val="visible"/>
                                      </p:to>
                                    </p:set>
                                    <p:animEffect transition="in" filter="fade">
                                      <p:cBhvr>
                                        <p:cTn id="68" dur="100"/>
                                        <p:tgtEl>
                                          <p:spTgt spid="260245"/>
                                        </p:tgtEl>
                                      </p:cBhvr>
                                    </p:animEffect>
                                  </p:childTnLst>
                                </p:cTn>
                              </p:par>
                            </p:childTnLst>
                          </p:cTn>
                        </p:par>
                        <p:par>
                          <p:cTn id="69" fill="hold" nodeType="afterGroup">
                            <p:stCondLst>
                              <p:cond delay="1400"/>
                            </p:stCondLst>
                            <p:childTnLst>
                              <p:par>
                                <p:cTn id="70" presetID="10" presetClass="entr" presetSubtype="0" fill="hold" grpId="0" nodeType="afterEffect">
                                  <p:stCondLst>
                                    <p:cond delay="0"/>
                                  </p:stCondLst>
                                  <p:childTnLst>
                                    <p:set>
                                      <p:cBhvr>
                                        <p:cTn id="71" dur="1" fill="hold">
                                          <p:stCondLst>
                                            <p:cond delay="0"/>
                                          </p:stCondLst>
                                        </p:cTn>
                                        <p:tgtEl>
                                          <p:spTgt spid="260246"/>
                                        </p:tgtEl>
                                        <p:attrNameLst>
                                          <p:attrName>style.visibility</p:attrName>
                                        </p:attrNameLst>
                                      </p:cBhvr>
                                      <p:to>
                                        <p:strVal val="visible"/>
                                      </p:to>
                                    </p:set>
                                    <p:animEffect transition="in" filter="fade">
                                      <p:cBhvr>
                                        <p:cTn id="72" dur="100"/>
                                        <p:tgtEl>
                                          <p:spTgt spid="260246"/>
                                        </p:tgtEl>
                                      </p:cBhvr>
                                    </p:animEffect>
                                  </p:childTnLst>
                                </p:cTn>
                              </p:par>
                            </p:childTnLst>
                          </p:cTn>
                        </p:par>
                        <p:par>
                          <p:cTn id="73" fill="hold" nodeType="afterGroup">
                            <p:stCondLst>
                              <p:cond delay="1500"/>
                            </p:stCondLst>
                            <p:childTnLst>
                              <p:par>
                                <p:cTn id="74" presetID="10" presetClass="entr" presetSubtype="0" fill="hold" grpId="0" nodeType="afterEffect">
                                  <p:stCondLst>
                                    <p:cond delay="0"/>
                                  </p:stCondLst>
                                  <p:childTnLst>
                                    <p:set>
                                      <p:cBhvr>
                                        <p:cTn id="75" dur="1" fill="hold">
                                          <p:stCondLst>
                                            <p:cond delay="0"/>
                                          </p:stCondLst>
                                        </p:cTn>
                                        <p:tgtEl>
                                          <p:spTgt spid="260247"/>
                                        </p:tgtEl>
                                        <p:attrNameLst>
                                          <p:attrName>style.visibility</p:attrName>
                                        </p:attrNameLst>
                                      </p:cBhvr>
                                      <p:to>
                                        <p:strVal val="visible"/>
                                      </p:to>
                                    </p:set>
                                    <p:animEffect transition="in" filter="fade">
                                      <p:cBhvr>
                                        <p:cTn id="76" dur="100"/>
                                        <p:tgtEl>
                                          <p:spTgt spid="260247"/>
                                        </p:tgtEl>
                                      </p:cBhvr>
                                    </p:animEffect>
                                  </p:childTnLst>
                                </p:cTn>
                              </p:par>
                            </p:childTnLst>
                          </p:cTn>
                        </p:par>
                        <p:par>
                          <p:cTn id="77" fill="hold" nodeType="afterGroup">
                            <p:stCondLst>
                              <p:cond delay="1600"/>
                            </p:stCondLst>
                            <p:childTnLst>
                              <p:par>
                                <p:cTn id="78" presetID="10" presetClass="entr" presetSubtype="0" fill="hold" grpId="0" nodeType="afterEffect">
                                  <p:stCondLst>
                                    <p:cond delay="0"/>
                                  </p:stCondLst>
                                  <p:childTnLst>
                                    <p:set>
                                      <p:cBhvr>
                                        <p:cTn id="79" dur="1" fill="hold">
                                          <p:stCondLst>
                                            <p:cond delay="0"/>
                                          </p:stCondLst>
                                        </p:cTn>
                                        <p:tgtEl>
                                          <p:spTgt spid="260248"/>
                                        </p:tgtEl>
                                        <p:attrNameLst>
                                          <p:attrName>style.visibility</p:attrName>
                                        </p:attrNameLst>
                                      </p:cBhvr>
                                      <p:to>
                                        <p:strVal val="visible"/>
                                      </p:to>
                                    </p:set>
                                    <p:animEffect transition="in" filter="fade">
                                      <p:cBhvr>
                                        <p:cTn id="80" dur="100"/>
                                        <p:tgtEl>
                                          <p:spTgt spid="260248"/>
                                        </p:tgtEl>
                                      </p:cBhvr>
                                    </p:animEffect>
                                  </p:childTnLst>
                                </p:cTn>
                              </p:par>
                            </p:childTnLst>
                          </p:cTn>
                        </p:par>
                        <p:par>
                          <p:cTn id="81" fill="hold" nodeType="afterGroup">
                            <p:stCondLst>
                              <p:cond delay="1700"/>
                            </p:stCondLst>
                            <p:childTnLst>
                              <p:par>
                                <p:cTn id="82" presetID="10" presetClass="entr" presetSubtype="0" fill="hold" grpId="0" nodeType="afterEffect">
                                  <p:stCondLst>
                                    <p:cond delay="0"/>
                                  </p:stCondLst>
                                  <p:childTnLst>
                                    <p:set>
                                      <p:cBhvr>
                                        <p:cTn id="83" dur="1" fill="hold">
                                          <p:stCondLst>
                                            <p:cond delay="0"/>
                                          </p:stCondLst>
                                        </p:cTn>
                                        <p:tgtEl>
                                          <p:spTgt spid="260249"/>
                                        </p:tgtEl>
                                        <p:attrNameLst>
                                          <p:attrName>style.visibility</p:attrName>
                                        </p:attrNameLst>
                                      </p:cBhvr>
                                      <p:to>
                                        <p:strVal val="visible"/>
                                      </p:to>
                                    </p:set>
                                    <p:animEffect transition="in" filter="fade">
                                      <p:cBhvr>
                                        <p:cTn id="84" dur="100"/>
                                        <p:tgtEl>
                                          <p:spTgt spid="260249"/>
                                        </p:tgtEl>
                                      </p:cBhvr>
                                    </p:animEffect>
                                  </p:childTnLst>
                                </p:cTn>
                              </p:par>
                            </p:childTnLst>
                          </p:cTn>
                        </p:par>
                        <p:par>
                          <p:cTn id="85" fill="hold" nodeType="afterGroup">
                            <p:stCondLst>
                              <p:cond delay="1800"/>
                            </p:stCondLst>
                            <p:childTnLst>
                              <p:par>
                                <p:cTn id="86" presetID="10" presetClass="entr" presetSubtype="0" fill="hold" grpId="0" nodeType="afterEffect">
                                  <p:stCondLst>
                                    <p:cond delay="0"/>
                                  </p:stCondLst>
                                  <p:childTnLst>
                                    <p:set>
                                      <p:cBhvr>
                                        <p:cTn id="87" dur="1" fill="hold">
                                          <p:stCondLst>
                                            <p:cond delay="0"/>
                                          </p:stCondLst>
                                        </p:cTn>
                                        <p:tgtEl>
                                          <p:spTgt spid="260250"/>
                                        </p:tgtEl>
                                        <p:attrNameLst>
                                          <p:attrName>style.visibility</p:attrName>
                                        </p:attrNameLst>
                                      </p:cBhvr>
                                      <p:to>
                                        <p:strVal val="visible"/>
                                      </p:to>
                                    </p:set>
                                    <p:animEffect transition="in" filter="fade">
                                      <p:cBhvr>
                                        <p:cTn id="88" dur="100"/>
                                        <p:tgtEl>
                                          <p:spTgt spid="260250"/>
                                        </p:tgtEl>
                                      </p:cBhvr>
                                    </p:animEffect>
                                  </p:childTnLst>
                                </p:cTn>
                              </p:par>
                            </p:childTnLst>
                          </p:cTn>
                        </p:par>
                        <p:par>
                          <p:cTn id="89" fill="hold" nodeType="afterGroup">
                            <p:stCondLst>
                              <p:cond delay="1900"/>
                            </p:stCondLst>
                            <p:childTnLst>
                              <p:par>
                                <p:cTn id="90" presetID="10" presetClass="entr" presetSubtype="0" fill="hold" grpId="0" nodeType="afterEffect">
                                  <p:stCondLst>
                                    <p:cond delay="0"/>
                                  </p:stCondLst>
                                  <p:childTnLst>
                                    <p:set>
                                      <p:cBhvr>
                                        <p:cTn id="91" dur="1" fill="hold">
                                          <p:stCondLst>
                                            <p:cond delay="0"/>
                                          </p:stCondLst>
                                        </p:cTn>
                                        <p:tgtEl>
                                          <p:spTgt spid="260251"/>
                                        </p:tgtEl>
                                        <p:attrNameLst>
                                          <p:attrName>style.visibility</p:attrName>
                                        </p:attrNameLst>
                                      </p:cBhvr>
                                      <p:to>
                                        <p:strVal val="visible"/>
                                      </p:to>
                                    </p:set>
                                    <p:animEffect transition="in" filter="fade">
                                      <p:cBhvr>
                                        <p:cTn id="92" dur="100"/>
                                        <p:tgtEl>
                                          <p:spTgt spid="260251"/>
                                        </p:tgtEl>
                                      </p:cBhvr>
                                    </p:animEffect>
                                  </p:childTnLst>
                                </p:cTn>
                              </p:par>
                            </p:childTnLst>
                          </p:cTn>
                        </p:par>
                        <p:par>
                          <p:cTn id="93" fill="hold" nodeType="afterGroup">
                            <p:stCondLst>
                              <p:cond delay="2000"/>
                            </p:stCondLst>
                            <p:childTnLst>
                              <p:par>
                                <p:cTn id="94" presetID="10" presetClass="entr" presetSubtype="0" fill="hold" grpId="0" nodeType="afterEffect">
                                  <p:stCondLst>
                                    <p:cond delay="0"/>
                                  </p:stCondLst>
                                  <p:childTnLst>
                                    <p:set>
                                      <p:cBhvr>
                                        <p:cTn id="95" dur="1" fill="hold">
                                          <p:stCondLst>
                                            <p:cond delay="0"/>
                                          </p:stCondLst>
                                        </p:cTn>
                                        <p:tgtEl>
                                          <p:spTgt spid="260252"/>
                                        </p:tgtEl>
                                        <p:attrNameLst>
                                          <p:attrName>style.visibility</p:attrName>
                                        </p:attrNameLst>
                                      </p:cBhvr>
                                      <p:to>
                                        <p:strVal val="visible"/>
                                      </p:to>
                                    </p:set>
                                    <p:animEffect transition="in" filter="fade">
                                      <p:cBhvr>
                                        <p:cTn id="96" dur="100"/>
                                        <p:tgtEl>
                                          <p:spTgt spid="260252"/>
                                        </p:tgtEl>
                                      </p:cBhvr>
                                    </p:animEffect>
                                  </p:childTnLst>
                                </p:cTn>
                              </p:par>
                            </p:childTnLst>
                          </p:cTn>
                        </p:par>
                        <p:par>
                          <p:cTn id="97" fill="hold" nodeType="afterGroup">
                            <p:stCondLst>
                              <p:cond delay="2100"/>
                            </p:stCondLst>
                            <p:childTnLst>
                              <p:par>
                                <p:cTn id="98" presetID="10" presetClass="entr" presetSubtype="0" fill="hold" grpId="0" nodeType="afterEffect">
                                  <p:stCondLst>
                                    <p:cond delay="0"/>
                                  </p:stCondLst>
                                  <p:childTnLst>
                                    <p:set>
                                      <p:cBhvr>
                                        <p:cTn id="99" dur="1" fill="hold">
                                          <p:stCondLst>
                                            <p:cond delay="0"/>
                                          </p:stCondLst>
                                        </p:cTn>
                                        <p:tgtEl>
                                          <p:spTgt spid="260253"/>
                                        </p:tgtEl>
                                        <p:attrNameLst>
                                          <p:attrName>style.visibility</p:attrName>
                                        </p:attrNameLst>
                                      </p:cBhvr>
                                      <p:to>
                                        <p:strVal val="visible"/>
                                      </p:to>
                                    </p:set>
                                    <p:animEffect transition="in" filter="fade">
                                      <p:cBhvr>
                                        <p:cTn id="100" dur="100"/>
                                        <p:tgtEl>
                                          <p:spTgt spid="260253"/>
                                        </p:tgtEl>
                                      </p:cBhvr>
                                    </p:animEffect>
                                  </p:childTnLst>
                                </p:cTn>
                              </p:par>
                            </p:childTnLst>
                          </p:cTn>
                        </p:par>
                        <p:par>
                          <p:cTn id="101" fill="hold" nodeType="afterGroup">
                            <p:stCondLst>
                              <p:cond delay="2200"/>
                            </p:stCondLst>
                            <p:childTnLst>
                              <p:par>
                                <p:cTn id="102" presetID="10" presetClass="entr" presetSubtype="0" fill="hold" grpId="0" nodeType="afterEffect">
                                  <p:stCondLst>
                                    <p:cond delay="0"/>
                                  </p:stCondLst>
                                  <p:childTnLst>
                                    <p:set>
                                      <p:cBhvr>
                                        <p:cTn id="103" dur="1" fill="hold">
                                          <p:stCondLst>
                                            <p:cond delay="0"/>
                                          </p:stCondLst>
                                        </p:cTn>
                                        <p:tgtEl>
                                          <p:spTgt spid="260254"/>
                                        </p:tgtEl>
                                        <p:attrNameLst>
                                          <p:attrName>style.visibility</p:attrName>
                                        </p:attrNameLst>
                                      </p:cBhvr>
                                      <p:to>
                                        <p:strVal val="visible"/>
                                      </p:to>
                                    </p:set>
                                    <p:animEffect transition="in" filter="fade">
                                      <p:cBhvr>
                                        <p:cTn id="104" dur="100"/>
                                        <p:tgtEl>
                                          <p:spTgt spid="260254"/>
                                        </p:tgtEl>
                                      </p:cBhvr>
                                    </p:animEffect>
                                  </p:childTnLst>
                                </p:cTn>
                              </p:par>
                            </p:childTnLst>
                          </p:cTn>
                        </p:par>
                        <p:par>
                          <p:cTn id="105" fill="hold" nodeType="afterGroup">
                            <p:stCondLst>
                              <p:cond delay="2300"/>
                            </p:stCondLst>
                            <p:childTnLst>
                              <p:par>
                                <p:cTn id="106" presetID="10" presetClass="entr" presetSubtype="0" fill="hold" grpId="0" nodeType="afterEffect">
                                  <p:stCondLst>
                                    <p:cond delay="0"/>
                                  </p:stCondLst>
                                  <p:childTnLst>
                                    <p:set>
                                      <p:cBhvr>
                                        <p:cTn id="107" dur="1" fill="hold">
                                          <p:stCondLst>
                                            <p:cond delay="0"/>
                                          </p:stCondLst>
                                        </p:cTn>
                                        <p:tgtEl>
                                          <p:spTgt spid="260255"/>
                                        </p:tgtEl>
                                        <p:attrNameLst>
                                          <p:attrName>style.visibility</p:attrName>
                                        </p:attrNameLst>
                                      </p:cBhvr>
                                      <p:to>
                                        <p:strVal val="visible"/>
                                      </p:to>
                                    </p:set>
                                    <p:animEffect transition="in" filter="fade">
                                      <p:cBhvr>
                                        <p:cTn id="108" dur="100"/>
                                        <p:tgtEl>
                                          <p:spTgt spid="260255"/>
                                        </p:tgtEl>
                                      </p:cBhvr>
                                    </p:animEffect>
                                  </p:childTnLst>
                                </p:cTn>
                              </p:par>
                            </p:childTnLst>
                          </p:cTn>
                        </p:par>
                        <p:par>
                          <p:cTn id="109" fill="hold" nodeType="afterGroup">
                            <p:stCondLst>
                              <p:cond delay="2400"/>
                            </p:stCondLst>
                            <p:childTnLst>
                              <p:par>
                                <p:cTn id="110" presetID="10" presetClass="entr" presetSubtype="0" fill="hold" grpId="0" nodeType="afterEffect">
                                  <p:stCondLst>
                                    <p:cond delay="0"/>
                                  </p:stCondLst>
                                  <p:childTnLst>
                                    <p:set>
                                      <p:cBhvr>
                                        <p:cTn id="111" dur="1" fill="hold">
                                          <p:stCondLst>
                                            <p:cond delay="0"/>
                                          </p:stCondLst>
                                        </p:cTn>
                                        <p:tgtEl>
                                          <p:spTgt spid="260256"/>
                                        </p:tgtEl>
                                        <p:attrNameLst>
                                          <p:attrName>style.visibility</p:attrName>
                                        </p:attrNameLst>
                                      </p:cBhvr>
                                      <p:to>
                                        <p:strVal val="visible"/>
                                      </p:to>
                                    </p:set>
                                    <p:animEffect transition="in" filter="fade">
                                      <p:cBhvr>
                                        <p:cTn id="112" dur="100"/>
                                        <p:tgtEl>
                                          <p:spTgt spid="260256"/>
                                        </p:tgtEl>
                                      </p:cBhvr>
                                    </p:animEffect>
                                  </p:childTnLst>
                                </p:cTn>
                              </p:par>
                            </p:childTnLst>
                          </p:cTn>
                        </p:par>
                        <p:par>
                          <p:cTn id="113" fill="hold" nodeType="afterGroup">
                            <p:stCondLst>
                              <p:cond delay="2500"/>
                            </p:stCondLst>
                            <p:childTnLst>
                              <p:par>
                                <p:cTn id="114" presetID="10" presetClass="entr" presetSubtype="0" fill="hold" grpId="0" nodeType="afterEffect">
                                  <p:stCondLst>
                                    <p:cond delay="0"/>
                                  </p:stCondLst>
                                  <p:childTnLst>
                                    <p:set>
                                      <p:cBhvr>
                                        <p:cTn id="115" dur="1" fill="hold">
                                          <p:stCondLst>
                                            <p:cond delay="0"/>
                                          </p:stCondLst>
                                        </p:cTn>
                                        <p:tgtEl>
                                          <p:spTgt spid="260258"/>
                                        </p:tgtEl>
                                        <p:attrNameLst>
                                          <p:attrName>style.visibility</p:attrName>
                                        </p:attrNameLst>
                                      </p:cBhvr>
                                      <p:to>
                                        <p:strVal val="visible"/>
                                      </p:to>
                                    </p:set>
                                    <p:animEffect transition="in" filter="fade">
                                      <p:cBhvr>
                                        <p:cTn id="116" dur="100"/>
                                        <p:tgtEl>
                                          <p:spTgt spid="260258"/>
                                        </p:tgtEl>
                                      </p:cBhvr>
                                    </p:animEffect>
                                  </p:childTnLst>
                                </p:cTn>
                              </p:par>
                            </p:childTnLst>
                          </p:cTn>
                        </p:par>
                        <p:par>
                          <p:cTn id="117" fill="hold" nodeType="afterGroup">
                            <p:stCondLst>
                              <p:cond delay="2600"/>
                            </p:stCondLst>
                            <p:childTnLst>
                              <p:par>
                                <p:cTn id="118" presetID="10" presetClass="entr" presetSubtype="0" fill="hold" grpId="0" nodeType="afterEffect">
                                  <p:stCondLst>
                                    <p:cond delay="0"/>
                                  </p:stCondLst>
                                  <p:childTnLst>
                                    <p:set>
                                      <p:cBhvr>
                                        <p:cTn id="119" dur="1" fill="hold">
                                          <p:stCondLst>
                                            <p:cond delay="0"/>
                                          </p:stCondLst>
                                        </p:cTn>
                                        <p:tgtEl>
                                          <p:spTgt spid="260259"/>
                                        </p:tgtEl>
                                        <p:attrNameLst>
                                          <p:attrName>style.visibility</p:attrName>
                                        </p:attrNameLst>
                                      </p:cBhvr>
                                      <p:to>
                                        <p:strVal val="visible"/>
                                      </p:to>
                                    </p:set>
                                    <p:animEffect transition="in" filter="fade">
                                      <p:cBhvr>
                                        <p:cTn id="120" dur="100"/>
                                        <p:tgtEl>
                                          <p:spTgt spid="260259"/>
                                        </p:tgtEl>
                                      </p:cBhvr>
                                    </p:animEffect>
                                  </p:childTnLst>
                                </p:cTn>
                              </p:par>
                            </p:childTnLst>
                          </p:cTn>
                        </p:par>
                        <p:par>
                          <p:cTn id="121" fill="hold" nodeType="afterGroup">
                            <p:stCondLst>
                              <p:cond delay="2700"/>
                            </p:stCondLst>
                            <p:childTnLst>
                              <p:par>
                                <p:cTn id="122" presetID="10" presetClass="entr" presetSubtype="0" fill="hold" grpId="0" nodeType="afterEffect">
                                  <p:stCondLst>
                                    <p:cond delay="0"/>
                                  </p:stCondLst>
                                  <p:childTnLst>
                                    <p:set>
                                      <p:cBhvr>
                                        <p:cTn id="123" dur="1" fill="hold">
                                          <p:stCondLst>
                                            <p:cond delay="0"/>
                                          </p:stCondLst>
                                        </p:cTn>
                                        <p:tgtEl>
                                          <p:spTgt spid="260257"/>
                                        </p:tgtEl>
                                        <p:attrNameLst>
                                          <p:attrName>style.visibility</p:attrName>
                                        </p:attrNameLst>
                                      </p:cBhvr>
                                      <p:to>
                                        <p:strVal val="visible"/>
                                      </p:to>
                                    </p:set>
                                    <p:animEffect transition="in" filter="fade">
                                      <p:cBhvr>
                                        <p:cTn id="124" dur="100"/>
                                        <p:tgtEl>
                                          <p:spTgt spid="260257"/>
                                        </p:tgtEl>
                                      </p:cBhvr>
                                    </p:animEffect>
                                  </p:childTnLst>
                                </p:cTn>
                              </p:par>
                            </p:childTnLst>
                          </p:cTn>
                        </p:par>
                        <p:par>
                          <p:cTn id="125" fill="hold" nodeType="afterGroup">
                            <p:stCondLst>
                              <p:cond delay="2800"/>
                            </p:stCondLst>
                            <p:childTnLst>
                              <p:par>
                                <p:cTn id="126" presetID="10" presetClass="entr" presetSubtype="0" fill="hold" grpId="0" nodeType="afterEffect">
                                  <p:stCondLst>
                                    <p:cond delay="0"/>
                                  </p:stCondLst>
                                  <p:childTnLst>
                                    <p:set>
                                      <p:cBhvr>
                                        <p:cTn id="127" dur="1" fill="hold">
                                          <p:stCondLst>
                                            <p:cond delay="0"/>
                                          </p:stCondLst>
                                        </p:cTn>
                                        <p:tgtEl>
                                          <p:spTgt spid="260260"/>
                                        </p:tgtEl>
                                        <p:attrNameLst>
                                          <p:attrName>style.visibility</p:attrName>
                                        </p:attrNameLst>
                                      </p:cBhvr>
                                      <p:to>
                                        <p:strVal val="visible"/>
                                      </p:to>
                                    </p:set>
                                    <p:animEffect transition="in" filter="fade">
                                      <p:cBhvr>
                                        <p:cTn id="128" dur="100"/>
                                        <p:tgtEl>
                                          <p:spTgt spid="260260"/>
                                        </p:tgtEl>
                                      </p:cBhvr>
                                    </p:animEffect>
                                  </p:childTnLst>
                                </p:cTn>
                              </p:par>
                            </p:childTnLst>
                          </p:cTn>
                        </p:par>
                        <p:par>
                          <p:cTn id="129" fill="hold" nodeType="afterGroup">
                            <p:stCondLst>
                              <p:cond delay="2900"/>
                            </p:stCondLst>
                            <p:childTnLst>
                              <p:par>
                                <p:cTn id="130" presetID="10" presetClass="entr" presetSubtype="0" fill="hold" grpId="0" nodeType="afterEffect">
                                  <p:stCondLst>
                                    <p:cond delay="0"/>
                                  </p:stCondLst>
                                  <p:childTnLst>
                                    <p:set>
                                      <p:cBhvr>
                                        <p:cTn id="131" dur="1" fill="hold">
                                          <p:stCondLst>
                                            <p:cond delay="0"/>
                                          </p:stCondLst>
                                        </p:cTn>
                                        <p:tgtEl>
                                          <p:spTgt spid="260262"/>
                                        </p:tgtEl>
                                        <p:attrNameLst>
                                          <p:attrName>style.visibility</p:attrName>
                                        </p:attrNameLst>
                                      </p:cBhvr>
                                      <p:to>
                                        <p:strVal val="visible"/>
                                      </p:to>
                                    </p:set>
                                    <p:animEffect transition="in" filter="fade">
                                      <p:cBhvr>
                                        <p:cTn id="132" dur="100"/>
                                        <p:tgtEl>
                                          <p:spTgt spid="260262"/>
                                        </p:tgtEl>
                                      </p:cBhvr>
                                    </p:animEffect>
                                  </p:childTnLst>
                                </p:cTn>
                              </p:par>
                            </p:childTnLst>
                          </p:cTn>
                        </p:par>
                        <p:par>
                          <p:cTn id="133" fill="hold" nodeType="afterGroup">
                            <p:stCondLst>
                              <p:cond delay="3000"/>
                            </p:stCondLst>
                            <p:childTnLst>
                              <p:par>
                                <p:cTn id="134" presetID="10" presetClass="entr" presetSubtype="0" fill="hold" grpId="0" nodeType="afterEffect">
                                  <p:stCondLst>
                                    <p:cond delay="0"/>
                                  </p:stCondLst>
                                  <p:childTnLst>
                                    <p:set>
                                      <p:cBhvr>
                                        <p:cTn id="135" dur="1" fill="hold">
                                          <p:stCondLst>
                                            <p:cond delay="0"/>
                                          </p:stCondLst>
                                        </p:cTn>
                                        <p:tgtEl>
                                          <p:spTgt spid="260263"/>
                                        </p:tgtEl>
                                        <p:attrNameLst>
                                          <p:attrName>style.visibility</p:attrName>
                                        </p:attrNameLst>
                                      </p:cBhvr>
                                      <p:to>
                                        <p:strVal val="visible"/>
                                      </p:to>
                                    </p:set>
                                    <p:animEffect transition="in" filter="fade">
                                      <p:cBhvr>
                                        <p:cTn id="136" dur="100"/>
                                        <p:tgtEl>
                                          <p:spTgt spid="260263"/>
                                        </p:tgtEl>
                                      </p:cBhvr>
                                    </p:animEffect>
                                  </p:childTnLst>
                                </p:cTn>
                              </p:par>
                            </p:childTnLst>
                          </p:cTn>
                        </p:par>
                        <p:par>
                          <p:cTn id="137" fill="hold" nodeType="afterGroup">
                            <p:stCondLst>
                              <p:cond delay="3100"/>
                            </p:stCondLst>
                            <p:childTnLst>
                              <p:par>
                                <p:cTn id="138" presetID="10" presetClass="entr" presetSubtype="0" fill="hold" grpId="0" nodeType="afterEffect">
                                  <p:stCondLst>
                                    <p:cond delay="0"/>
                                  </p:stCondLst>
                                  <p:childTnLst>
                                    <p:set>
                                      <p:cBhvr>
                                        <p:cTn id="139" dur="1" fill="hold">
                                          <p:stCondLst>
                                            <p:cond delay="0"/>
                                          </p:stCondLst>
                                        </p:cTn>
                                        <p:tgtEl>
                                          <p:spTgt spid="260261"/>
                                        </p:tgtEl>
                                        <p:attrNameLst>
                                          <p:attrName>style.visibility</p:attrName>
                                        </p:attrNameLst>
                                      </p:cBhvr>
                                      <p:to>
                                        <p:strVal val="visible"/>
                                      </p:to>
                                    </p:set>
                                    <p:animEffect transition="in" filter="fade">
                                      <p:cBhvr>
                                        <p:cTn id="140" dur="100"/>
                                        <p:tgtEl>
                                          <p:spTgt spid="260261"/>
                                        </p:tgtEl>
                                      </p:cBhvr>
                                    </p:animEffect>
                                  </p:childTnLst>
                                </p:cTn>
                              </p:par>
                            </p:childTnLst>
                          </p:cTn>
                        </p:par>
                        <p:par>
                          <p:cTn id="141" fill="hold" nodeType="afterGroup">
                            <p:stCondLst>
                              <p:cond delay="3200"/>
                            </p:stCondLst>
                            <p:childTnLst>
                              <p:par>
                                <p:cTn id="142" presetID="10" presetClass="entr" presetSubtype="0" fill="hold" grpId="0" nodeType="afterEffect">
                                  <p:stCondLst>
                                    <p:cond delay="0"/>
                                  </p:stCondLst>
                                  <p:childTnLst>
                                    <p:set>
                                      <p:cBhvr>
                                        <p:cTn id="143" dur="1" fill="hold">
                                          <p:stCondLst>
                                            <p:cond delay="0"/>
                                          </p:stCondLst>
                                        </p:cTn>
                                        <p:tgtEl>
                                          <p:spTgt spid="260264"/>
                                        </p:tgtEl>
                                        <p:attrNameLst>
                                          <p:attrName>style.visibility</p:attrName>
                                        </p:attrNameLst>
                                      </p:cBhvr>
                                      <p:to>
                                        <p:strVal val="visible"/>
                                      </p:to>
                                    </p:set>
                                    <p:animEffect transition="in" filter="fade">
                                      <p:cBhvr>
                                        <p:cTn id="144" dur="100"/>
                                        <p:tgtEl>
                                          <p:spTgt spid="260264"/>
                                        </p:tgtEl>
                                      </p:cBhvr>
                                    </p:animEffect>
                                  </p:childTnLst>
                                </p:cTn>
                              </p:par>
                            </p:childTnLst>
                          </p:cTn>
                        </p:par>
                        <p:par>
                          <p:cTn id="145" fill="hold" nodeType="afterGroup">
                            <p:stCondLst>
                              <p:cond delay="3300"/>
                            </p:stCondLst>
                            <p:childTnLst>
                              <p:par>
                                <p:cTn id="146" presetID="10" presetClass="entr" presetSubtype="0" fill="hold" grpId="0" nodeType="afterEffect">
                                  <p:stCondLst>
                                    <p:cond delay="0"/>
                                  </p:stCondLst>
                                  <p:childTnLst>
                                    <p:set>
                                      <p:cBhvr>
                                        <p:cTn id="147" dur="1" fill="hold">
                                          <p:stCondLst>
                                            <p:cond delay="0"/>
                                          </p:stCondLst>
                                        </p:cTn>
                                        <p:tgtEl>
                                          <p:spTgt spid="260265"/>
                                        </p:tgtEl>
                                        <p:attrNameLst>
                                          <p:attrName>style.visibility</p:attrName>
                                        </p:attrNameLst>
                                      </p:cBhvr>
                                      <p:to>
                                        <p:strVal val="visible"/>
                                      </p:to>
                                    </p:set>
                                    <p:animEffect transition="in" filter="fade">
                                      <p:cBhvr>
                                        <p:cTn id="148" dur="100"/>
                                        <p:tgtEl>
                                          <p:spTgt spid="260265"/>
                                        </p:tgtEl>
                                      </p:cBhvr>
                                    </p:animEffect>
                                  </p:childTnLst>
                                </p:cTn>
                              </p:par>
                            </p:childTnLst>
                          </p:cTn>
                        </p:par>
                        <p:par>
                          <p:cTn id="149" fill="hold" nodeType="afterGroup">
                            <p:stCondLst>
                              <p:cond delay="3400"/>
                            </p:stCondLst>
                            <p:childTnLst>
                              <p:par>
                                <p:cTn id="150" presetID="10" presetClass="entr" presetSubtype="0" fill="hold" grpId="0" nodeType="afterEffect">
                                  <p:stCondLst>
                                    <p:cond delay="0"/>
                                  </p:stCondLst>
                                  <p:childTnLst>
                                    <p:set>
                                      <p:cBhvr>
                                        <p:cTn id="151" dur="1" fill="hold">
                                          <p:stCondLst>
                                            <p:cond delay="0"/>
                                          </p:stCondLst>
                                        </p:cTn>
                                        <p:tgtEl>
                                          <p:spTgt spid="260266"/>
                                        </p:tgtEl>
                                        <p:attrNameLst>
                                          <p:attrName>style.visibility</p:attrName>
                                        </p:attrNameLst>
                                      </p:cBhvr>
                                      <p:to>
                                        <p:strVal val="visible"/>
                                      </p:to>
                                    </p:set>
                                    <p:animEffect transition="in" filter="fade">
                                      <p:cBhvr>
                                        <p:cTn id="152" dur="100"/>
                                        <p:tgtEl>
                                          <p:spTgt spid="260266"/>
                                        </p:tgtEl>
                                      </p:cBhvr>
                                    </p:animEffect>
                                  </p:childTnLst>
                                </p:cTn>
                              </p:par>
                            </p:childTnLst>
                          </p:cTn>
                        </p:par>
                        <p:par>
                          <p:cTn id="153" fill="hold" nodeType="afterGroup">
                            <p:stCondLst>
                              <p:cond delay="3500"/>
                            </p:stCondLst>
                            <p:childTnLst>
                              <p:par>
                                <p:cTn id="154" presetID="10" presetClass="entr" presetSubtype="0" fill="hold" grpId="0" nodeType="afterEffect">
                                  <p:stCondLst>
                                    <p:cond delay="0"/>
                                  </p:stCondLst>
                                  <p:childTnLst>
                                    <p:set>
                                      <p:cBhvr>
                                        <p:cTn id="155" dur="1" fill="hold">
                                          <p:stCondLst>
                                            <p:cond delay="0"/>
                                          </p:stCondLst>
                                        </p:cTn>
                                        <p:tgtEl>
                                          <p:spTgt spid="260267"/>
                                        </p:tgtEl>
                                        <p:attrNameLst>
                                          <p:attrName>style.visibility</p:attrName>
                                        </p:attrNameLst>
                                      </p:cBhvr>
                                      <p:to>
                                        <p:strVal val="visible"/>
                                      </p:to>
                                    </p:set>
                                    <p:animEffect transition="in" filter="fade">
                                      <p:cBhvr>
                                        <p:cTn id="156" dur="100"/>
                                        <p:tgtEl>
                                          <p:spTgt spid="260267"/>
                                        </p:tgtEl>
                                      </p:cBhvr>
                                    </p:animEffect>
                                  </p:childTnLst>
                                </p:cTn>
                              </p:par>
                            </p:childTnLst>
                          </p:cTn>
                        </p:par>
                      </p:childTnLst>
                    </p:cTn>
                  </p:par>
                  <p:par>
                    <p:cTn id="157" fill="hold" nodeType="clickPar">
                      <p:stCondLst>
                        <p:cond delay="indefinite"/>
                      </p:stCondLst>
                      <p:childTnLst>
                        <p:par>
                          <p:cTn id="158" fill="hold" nodeType="withGroup">
                            <p:stCondLst>
                              <p:cond delay="0"/>
                            </p:stCondLst>
                            <p:childTnLst>
                              <p:par>
                                <p:cTn id="159" presetID="23" presetClass="exit" presetSubtype="544" fill="hold" grpId="1" nodeType="clickEffect">
                                  <p:stCondLst>
                                    <p:cond delay="0"/>
                                  </p:stCondLst>
                                  <p:childTnLst>
                                    <p:anim calcmode="lin" valueType="num">
                                      <p:cBhvr>
                                        <p:cTn id="160" dur="1000"/>
                                        <p:tgtEl>
                                          <p:spTgt spid="260232">
                                            <p:txEl>
                                              <p:pRg st="0" end="0"/>
                                            </p:txEl>
                                          </p:spTgt>
                                        </p:tgtEl>
                                        <p:attrNameLst>
                                          <p:attrName>ppt_w</p:attrName>
                                        </p:attrNameLst>
                                      </p:cBhvr>
                                      <p:tavLst>
                                        <p:tav tm="0">
                                          <p:val>
                                            <p:strVal val="ppt_w"/>
                                          </p:val>
                                        </p:tav>
                                        <p:tav tm="100000">
                                          <p:val>
                                            <p:fltVal val="0"/>
                                          </p:val>
                                        </p:tav>
                                      </p:tavLst>
                                    </p:anim>
                                    <p:anim calcmode="lin" valueType="num">
                                      <p:cBhvr>
                                        <p:cTn id="161" dur="1000"/>
                                        <p:tgtEl>
                                          <p:spTgt spid="260232">
                                            <p:txEl>
                                              <p:pRg st="0" end="0"/>
                                            </p:txEl>
                                          </p:spTgt>
                                        </p:tgtEl>
                                        <p:attrNameLst>
                                          <p:attrName>ppt_h</p:attrName>
                                        </p:attrNameLst>
                                      </p:cBhvr>
                                      <p:tavLst>
                                        <p:tav tm="0">
                                          <p:val>
                                            <p:strVal val="ppt_h"/>
                                          </p:val>
                                        </p:tav>
                                        <p:tav tm="100000">
                                          <p:val>
                                            <p:fltVal val="0"/>
                                          </p:val>
                                        </p:tav>
                                      </p:tavLst>
                                    </p:anim>
                                    <p:anim calcmode="lin" valueType="num">
                                      <p:cBhvr>
                                        <p:cTn id="162" dur="1000"/>
                                        <p:tgtEl>
                                          <p:spTgt spid="260232">
                                            <p:txEl>
                                              <p:pRg st="0" end="0"/>
                                            </p:txEl>
                                          </p:spTgt>
                                        </p:tgtEl>
                                        <p:attrNameLst>
                                          <p:attrName>ppt_x</p:attrName>
                                        </p:attrNameLst>
                                      </p:cBhvr>
                                      <p:tavLst>
                                        <p:tav tm="0">
                                          <p:val>
                                            <p:strVal val="ppt_x"/>
                                          </p:val>
                                        </p:tav>
                                        <p:tav tm="100000">
                                          <p:val>
                                            <p:fltVal val="0.5"/>
                                          </p:val>
                                        </p:tav>
                                      </p:tavLst>
                                    </p:anim>
                                    <p:anim calcmode="lin" valueType="num">
                                      <p:cBhvr>
                                        <p:cTn id="163" dur="1000"/>
                                        <p:tgtEl>
                                          <p:spTgt spid="260232">
                                            <p:txEl>
                                              <p:pRg st="0" end="0"/>
                                            </p:txEl>
                                          </p:spTgt>
                                        </p:tgtEl>
                                        <p:attrNameLst>
                                          <p:attrName>ppt_y</p:attrName>
                                        </p:attrNameLst>
                                      </p:cBhvr>
                                      <p:tavLst>
                                        <p:tav tm="0">
                                          <p:val>
                                            <p:strVal val="ppt_y"/>
                                          </p:val>
                                        </p:tav>
                                        <p:tav tm="100000">
                                          <p:val>
                                            <p:fltVal val="0.5"/>
                                          </p:val>
                                        </p:tav>
                                      </p:tavLst>
                                    </p:anim>
                                    <p:set>
                                      <p:cBhvr>
                                        <p:cTn id="164" dur="1" fill="hold">
                                          <p:stCondLst>
                                            <p:cond delay="999"/>
                                          </p:stCondLst>
                                        </p:cTn>
                                        <p:tgtEl>
                                          <p:spTgt spid="260232">
                                            <p:txEl>
                                              <p:pRg st="0" end="0"/>
                                            </p:txEl>
                                          </p:spTgt>
                                        </p:tgtEl>
                                        <p:attrNameLst>
                                          <p:attrName>style.visibility</p:attrName>
                                        </p:attrNameLst>
                                      </p:cBhvr>
                                      <p:to>
                                        <p:strVal val="hidden"/>
                                      </p:to>
                                    </p:set>
                                  </p:childTnLst>
                                </p:cTn>
                              </p:par>
                              <p:par>
                                <p:cTn id="165" presetID="23" presetClass="exit" presetSubtype="544" fill="hold" grpId="1" nodeType="withEffect">
                                  <p:stCondLst>
                                    <p:cond delay="0"/>
                                  </p:stCondLst>
                                  <p:childTnLst>
                                    <p:anim calcmode="lin" valueType="num">
                                      <p:cBhvr>
                                        <p:cTn id="166" dur="1000"/>
                                        <p:tgtEl>
                                          <p:spTgt spid="260233"/>
                                        </p:tgtEl>
                                        <p:attrNameLst>
                                          <p:attrName>ppt_w</p:attrName>
                                        </p:attrNameLst>
                                      </p:cBhvr>
                                      <p:tavLst>
                                        <p:tav tm="0">
                                          <p:val>
                                            <p:strVal val="ppt_w"/>
                                          </p:val>
                                        </p:tav>
                                        <p:tav tm="100000">
                                          <p:val>
                                            <p:fltVal val="0"/>
                                          </p:val>
                                        </p:tav>
                                      </p:tavLst>
                                    </p:anim>
                                    <p:anim calcmode="lin" valueType="num">
                                      <p:cBhvr>
                                        <p:cTn id="167" dur="1000"/>
                                        <p:tgtEl>
                                          <p:spTgt spid="260233"/>
                                        </p:tgtEl>
                                        <p:attrNameLst>
                                          <p:attrName>ppt_h</p:attrName>
                                        </p:attrNameLst>
                                      </p:cBhvr>
                                      <p:tavLst>
                                        <p:tav tm="0">
                                          <p:val>
                                            <p:strVal val="ppt_h"/>
                                          </p:val>
                                        </p:tav>
                                        <p:tav tm="100000">
                                          <p:val>
                                            <p:fltVal val="0"/>
                                          </p:val>
                                        </p:tav>
                                      </p:tavLst>
                                    </p:anim>
                                    <p:anim calcmode="lin" valueType="num">
                                      <p:cBhvr>
                                        <p:cTn id="168" dur="1000"/>
                                        <p:tgtEl>
                                          <p:spTgt spid="260233"/>
                                        </p:tgtEl>
                                        <p:attrNameLst>
                                          <p:attrName>ppt_x</p:attrName>
                                        </p:attrNameLst>
                                      </p:cBhvr>
                                      <p:tavLst>
                                        <p:tav tm="0">
                                          <p:val>
                                            <p:strVal val="ppt_x"/>
                                          </p:val>
                                        </p:tav>
                                        <p:tav tm="100000">
                                          <p:val>
                                            <p:fltVal val="0.5"/>
                                          </p:val>
                                        </p:tav>
                                      </p:tavLst>
                                    </p:anim>
                                    <p:anim calcmode="lin" valueType="num">
                                      <p:cBhvr>
                                        <p:cTn id="169" dur="1000"/>
                                        <p:tgtEl>
                                          <p:spTgt spid="260233"/>
                                        </p:tgtEl>
                                        <p:attrNameLst>
                                          <p:attrName>ppt_y</p:attrName>
                                        </p:attrNameLst>
                                      </p:cBhvr>
                                      <p:tavLst>
                                        <p:tav tm="0">
                                          <p:val>
                                            <p:strVal val="ppt_y"/>
                                          </p:val>
                                        </p:tav>
                                        <p:tav tm="100000">
                                          <p:val>
                                            <p:fltVal val="0.5"/>
                                          </p:val>
                                        </p:tav>
                                      </p:tavLst>
                                    </p:anim>
                                    <p:set>
                                      <p:cBhvr>
                                        <p:cTn id="170" dur="1" fill="hold">
                                          <p:stCondLst>
                                            <p:cond delay="999"/>
                                          </p:stCondLst>
                                        </p:cTn>
                                        <p:tgtEl>
                                          <p:spTgt spid="260233"/>
                                        </p:tgtEl>
                                        <p:attrNameLst>
                                          <p:attrName>style.visibility</p:attrName>
                                        </p:attrNameLst>
                                      </p:cBhvr>
                                      <p:to>
                                        <p:strVal val="hidden"/>
                                      </p:to>
                                    </p:set>
                                  </p:childTnLst>
                                </p:cTn>
                              </p:par>
                              <p:par>
                                <p:cTn id="171" presetID="23" presetClass="exit" presetSubtype="544" fill="hold" grpId="1" nodeType="withEffect">
                                  <p:stCondLst>
                                    <p:cond delay="0"/>
                                  </p:stCondLst>
                                  <p:childTnLst>
                                    <p:anim calcmode="lin" valueType="num">
                                      <p:cBhvr>
                                        <p:cTn id="172" dur="1000"/>
                                        <p:tgtEl>
                                          <p:spTgt spid="260234"/>
                                        </p:tgtEl>
                                        <p:attrNameLst>
                                          <p:attrName>ppt_w</p:attrName>
                                        </p:attrNameLst>
                                      </p:cBhvr>
                                      <p:tavLst>
                                        <p:tav tm="0">
                                          <p:val>
                                            <p:strVal val="ppt_w"/>
                                          </p:val>
                                        </p:tav>
                                        <p:tav tm="100000">
                                          <p:val>
                                            <p:fltVal val="0"/>
                                          </p:val>
                                        </p:tav>
                                      </p:tavLst>
                                    </p:anim>
                                    <p:anim calcmode="lin" valueType="num">
                                      <p:cBhvr>
                                        <p:cTn id="173" dur="1000"/>
                                        <p:tgtEl>
                                          <p:spTgt spid="260234"/>
                                        </p:tgtEl>
                                        <p:attrNameLst>
                                          <p:attrName>ppt_h</p:attrName>
                                        </p:attrNameLst>
                                      </p:cBhvr>
                                      <p:tavLst>
                                        <p:tav tm="0">
                                          <p:val>
                                            <p:strVal val="ppt_h"/>
                                          </p:val>
                                        </p:tav>
                                        <p:tav tm="100000">
                                          <p:val>
                                            <p:fltVal val="0"/>
                                          </p:val>
                                        </p:tav>
                                      </p:tavLst>
                                    </p:anim>
                                    <p:anim calcmode="lin" valueType="num">
                                      <p:cBhvr>
                                        <p:cTn id="174" dur="1000"/>
                                        <p:tgtEl>
                                          <p:spTgt spid="260234"/>
                                        </p:tgtEl>
                                        <p:attrNameLst>
                                          <p:attrName>ppt_x</p:attrName>
                                        </p:attrNameLst>
                                      </p:cBhvr>
                                      <p:tavLst>
                                        <p:tav tm="0">
                                          <p:val>
                                            <p:strVal val="ppt_x"/>
                                          </p:val>
                                        </p:tav>
                                        <p:tav tm="100000">
                                          <p:val>
                                            <p:fltVal val="0.5"/>
                                          </p:val>
                                        </p:tav>
                                      </p:tavLst>
                                    </p:anim>
                                    <p:anim calcmode="lin" valueType="num">
                                      <p:cBhvr>
                                        <p:cTn id="175" dur="1000"/>
                                        <p:tgtEl>
                                          <p:spTgt spid="260234"/>
                                        </p:tgtEl>
                                        <p:attrNameLst>
                                          <p:attrName>ppt_y</p:attrName>
                                        </p:attrNameLst>
                                      </p:cBhvr>
                                      <p:tavLst>
                                        <p:tav tm="0">
                                          <p:val>
                                            <p:strVal val="ppt_y"/>
                                          </p:val>
                                        </p:tav>
                                        <p:tav tm="100000">
                                          <p:val>
                                            <p:fltVal val="0.5"/>
                                          </p:val>
                                        </p:tav>
                                      </p:tavLst>
                                    </p:anim>
                                    <p:set>
                                      <p:cBhvr>
                                        <p:cTn id="176" dur="1" fill="hold">
                                          <p:stCondLst>
                                            <p:cond delay="999"/>
                                          </p:stCondLst>
                                        </p:cTn>
                                        <p:tgtEl>
                                          <p:spTgt spid="260234"/>
                                        </p:tgtEl>
                                        <p:attrNameLst>
                                          <p:attrName>style.visibility</p:attrName>
                                        </p:attrNameLst>
                                      </p:cBhvr>
                                      <p:to>
                                        <p:strVal val="hidden"/>
                                      </p:to>
                                    </p:set>
                                  </p:childTnLst>
                                </p:cTn>
                              </p:par>
                              <p:par>
                                <p:cTn id="177" presetID="23" presetClass="exit" presetSubtype="544" fill="hold" grpId="1" nodeType="withEffect">
                                  <p:stCondLst>
                                    <p:cond delay="0"/>
                                  </p:stCondLst>
                                  <p:childTnLst>
                                    <p:anim calcmode="lin" valueType="num">
                                      <p:cBhvr>
                                        <p:cTn id="178" dur="1000"/>
                                        <p:tgtEl>
                                          <p:spTgt spid="260235"/>
                                        </p:tgtEl>
                                        <p:attrNameLst>
                                          <p:attrName>ppt_w</p:attrName>
                                        </p:attrNameLst>
                                      </p:cBhvr>
                                      <p:tavLst>
                                        <p:tav tm="0">
                                          <p:val>
                                            <p:strVal val="ppt_w"/>
                                          </p:val>
                                        </p:tav>
                                        <p:tav tm="100000">
                                          <p:val>
                                            <p:fltVal val="0"/>
                                          </p:val>
                                        </p:tav>
                                      </p:tavLst>
                                    </p:anim>
                                    <p:anim calcmode="lin" valueType="num">
                                      <p:cBhvr>
                                        <p:cTn id="179" dur="1000"/>
                                        <p:tgtEl>
                                          <p:spTgt spid="260235"/>
                                        </p:tgtEl>
                                        <p:attrNameLst>
                                          <p:attrName>ppt_h</p:attrName>
                                        </p:attrNameLst>
                                      </p:cBhvr>
                                      <p:tavLst>
                                        <p:tav tm="0">
                                          <p:val>
                                            <p:strVal val="ppt_h"/>
                                          </p:val>
                                        </p:tav>
                                        <p:tav tm="100000">
                                          <p:val>
                                            <p:fltVal val="0"/>
                                          </p:val>
                                        </p:tav>
                                      </p:tavLst>
                                    </p:anim>
                                    <p:anim calcmode="lin" valueType="num">
                                      <p:cBhvr>
                                        <p:cTn id="180" dur="1000"/>
                                        <p:tgtEl>
                                          <p:spTgt spid="260235"/>
                                        </p:tgtEl>
                                        <p:attrNameLst>
                                          <p:attrName>ppt_x</p:attrName>
                                        </p:attrNameLst>
                                      </p:cBhvr>
                                      <p:tavLst>
                                        <p:tav tm="0">
                                          <p:val>
                                            <p:strVal val="ppt_x"/>
                                          </p:val>
                                        </p:tav>
                                        <p:tav tm="100000">
                                          <p:val>
                                            <p:fltVal val="0.5"/>
                                          </p:val>
                                        </p:tav>
                                      </p:tavLst>
                                    </p:anim>
                                    <p:anim calcmode="lin" valueType="num">
                                      <p:cBhvr>
                                        <p:cTn id="181" dur="1000"/>
                                        <p:tgtEl>
                                          <p:spTgt spid="260235"/>
                                        </p:tgtEl>
                                        <p:attrNameLst>
                                          <p:attrName>ppt_y</p:attrName>
                                        </p:attrNameLst>
                                      </p:cBhvr>
                                      <p:tavLst>
                                        <p:tav tm="0">
                                          <p:val>
                                            <p:strVal val="ppt_y"/>
                                          </p:val>
                                        </p:tav>
                                        <p:tav tm="100000">
                                          <p:val>
                                            <p:fltVal val="0.5"/>
                                          </p:val>
                                        </p:tav>
                                      </p:tavLst>
                                    </p:anim>
                                    <p:set>
                                      <p:cBhvr>
                                        <p:cTn id="182" dur="1" fill="hold">
                                          <p:stCondLst>
                                            <p:cond delay="999"/>
                                          </p:stCondLst>
                                        </p:cTn>
                                        <p:tgtEl>
                                          <p:spTgt spid="260235"/>
                                        </p:tgtEl>
                                        <p:attrNameLst>
                                          <p:attrName>style.visibility</p:attrName>
                                        </p:attrNameLst>
                                      </p:cBhvr>
                                      <p:to>
                                        <p:strVal val="hidden"/>
                                      </p:to>
                                    </p:set>
                                  </p:childTnLst>
                                </p:cTn>
                              </p:par>
                              <p:par>
                                <p:cTn id="183" presetID="23" presetClass="exit" presetSubtype="544" fill="hold" grpId="1" nodeType="withEffect">
                                  <p:stCondLst>
                                    <p:cond delay="0"/>
                                  </p:stCondLst>
                                  <p:childTnLst>
                                    <p:anim calcmode="lin" valueType="num">
                                      <p:cBhvr>
                                        <p:cTn id="184" dur="1000"/>
                                        <p:tgtEl>
                                          <p:spTgt spid="260236"/>
                                        </p:tgtEl>
                                        <p:attrNameLst>
                                          <p:attrName>ppt_w</p:attrName>
                                        </p:attrNameLst>
                                      </p:cBhvr>
                                      <p:tavLst>
                                        <p:tav tm="0">
                                          <p:val>
                                            <p:strVal val="ppt_w"/>
                                          </p:val>
                                        </p:tav>
                                        <p:tav tm="100000">
                                          <p:val>
                                            <p:fltVal val="0"/>
                                          </p:val>
                                        </p:tav>
                                      </p:tavLst>
                                    </p:anim>
                                    <p:anim calcmode="lin" valueType="num">
                                      <p:cBhvr>
                                        <p:cTn id="185" dur="1000"/>
                                        <p:tgtEl>
                                          <p:spTgt spid="260236"/>
                                        </p:tgtEl>
                                        <p:attrNameLst>
                                          <p:attrName>ppt_h</p:attrName>
                                        </p:attrNameLst>
                                      </p:cBhvr>
                                      <p:tavLst>
                                        <p:tav tm="0">
                                          <p:val>
                                            <p:strVal val="ppt_h"/>
                                          </p:val>
                                        </p:tav>
                                        <p:tav tm="100000">
                                          <p:val>
                                            <p:fltVal val="0"/>
                                          </p:val>
                                        </p:tav>
                                      </p:tavLst>
                                    </p:anim>
                                    <p:anim calcmode="lin" valueType="num">
                                      <p:cBhvr>
                                        <p:cTn id="186" dur="1000"/>
                                        <p:tgtEl>
                                          <p:spTgt spid="260236"/>
                                        </p:tgtEl>
                                        <p:attrNameLst>
                                          <p:attrName>ppt_x</p:attrName>
                                        </p:attrNameLst>
                                      </p:cBhvr>
                                      <p:tavLst>
                                        <p:tav tm="0">
                                          <p:val>
                                            <p:strVal val="ppt_x"/>
                                          </p:val>
                                        </p:tav>
                                        <p:tav tm="100000">
                                          <p:val>
                                            <p:fltVal val="0.5"/>
                                          </p:val>
                                        </p:tav>
                                      </p:tavLst>
                                    </p:anim>
                                    <p:anim calcmode="lin" valueType="num">
                                      <p:cBhvr>
                                        <p:cTn id="187" dur="1000"/>
                                        <p:tgtEl>
                                          <p:spTgt spid="260236"/>
                                        </p:tgtEl>
                                        <p:attrNameLst>
                                          <p:attrName>ppt_y</p:attrName>
                                        </p:attrNameLst>
                                      </p:cBhvr>
                                      <p:tavLst>
                                        <p:tav tm="0">
                                          <p:val>
                                            <p:strVal val="ppt_y"/>
                                          </p:val>
                                        </p:tav>
                                        <p:tav tm="100000">
                                          <p:val>
                                            <p:fltVal val="0.5"/>
                                          </p:val>
                                        </p:tav>
                                      </p:tavLst>
                                    </p:anim>
                                    <p:set>
                                      <p:cBhvr>
                                        <p:cTn id="188" dur="1" fill="hold">
                                          <p:stCondLst>
                                            <p:cond delay="999"/>
                                          </p:stCondLst>
                                        </p:cTn>
                                        <p:tgtEl>
                                          <p:spTgt spid="260236"/>
                                        </p:tgtEl>
                                        <p:attrNameLst>
                                          <p:attrName>style.visibility</p:attrName>
                                        </p:attrNameLst>
                                      </p:cBhvr>
                                      <p:to>
                                        <p:strVal val="hidden"/>
                                      </p:to>
                                    </p:set>
                                  </p:childTnLst>
                                </p:cTn>
                              </p:par>
                              <p:par>
                                <p:cTn id="189" presetID="23" presetClass="exit" presetSubtype="544" fill="hold" grpId="1" nodeType="withEffect">
                                  <p:stCondLst>
                                    <p:cond delay="0"/>
                                  </p:stCondLst>
                                  <p:childTnLst>
                                    <p:anim calcmode="lin" valueType="num">
                                      <p:cBhvr>
                                        <p:cTn id="190" dur="1000"/>
                                        <p:tgtEl>
                                          <p:spTgt spid="260237"/>
                                        </p:tgtEl>
                                        <p:attrNameLst>
                                          <p:attrName>ppt_w</p:attrName>
                                        </p:attrNameLst>
                                      </p:cBhvr>
                                      <p:tavLst>
                                        <p:tav tm="0">
                                          <p:val>
                                            <p:strVal val="ppt_w"/>
                                          </p:val>
                                        </p:tav>
                                        <p:tav tm="100000">
                                          <p:val>
                                            <p:fltVal val="0"/>
                                          </p:val>
                                        </p:tav>
                                      </p:tavLst>
                                    </p:anim>
                                    <p:anim calcmode="lin" valueType="num">
                                      <p:cBhvr>
                                        <p:cTn id="191" dur="1000"/>
                                        <p:tgtEl>
                                          <p:spTgt spid="260237"/>
                                        </p:tgtEl>
                                        <p:attrNameLst>
                                          <p:attrName>ppt_h</p:attrName>
                                        </p:attrNameLst>
                                      </p:cBhvr>
                                      <p:tavLst>
                                        <p:tav tm="0">
                                          <p:val>
                                            <p:strVal val="ppt_h"/>
                                          </p:val>
                                        </p:tav>
                                        <p:tav tm="100000">
                                          <p:val>
                                            <p:fltVal val="0"/>
                                          </p:val>
                                        </p:tav>
                                      </p:tavLst>
                                    </p:anim>
                                    <p:anim calcmode="lin" valueType="num">
                                      <p:cBhvr>
                                        <p:cTn id="192" dur="1000"/>
                                        <p:tgtEl>
                                          <p:spTgt spid="260237"/>
                                        </p:tgtEl>
                                        <p:attrNameLst>
                                          <p:attrName>ppt_x</p:attrName>
                                        </p:attrNameLst>
                                      </p:cBhvr>
                                      <p:tavLst>
                                        <p:tav tm="0">
                                          <p:val>
                                            <p:strVal val="ppt_x"/>
                                          </p:val>
                                        </p:tav>
                                        <p:tav tm="100000">
                                          <p:val>
                                            <p:fltVal val="0.5"/>
                                          </p:val>
                                        </p:tav>
                                      </p:tavLst>
                                    </p:anim>
                                    <p:anim calcmode="lin" valueType="num">
                                      <p:cBhvr>
                                        <p:cTn id="193" dur="1000"/>
                                        <p:tgtEl>
                                          <p:spTgt spid="260237"/>
                                        </p:tgtEl>
                                        <p:attrNameLst>
                                          <p:attrName>ppt_y</p:attrName>
                                        </p:attrNameLst>
                                      </p:cBhvr>
                                      <p:tavLst>
                                        <p:tav tm="0">
                                          <p:val>
                                            <p:strVal val="ppt_y"/>
                                          </p:val>
                                        </p:tav>
                                        <p:tav tm="100000">
                                          <p:val>
                                            <p:fltVal val="0.5"/>
                                          </p:val>
                                        </p:tav>
                                      </p:tavLst>
                                    </p:anim>
                                    <p:set>
                                      <p:cBhvr>
                                        <p:cTn id="194" dur="1" fill="hold">
                                          <p:stCondLst>
                                            <p:cond delay="999"/>
                                          </p:stCondLst>
                                        </p:cTn>
                                        <p:tgtEl>
                                          <p:spTgt spid="260237"/>
                                        </p:tgtEl>
                                        <p:attrNameLst>
                                          <p:attrName>style.visibility</p:attrName>
                                        </p:attrNameLst>
                                      </p:cBhvr>
                                      <p:to>
                                        <p:strVal val="hidden"/>
                                      </p:to>
                                    </p:set>
                                  </p:childTnLst>
                                </p:cTn>
                              </p:par>
                              <p:par>
                                <p:cTn id="195" presetID="23" presetClass="exit" presetSubtype="544" fill="hold" grpId="1" nodeType="withEffect">
                                  <p:stCondLst>
                                    <p:cond delay="0"/>
                                  </p:stCondLst>
                                  <p:childTnLst>
                                    <p:anim calcmode="lin" valueType="num">
                                      <p:cBhvr>
                                        <p:cTn id="196" dur="1000"/>
                                        <p:tgtEl>
                                          <p:spTgt spid="260238"/>
                                        </p:tgtEl>
                                        <p:attrNameLst>
                                          <p:attrName>ppt_w</p:attrName>
                                        </p:attrNameLst>
                                      </p:cBhvr>
                                      <p:tavLst>
                                        <p:tav tm="0">
                                          <p:val>
                                            <p:strVal val="ppt_w"/>
                                          </p:val>
                                        </p:tav>
                                        <p:tav tm="100000">
                                          <p:val>
                                            <p:fltVal val="0"/>
                                          </p:val>
                                        </p:tav>
                                      </p:tavLst>
                                    </p:anim>
                                    <p:anim calcmode="lin" valueType="num">
                                      <p:cBhvr>
                                        <p:cTn id="197" dur="1000"/>
                                        <p:tgtEl>
                                          <p:spTgt spid="260238"/>
                                        </p:tgtEl>
                                        <p:attrNameLst>
                                          <p:attrName>ppt_h</p:attrName>
                                        </p:attrNameLst>
                                      </p:cBhvr>
                                      <p:tavLst>
                                        <p:tav tm="0">
                                          <p:val>
                                            <p:strVal val="ppt_h"/>
                                          </p:val>
                                        </p:tav>
                                        <p:tav tm="100000">
                                          <p:val>
                                            <p:fltVal val="0"/>
                                          </p:val>
                                        </p:tav>
                                      </p:tavLst>
                                    </p:anim>
                                    <p:anim calcmode="lin" valueType="num">
                                      <p:cBhvr>
                                        <p:cTn id="198" dur="1000"/>
                                        <p:tgtEl>
                                          <p:spTgt spid="260238"/>
                                        </p:tgtEl>
                                        <p:attrNameLst>
                                          <p:attrName>ppt_x</p:attrName>
                                        </p:attrNameLst>
                                      </p:cBhvr>
                                      <p:tavLst>
                                        <p:tav tm="0">
                                          <p:val>
                                            <p:strVal val="ppt_x"/>
                                          </p:val>
                                        </p:tav>
                                        <p:tav tm="100000">
                                          <p:val>
                                            <p:fltVal val="0.5"/>
                                          </p:val>
                                        </p:tav>
                                      </p:tavLst>
                                    </p:anim>
                                    <p:anim calcmode="lin" valueType="num">
                                      <p:cBhvr>
                                        <p:cTn id="199" dur="1000"/>
                                        <p:tgtEl>
                                          <p:spTgt spid="260238"/>
                                        </p:tgtEl>
                                        <p:attrNameLst>
                                          <p:attrName>ppt_y</p:attrName>
                                        </p:attrNameLst>
                                      </p:cBhvr>
                                      <p:tavLst>
                                        <p:tav tm="0">
                                          <p:val>
                                            <p:strVal val="ppt_y"/>
                                          </p:val>
                                        </p:tav>
                                        <p:tav tm="100000">
                                          <p:val>
                                            <p:fltVal val="0.5"/>
                                          </p:val>
                                        </p:tav>
                                      </p:tavLst>
                                    </p:anim>
                                    <p:set>
                                      <p:cBhvr>
                                        <p:cTn id="200" dur="1" fill="hold">
                                          <p:stCondLst>
                                            <p:cond delay="999"/>
                                          </p:stCondLst>
                                        </p:cTn>
                                        <p:tgtEl>
                                          <p:spTgt spid="260238"/>
                                        </p:tgtEl>
                                        <p:attrNameLst>
                                          <p:attrName>style.visibility</p:attrName>
                                        </p:attrNameLst>
                                      </p:cBhvr>
                                      <p:to>
                                        <p:strVal val="hidden"/>
                                      </p:to>
                                    </p:set>
                                  </p:childTnLst>
                                </p:cTn>
                              </p:par>
                              <p:par>
                                <p:cTn id="201" presetID="23" presetClass="exit" presetSubtype="544" fill="hold" grpId="1" nodeType="withEffect">
                                  <p:stCondLst>
                                    <p:cond delay="0"/>
                                  </p:stCondLst>
                                  <p:childTnLst>
                                    <p:anim calcmode="lin" valueType="num">
                                      <p:cBhvr>
                                        <p:cTn id="202" dur="1000"/>
                                        <p:tgtEl>
                                          <p:spTgt spid="260239"/>
                                        </p:tgtEl>
                                        <p:attrNameLst>
                                          <p:attrName>ppt_w</p:attrName>
                                        </p:attrNameLst>
                                      </p:cBhvr>
                                      <p:tavLst>
                                        <p:tav tm="0">
                                          <p:val>
                                            <p:strVal val="ppt_w"/>
                                          </p:val>
                                        </p:tav>
                                        <p:tav tm="100000">
                                          <p:val>
                                            <p:fltVal val="0"/>
                                          </p:val>
                                        </p:tav>
                                      </p:tavLst>
                                    </p:anim>
                                    <p:anim calcmode="lin" valueType="num">
                                      <p:cBhvr>
                                        <p:cTn id="203" dur="1000"/>
                                        <p:tgtEl>
                                          <p:spTgt spid="260239"/>
                                        </p:tgtEl>
                                        <p:attrNameLst>
                                          <p:attrName>ppt_h</p:attrName>
                                        </p:attrNameLst>
                                      </p:cBhvr>
                                      <p:tavLst>
                                        <p:tav tm="0">
                                          <p:val>
                                            <p:strVal val="ppt_h"/>
                                          </p:val>
                                        </p:tav>
                                        <p:tav tm="100000">
                                          <p:val>
                                            <p:fltVal val="0"/>
                                          </p:val>
                                        </p:tav>
                                      </p:tavLst>
                                    </p:anim>
                                    <p:anim calcmode="lin" valueType="num">
                                      <p:cBhvr>
                                        <p:cTn id="204" dur="1000"/>
                                        <p:tgtEl>
                                          <p:spTgt spid="260239"/>
                                        </p:tgtEl>
                                        <p:attrNameLst>
                                          <p:attrName>ppt_x</p:attrName>
                                        </p:attrNameLst>
                                      </p:cBhvr>
                                      <p:tavLst>
                                        <p:tav tm="0">
                                          <p:val>
                                            <p:strVal val="ppt_x"/>
                                          </p:val>
                                        </p:tav>
                                        <p:tav tm="100000">
                                          <p:val>
                                            <p:fltVal val="0.5"/>
                                          </p:val>
                                        </p:tav>
                                      </p:tavLst>
                                    </p:anim>
                                    <p:anim calcmode="lin" valueType="num">
                                      <p:cBhvr>
                                        <p:cTn id="205" dur="1000"/>
                                        <p:tgtEl>
                                          <p:spTgt spid="260239"/>
                                        </p:tgtEl>
                                        <p:attrNameLst>
                                          <p:attrName>ppt_y</p:attrName>
                                        </p:attrNameLst>
                                      </p:cBhvr>
                                      <p:tavLst>
                                        <p:tav tm="0">
                                          <p:val>
                                            <p:strVal val="ppt_y"/>
                                          </p:val>
                                        </p:tav>
                                        <p:tav tm="100000">
                                          <p:val>
                                            <p:fltVal val="0.5"/>
                                          </p:val>
                                        </p:tav>
                                      </p:tavLst>
                                    </p:anim>
                                    <p:set>
                                      <p:cBhvr>
                                        <p:cTn id="206" dur="1" fill="hold">
                                          <p:stCondLst>
                                            <p:cond delay="999"/>
                                          </p:stCondLst>
                                        </p:cTn>
                                        <p:tgtEl>
                                          <p:spTgt spid="260239"/>
                                        </p:tgtEl>
                                        <p:attrNameLst>
                                          <p:attrName>style.visibility</p:attrName>
                                        </p:attrNameLst>
                                      </p:cBhvr>
                                      <p:to>
                                        <p:strVal val="hidden"/>
                                      </p:to>
                                    </p:set>
                                  </p:childTnLst>
                                </p:cTn>
                              </p:par>
                              <p:par>
                                <p:cTn id="207" presetID="23" presetClass="exit" presetSubtype="544" fill="hold" grpId="1" nodeType="withEffect">
                                  <p:stCondLst>
                                    <p:cond delay="0"/>
                                  </p:stCondLst>
                                  <p:childTnLst>
                                    <p:anim calcmode="lin" valueType="num">
                                      <p:cBhvr>
                                        <p:cTn id="208" dur="1000"/>
                                        <p:tgtEl>
                                          <p:spTgt spid="260240"/>
                                        </p:tgtEl>
                                        <p:attrNameLst>
                                          <p:attrName>ppt_w</p:attrName>
                                        </p:attrNameLst>
                                      </p:cBhvr>
                                      <p:tavLst>
                                        <p:tav tm="0">
                                          <p:val>
                                            <p:strVal val="ppt_w"/>
                                          </p:val>
                                        </p:tav>
                                        <p:tav tm="100000">
                                          <p:val>
                                            <p:fltVal val="0"/>
                                          </p:val>
                                        </p:tav>
                                      </p:tavLst>
                                    </p:anim>
                                    <p:anim calcmode="lin" valueType="num">
                                      <p:cBhvr>
                                        <p:cTn id="209" dur="1000"/>
                                        <p:tgtEl>
                                          <p:spTgt spid="260240"/>
                                        </p:tgtEl>
                                        <p:attrNameLst>
                                          <p:attrName>ppt_h</p:attrName>
                                        </p:attrNameLst>
                                      </p:cBhvr>
                                      <p:tavLst>
                                        <p:tav tm="0">
                                          <p:val>
                                            <p:strVal val="ppt_h"/>
                                          </p:val>
                                        </p:tav>
                                        <p:tav tm="100000">
                                          <p:val>
                                            <p:fltVal val="0"/>
                                          </p:val>
                                        </p:tav>
                                      </p:tavLst>
                                    </p:anim>
                                    <p:anim calcmode="lin" valueType="num">
                                      <p:cBhvr>
                                        <p:cTn id="210" dur="1000"/>
                                        <p:tgtEl>
                                          <p:spTgt spid="260240"/>
                                        </p:tgtEl>
                                        <p:attrNameLst>
                                          <p:attrName>ppt_x</p:attrName>
                                        </p:attrNameLst>
                                      </p:cBhvr>
                                      <p:tavLst>
                                        <p:tav tm="0">
                                          <p:val>
                                            <p:strVal val="ppt_x"/>
                                          </p:val>
                                        </p:tav>
                                        <p:tav tm="100000">
                                          <p:val>
                                            <p:fltVal val="0.5"/>
                                          </p:val>
                                        </p:tav>
                                      </p:tavLst>
                                    </p:anim>
                                    <p:anim calcmode="lin" valueType="num">
                                      <p:cBhvr>
                                        <p:cTn id="211" dur="1000"/>
                                        <p:tgtEl>
                                          <p:spTgt spid="260240"/>
                                        </p:tgtEl>
                                        <p:attrNameLst>
                                          <p:attrName>ppt_y</p:attrName>
                                        </p:attrNameLst>
                                      </p:cBhvr>
                                      <p:tavLst>
                                        <p:tav tm="0">
                                          <p:val>
                                            <p:strVal val="ppt_y"/>
                                          </p:val>
                                        </p:tav>
                                        <p:tav tm="100000">
                                          <p:val>
                                            <p:fltVal val="0.5"/>
                                          </p:val>
                                        </p:tav>
                                      </p:tavLst>
                                    </p:anim>
                                    <p:set>
                                      <p:cBhvr>
                                        <p:cTn id="212" dur="1" fill="hold">
                                          <p:stCondLst>
                                            <p:cond delay="999"/>
                                          </p:stCondLst>
                                        </p:cTn>
                                        <p:tgtEl>
                                          <p:spTgt spid="260240"/>
                                        </p:tgtEl>
                                        <p:attrNameLst>
                                          <p:attrName>style.visibility</p:attrName>
                                        </p:attrNameLst>
                                      </p:cBhvr>
                                      <p:to>
                                        <p:strVal val="hidden"/>
                                      </p:to>
                                    </p:set>
                                  </p:childTnLst>
                                </p:cTn>
                              </p:par>
                              <p:par>
                                <p:cTn id="213" presetID="23" presetClass="exit" presetSubtype="544" fill="hold" grpId="1" nodeType="withEffect">
                                  <p:stCondLst>
                                    <p:cond delay="0"/>
                                  </p:stCondLst>
                                  <p:childTnLst>
                                    <p:anim calcmode="lin" valueType="num">
                                      <p:cBhvr>
                                        <p:cTn id="214" dur="1000"/>
                                        <p:tgtEl>
                                          <p:spTgt spid="260241"/>
                                        </p:tgtEl>
                                        <p:attrNameLst>
                                          <p:attrName>ppt_w</p:attrName>
                                        </p:attrNameLst>
                                      </p:cBhvr>
                                      <p:tavLst>
                                        <p:tav tm="0">
                                          <p:val>
                                            <p:strVal val="ppt_w"/>
                                          </p:val>
                                        </p:tav>
                                        <p:tav tm="100000">
                                          <p:val>
                                            <p:fltVal val="0"/>
                                          </p:val>
                                        </p:tav>
                                      </p:tavLst>
                                    </p:anim>
                                    <p:anim calcmode="lin" valueType="num">
                                      <p:cBhvr>
                                        <p:cTn id="215" dur="1000"/>
                                        <p:tgtEl>
                                          <p:spTgt spid="260241"/>
                                        </p:tgtEl>
                                        <p:attrNameLst>
                                          <p:attrName>ppt_h</p:attrName>
                                        </p:attrNameLst>
                                      </p:cBhvr>
                                      <p:tavLst>
                                        <p:tav tm="0">
                                          <p:val>
                                            <p:strVal val="ppt_h"/>
                                          </p:val>
                                        </p:tav>
                                        <p:tav tm="100000">
                                          <p:val>
                                            <p:fltVal val="0"/>
                                          </p:val>
                                        </p:tav>
                                      </p:tavLst>
                                    </p:anim>
                                    <p:anim calcmode="lin" valueType="num">
                                      <p:cBhvr>
                                        <p:cTn id="216" dur="1000"/>
                                        <p:tgtEl>
                                          <p:spTgt spid="260241"/>
                                        </p:tgtEl>
                                        <p:attrNameLst>
                                          <p:attrName>ppt_x</p:attrName>
                                        </p:attrNameLst>
                                      </p:cBhvr>
                                      <p:tavLst>
                                        <p:tav tm="0">
                                          <p:val>
                                            <p:strVal val="ppt_x"/>
                                          </p:val>
                                        </p:tav>
                                        <p:tav tm="100000">
                                          <p:val>
                                            <p:fltVal val="0.5"/>
                                          </p:val>
                                        </p:tav>
                                      </p:tavLst>
                                    </p:anim>
                                    <p:anim calcmode="lin" valueType="num">
                                      <p:cBhvr>
                                        <p:cTn id="217" dur="1000"/>
                                        <p:tgtEl>
                                          <p:spTgt spid="260241"/>
                                        </p:tgtEl>
                                        <p:attrNameLst>
                                          <p:attrName>ppt_y</p:attrName>
                                        </p:attrNameLst>
                                      </p:cBhvr>
                                      <p:tavLst>
                                        <p:tav tm="0">
                                          <p:val>
                                            <p:strVal val="ppt_y"/>
                                          </p:val>
                                        </p:tav>
                                        <p:tav tm="100000">
                                          <p:val>
                                            <p:fltVal val="0.5"/>
                                          </p:val>
                                        </p:tav>
                                      </p:tavLst>
                                    </p:anim>
                                    <p:set>
                                      <p:cBhvr>
                                        <p:cTn id="218" dur="1" fill="hold">
                                          <p:stCondLst>
                                            <p:cond delay="999"/>
                                          </p:stCondLst>
                                        </p:cTn>
                                        <p:tgtEl>
                                          <p:spTgt spid="260241"/>
                                        </p:tgtEl>
                                        <p:attrNameLst>
                                          <p:attrName>style.visibility</p:attrName>
                                        </p:attrNameLst>
                                      </p:cBhvr>
                                      <p:to>
                                        <p:strVal val="hidden"/>
                                      </p:to>
                                    </p:set>
                                  </p:childTnLst>
                                </p:cTn>
                              </p:par>
                              <p:par>
                                <p:cTn id="219" presetID="23" presetClass="exit" presetSubtype="544" fill="hold" grpId="1" nodeType="withEffect">
                                  <p:stCondLst>
                                    <p:cond delay="0"/>
                                  </p:stCondLst>
                                  <p:childTnLst>
                                    <p:anim calcmode="lin" valueType="num">
                                      <p:cBhvr>
                                        <p:cTn id="220" dur="1000"/>
                                        <p:tgtEl>
                                          <p:spTgt spid="260242"/>
                                        </p:tgtEl>
                                        <p:attrNameLst>
                                          <p:attrName>ppt_w</p:attrName>
                                        </p:attrNameLst>
                                      </p:cBhvr>
                                      <p:tavLst>
                                        <p:tav tm="0">
                                          <p:val>
                                            <p:strVal val="ppt_w"/>
                                          </p:val>
                                        </p:tav>
                                        <p:tav tm="100000">
                                          <p:val>
                                            <p:fltVal val="0"/>
                                          </p:val>
                                        </p:tav>
                                      </p:tavLst>
                                    </p:anim>
                                    <p:anim calcmode="lin" valueType="num">
                                      <p:cBhvr>
                                        <p:cTn id="221" dur="1000"/>
                                        <p:tgtEl>
                                          <p:spTgt spid="260242"/>
                                        </p:tgtEl>
                                        <p:attrNameLst>
                                          <p:attrName>ppt_h</p:attrName>
                                        </p:attrNameLst>
                                      </p:cBhvr>
                                      <p:tavLst>
                                        <p:tav tm="0">
                                          <p:val>
                                            <p:strVal val="ppt_h"/>
                                          </p:val>
                                        </p:tav>
                                        <p:tav tm="100000">
                                          <p:val>
                                            <p:fltVal val="0"/>
                                          </p:val>
                                        </p:tav>
                                      </p:tavLst>
                                    </p:anim>
                                    <p:anim calcmode="lin" valueType="num">
                                      <p:cBhvr>
                                        <p:cTn id="222" dur="1000"/>
                                        <p:tgtEl>
                                          <p:spTgt spid="260242"/>
                                        </p:tgtEl>
                                        <p:attrNameLst>
                                          <p:attrName>ppt_x</p:attrName>
                                        </p:attrNameLst>
                                      </p:cBhvr>
                                      <p:tavLst>
                                        <p:tav tm="0">
                                          <p:val>
                                            <p:strVal val="ppt_x"/>
                                          </p:val>
                                        </p:tav>
                                        <p:tav tm="100000">
                                          <p:val>
                                            <p:fltVal val="0.5"/>
                                          </p:val>
                                        </p:tav>
                                      </p:tavLst>
                                    </p:anim>
                                    <p:anim calcmode="lin" valueType="num">
                                      <p:cBhvr>
                                        <p:cTn id="223" dur="1000"/>
                                        <p:tgtEl>
                                          <p:spTgt spid="260242"/>
                                        </p:tgtEl>
                                        <p:attrNameLst>
                                          <p:attrName>ppt_y</p:attrName>
                                        </p:attrNameLst>
                                      </p:cBhvr>
                                      <p:tavLst>
                                        <p:tav tm="0">
                                          <p:val>
                                            <p:strVal val="ppt_y"/>
                                          </p:val>
                                        </p:tav>
                                        <p:tav tm="100000">
                                          <p:val>
                                            <p:fltVal val="0.5"/>
                                          </p:val>
                                        </p:tav>
                                      </p:tavLst>
                                    </p:anim>
                                    <p:set>
                                      <p:cBhvr>
                                        <p:cTn id="224" dur="1" fill="hold">
                                          <p:stCondLst>
                                            <p:cond delay="999"/>
                                          </p:stCondLst>
                                        </p:cTn>
                                        <p:tgtEl>
                                          <p:spTgt spid="260242"/>
                                        </p:tgtEl>
                                        <p:attrNameLst>
                                          <p:attrName>style.visibility</p:attrName>
                                        </p:attrNameLst>
                                      </p:cBhvr>
                                      <p:to>
                                        <p:strVal val="hidden"/>
                                      </p:to>
                                    </p:set>
                                  </p:childTnLst>
                                </p:cTn>
                              </p:par>
                              <p:par>
                                <p:cTn id="225" presetID="23" presetClass="exit" presetSubtype="544" fill="hold" grpId="1" nodeType="withEffect">
                                  <p:stCondLst>
                                    <p:cond delay="0"/>
                                  </p:stCondLst>
                                  <p:childTnLst>
                                    <p:anim calcmode="lin" valueType="num">
                                      <p:cBhvr>
                                        <p:cTn id="226" dur="1000"/>
                                        <p:tgtEl>
                                          <p:spTgt spid="260243"/>
                                        </p:tgtEl>
                                        <p:attrNameLst>
                                          <p:attrName>ppt_w</p:attrName>
                                        </p:attrNameLst>
                                      </p:cBhvr>
                                      <p:tavLst>
                                        <p:tav tm="0">
                                          <p:val>
                                            <p:strVal val="ppt_w"/>
                                          </p:val>
                                        </p:tav>
                                        <p:tav tm="100000">
                                          <p:val>
                                            <p:fltVal val="0"/>
                                          </p:val>
                                        </p:tav>
                                      </p:tavLst>
                                    </p:anim>
                                    <p:anim calcmode="lin" valueType="num">
                                      <p:cBhvr>
                                        <p:cTn id="227" dur="1000"/>
                                        <p:tgtEl>
                                          <p:spTgt spid="260243"/>
                                        </p:tgtEl>
                                        <p:attrNameLst>
                                          <p:attrName>ppt_h</p:attrName>
                                        </p:attrNameLst>
                                      </p:cBhvr>
                                      <p:tavLst>
                                        <p:tav tm="0">
                                          <p:val>
                                            <p:strVal val="ppt_h"/>
                                          </p:val>
                                        </p:tav>
                                        <p:tav tm="100000">
                                          <p:val>
                                            <p:fltVal val="0"/>
                                          </p:val>
                                        </p:tav>
                                      </p:tavLst>
                                    </p:anim>
                                    <p:anim calcmode="lin" valueType="num">
                                      <p:cBhvr>
                                        <p:cTn id="228" dur="1000"/>
                                        <p:tgtEl>
                                          <p:spTgt spid="260243"/>
                                        </p:tgtEl>
                                        <p:attrNameLst>
                                          <p:attrName>ppt_x</p:attrName>
                                        </p:attrNameLst>
                                      </p:cBhvr>
                                      <p:tavLst>
                                        <p:tav tm="0">
                                          <p:val>
                                            <p:strVal val="ppt_x"/>
                                          </p:val>
                                        </p:tav>
                                        <p:tav tm="100000">
                                          <p:val>
                                            <p:fltVal val="0.5"/>
                                          </p:val>
                                        </p:tav>
                                      </p:tavLst>
                                    </p:anim>
                                    <p:anim calcmode="lin" valueType="num">
                                      <p:cBhvr>
                                        <p:cTn id="229" dur="1000"/>
                                        <p:tgtEl>
                                          <p:spTgt spid="260243"/>
                                        </p:tgtEl>
                                        <p:attrNameLst>
                                          <p:attrName>ppt_y</p:attrName>
                                        </p:attrNameLst>
                                      </p:cBhvr>
                                      <p:tavLst>
                                        <p:tav tm="0">
                                          <p:val>
                                            <p:strVal val="ppt_y"/>
                                          </p:val>
                                        </p:tav>
                                        <p:tav tm="100000">
                                          <p:val>
                                            <p:fltVal val="0.5"/>
                                          </p:val>
                                        </p:tav>
                                      </p:tavLst>
                                    </p:anim>
                                    <p:set>
                                      <p:cBhvr>
                                        <p:cTn id="230" dur="1" fill="hold">
                                          <p:stCondLst>
                                            <p:cond delay="999"/>
                                          </p:stCondLst>
                                        </p:cTn>
                                        <p:tgtEl>
                                          <p:spTgt spid="260243"/>
                                        </p:tgtEl>
                                        <p:attrNameLst>
                                          <p:attrName>style.visibility</p:attrName>
                                        </p:attrNameLst>
                                      </p:cBhvr>
                                      <p:to>
                                        <p:strVal val="hidden"/>
                                      </p:to>
                                    </p:set>
                                  </p:childTnLst>
                                </p:cTn>
                              </p:par>
                              <p:par>
                                <p:cTn id="231" presetID="23" presetClass="exit" presetSubtype="544" fill="hold" grpId="1" nodeType="withEffect">
                                  <p:stCondLst>
                                    <p:cond delay="0"/>
                                  </p:stCondLst>
                                  <p:childTnLst>
                                    <p:anim calcmode="lin" valueType="num">
                                      <p:cBhvr>
                                        <p:cTn id="232" dur="1000"/>
                                        <p:tgtEl>
                                          <p:spTgt spid="260244"/>
                                        </p:tgtEl>
                                        <p:attrNameLst>
                                          <p:attrName>ppt_w</p:attrName>
                                        </p:attrNameLst>
                                      </p:cBhvr>
                                      <p:tavLst>
                                        <p:tav tm="0">
                                          <p:val>
                                            <p:strVal val="ppt_w"/>
                                          </p:val>
                                        </p:tav>
                                        <p:tav tm="100000">
                                          <p:val>
                                            <p:fltVal val="0"/>
                                          </p:val>
                                        </p:tav>
                                      </p:tavLst>
                                    </p:anim>
                                    <p:anim calcmode="lin" valueType="num">
                                      <p:cBhvr>
                                        <p:cTn id="233" dur="1000"/>
                                        <p:tgtEl>
                                          <p:spTgt spid="260244"/>
                                        </p:tgtEl>
                                        <p:attrNameLst>
                                          <p:attrName>ppt_h</p:attrName>
                                        </p:attrNameLst>
                                      </p:cBhvr>
                                      <p:tavLst>
                                        <p:tav tm="0">
                                          <p:val>
                                            <p:strVal val="ppt_h"/>
                                          </p:val>
                                        </p:tav>
                                        <p:tav tm="100000">
                                          <p:val>
                                            <p:fltVal val="0"/>
                                          </p:val>
                                        </p:tav>
                                      </p:tavLst>
                                    </p:anim>
                                    <p:anim calcmode="lin" valueType="num">
                                      <p:cBhvr>
                                        <p:cTn id="234" dur="1000"/>
                                        <p:tgtEl>
                                          <p:spTgt spid="260244"/>
                                        </p:tgtEl>
                                        <p:attrNameLst>
                                          <p:attrName>ppt_x</p:attrName>
                                        </p:attrNameLst>
                                      </p:cBhvr>
                                      <p:tavLst>
                                        <p:tav tm="0">
                                          <p:val>
                                            <p:strVal val="ppt_x"/>
                                          </p:val>
                                        </p:tav>
                                        <p:tav tm="100000">
                                          <p:val>
                                            <p:fltVal val="0.5"/>
                                          </p:val>
                                        </p:tav>
                                      </p:tavLst>
                                    </p:anim>
                                    <p:anim calcmode="lin" valueType="num">
                                      <p:cBhvr>
                                        <p:cTn id="235" dur="1000"/>
                                        <p:tgtEl>
                                          <p:spTgt spid="260244"/>
                                        </p:tgtEl>
                                        <p:attrNameLst>
                                          <p:attrName>ppt_y</p:attrName>
                                        </p:attrNameLst>
                                      </p:cBhvr>
                                      <p:tavLst>
                                        <p:tav tm="0">
                                          <p:val>
                                            <p:strVal val="ppt_y"/>
                                          </p:val>
                                        </p:tav>
                                        <p:tav tm="100000">
                                          <p:val>
                                            <p:fltVal val="0.5"/>
                                          </p:val>
                                        </p:tav>
                                      </p:tavLst>
                                    </p:anim>
                                    <p:set>
                                      <p:cBhvr>
                                        <p:cTn id="236" dur="1" fill="hold">
                                          <p:stCondLst>
                                            <p:cond delay="999"/>
                                          </p:stCondLst>
                                        </p:cTn>
                                        <p:tgtEl>
                                          <p:spTgt spid="260244"/>
                                        </p:tgtEl>
                                        <p:attrNameLst>
                                          <p:attrName>style.visibility</p:attrName>
                                        </p:attrNameLst>
                                      </p:cBhvr>
                                      <p:to>
                                        <p:strVal val="hidden"/>
                                      </p:to>
                                    </p:set>
                                  </p:childTnLst>
                                </p:cTn>
                              </p:par>
                              <p:par>
                                <p:cTn id="237" presetID="23" presetClass="exit" presetSubtype="544" fill="hold" grpId="1" nodeType="withEffect">
                                  <p:stCondLst>
                                    <p:cond delay="0"/>
                                  </p:stCondLst>
                                  <p:childTnLst>
                                    <p:anim calcmode="lin" valueType="num">
                                      <p:cBhvr>
                                        <p:cTn id="238" dur="1000"/>
                                        <p:tgtEl>
                                          <p:spTgt spid="260245"/>
                                        </p:tgtEl>
                                        <p:attrNameLst>
                                          <p:attrName>ppt_w</p:attrName>
                                        </p:attrNameLst>
                                      </p:cBhvr>
                                      <p:tavLst>
                                        <p:tav tm="0">
                                          <p:val>
                                            <p:strVal val="ppt_w"/>
                                          </p:val>
                                        </p:tav>
                                        <p:tav tm="100000">
                                          <p:val>
                                            <p:fltVal val="0"/>
                                          </p:val>
                                        </p:tav>
                                      </p:tavLst>
                                    </p:anim>
                                    <p:anim calcmode="lin" valueType="num">
                                      <p:cBhvr>
                                        <p:cTn id="239" dur="1000"/>
                                        <p:tgtEl>
                                          <p:spTgt spid="260245"/>
                                        </p:tgtEl>
                                        <p:attrNameLst>
                                          <p:attrName>ppt_h</p:attrName>
                                        </p:attrNameLst>
                                      </p:cBhvr>
                                      <p:tavLst>
                                        <p:tav tm="0">
                                          <p:val>
                                            <p:strVal val="ppt_h"/>
                                          </p:val>
                                        </p:tav>
                                        <p:tav tm="100000">
                                          <p:val>
                                            <p:fltVal val="0"/>
                                          </p:val>
                                        </p:tav>
                                      </p:tavLst>
                                    </p:anim>
                                    <p:anim calcmode="lin" valueType="num">
                                      <p:cBhvr>
                                        <p:cTn id="240" dur="1000"/>
                                        <p:tgtEl>
                                          <p:spTgt spid="260245"/>
                                        </p:tgtEl>
                                        <p:attrNameLst>
                                          <p:attrName>ppt_x</p:attrName>
                                        </p:attrNameLst>
                                      </p:cBhvr>
                                      <p:tavLst>
                                        <p:tav tm="0">
                                          <p:val>
                                            <p:strVal val="ppt_x"/>
                                          </p:val>
                                        </p:tav>
                                        <p:tav tm="100000">
                                          <p:val>
                                            <p:fltVal val="0.5"/>
                                          </p:val>
                                        </p:tav>
                                      </p:tavLst>
                                    </p:anim>
                                    <p:anim calcmode="lin" valueType="num">
                                      <p:cBhvr>
                                        <p:cTn id="241" dur="1000"/>
                                        <p:tgtEl>
                                          <p:spTgt spid="260245"/>
                                        </p:tgtEl>
                                        <p:attrNameLst>
                                          <p:attrName>ppt_y</p:attrName>
                                        </p:attrNameLst>
                                      </p:cBhvr>
                                      <p:tavLst>
                                        <p:tav tm="0">
                                          <p:val>
                                            <p:strVal val="ppt_y"/>
                                          </p:val>
                                        </p:tav>
                                        <p:tav tm="100000">
                                          <p:val>
                                            <p:fltVal val="0.5"/>
                                          </p:val>
                                        </p:tav>
                                      </p:tavLst>
                                    </p:anim>
                                    <p:set>
                                      <p:cBhvr>
                                        <p:cTn id="242" dur="1" fill="hold">
                                          <p:stCondLst>
                                            <p:cond delay="999"/>
                                          </p:stCondLst>
                                        </p:cTn>
                                        <p:tgtEl>
                                          <p:spTgt spid="260245"/>
                                        </p:tgtEl>
                                        <p:attrNameLst>
                                          <p:attrName>style.visibility</p:attrName>
                                        </p:attrNameLst>
                                      </p:cBhvr>
                                      <p:to>
                                        <p:strVal val="hidden"/>
                                      </p:to>
                                    </p:set>
                                  </p:childTnLst>
                                </p:cTn>
                              </p:par>
                              <p:par>
                                <p:cTn id="243" presetID="23" presetClass="exit" presetSubtype="544" fill="hold" grpId="1" nodeType="withEffect">
                                  <p:stCondLst>
                                    <p:cond delay="0"/>
                                  </p:stCondLst>
                                  <p:childTnLst>
                                    <p:anim calcmode="lin" valueType="num">
                                      <p:cBhvr>
                                        <p:cTn id="244" dur="1000"/>
                                        <p:tgtEl>
                                          <p:spTgt spid="260246"/>
                                        </p:tgtEl>
                                        <p:attrNameLst>
                                          <p:attrName>ppt_w</p:attrName>
                                        </p:attrNameLst>
                                      </p:cBhvr>
                                      <p:tavLst>
                                        <p:tav tm="0">
                                          <p:val>
                                            <p:strVal val="ppt_w"/>
                                          </p:val>
                                        </p:tav>
                                        <p:tav tm="100000">
                                          <p:val>
                                            <p:fltVal val="0"/>
                                          </p:val>
                                        </p:tav>
                                      </p:tavLst>
                                    </p:anim>
                                    <p:anim calcmode="lin" valueType="num">
                                      <p:cBhvr>
                                        <p:cTn id="245" dur="1000"/>
                                        <p:tgtEl>
                                          <p:spTgt spid="260246"/>
                                        </p:tgtEl>
                                        <p:attrNameLst>
                                          <p:attrName>ppt_h</p:attrName>
                                        </p:attrNameLst>
                                      </p:cBhvr>
                                      <p:tavLst>
                                        <p:tav tm="0">
                                          <p:val>
                                            <p:strVal val="ppt_h"/>
                                          </p:val>
                                        </p:tav>
                                        <p:tav tm="100000">
                                          <p:val>
                                            <p:fltVal val="0"/>
                                          </p:val>
                                        </p:tav>
                                      </p:tavLst>
                                    </p:anim>
                                    <p:anim calcmode="lin" valueType="num">
                                      <p:cBhvr>
                                        <p:cTn id="246" dur="1000"/>
                                        <p:tgtEl>
                                          <p:spTgt spid="260246"/>
                                        </p:tgtEl>
                                        <p:attrNameLst>
                                          <p:attrName>ppt_x</p:attrName>
                                        </p:attrNameLst>
                                      </p:cBhvr>
                                      <p:tavLst>
                                        <p:tav tm="0">
                                          <p:val>
                                            <p:strVal val="ppt_x"/>
                                          </p:val>
                                        </p:tav>
                                        <p:tav tm="100000">
                                          <p:val>
                                            <p:fltVal val="0.5"/>
                                          </p:val>
                                        </p:tav>
                                      </p:tavLst>
                                    </p:anim>
                                    <p:anim calcmode="lin" valueType="num">
                                      <p:cBhvr>
                                        <p:cTn id="247" dur="1000"/>
                                        <p:tgtEl>
                                          <p:spTgt spid="260246"/>
                                        </p:tgtEl>
                                        <p:attrNameLst>
                                          <p:attrName>ppt_y</p:attrName>
                                        </p:attrNameLst>
                                      </p:cBhvr>
                                      <p:tavLst>
                                        <p:tav tm="0">
                                          <p:val>
                                            <p:strVal val="ppt_y"/>
                                          </p:val>
                                        </p:tav>
                                        <p:tav tm="100000">
                                          <p:val>
                                            <p:fltVal val="0.5"/>
                                          </p:val>
                                        </p:tav>
                                      </p:tavLst>
                                    </p:anim>
                                    <p:set>
                                      <p:cBhvr>
                                        <p:cTn id="248" dur="1" fill="hold">
                                          <p:stCondLst>
                                            <p:cond delay="999"/>
                                          </p:stCondLst>
                                        </p:cTn>
                                        <p:tgtEl>
                                          <p:spTgt spid="260246"/>
                                        </p:tgtEl>
                                        <p:attrNameLst>
                                          <p:attrName>style.visibility</p:attrName>
                                        </p:attrNameLst>
                                      </p:cBhvr>
                                      <p:to>
                                        <p:strVal val="hidden"/>
                                      </p:to>
                                    </p:set>
                                  </p:childTnLst>
                                </p:cTn>
                              </p:par>
                              <p:par>
                                <p:cTn id="249" presetID="23" presetClass="exit" presetSubtype="544" fill="hold" grpId="1" nodeType="withEffect">
                                  <p:stCondLst>
                                    <p:cond delay="0"/>
                                  </p:stCondLst>
                                  <p:childTnLst>
                                    <p:anim calcmode="lin" valueType="num">
                                      <p:cBhvr>
                                        <p:cTn id="250" dur="1000"/>
                                        <p:tgtEl>
                                          <p:spTgt spid="260247"/>
                                        </p:tgtEl>
                                        <p:attrNameLst>
                                          <p:attrName>ppt_w</p:attrName>
                                        </p:attrNameLst>
                                      </p:cBhvr>
                                      <p:tavLst>
                                        <p:tav tm="0">
                                          <p:val>
                                            <p:strVal val="ppt_w"/>
                                          </p:val>
                                        </p:tav>
                                        <p:tav tm="100000">
                                          <p:val>
                                            <p:fltVal val="0"/>
                                          </p:val>
                                        </p:tav>
                                      </p:tavLst>
                                    </p:anim>
                                    <p:anim calcmode="lin" valueType="num">
                                      <p:cBhvr>
                                        <p:cTn id="251" dur="1000"/>
                                        <p:tgtEl>
                                          <p:spTgt spid="260247"/>
                                        </p:tgtEl>
                                        <p:attrNameLst>
                                          <p:attrName>ppt_h</p:attrName>
                                        </p:attrNameLst>
                                      </p:cBhvr>
                                      <p:tavLst>
                                        <p:tav tm="0">
                                          <p:val>
                                            <p:strVal val="ppt_h"/>
                                          </p:val>
                                        </p:tav>
                                        <p:tav tm="100000">
                                          <p:val>
                                            <p:fltVal val="0"/>
                                          </p:val>
                                        </p:tav>
                                      </p:tavLst>
                                    </p:anim>
                                    <p:anim calcmode="lin" valueType="num">
                                      <p:cBhvr>
                                        <p:cTn id="252" dur="1000"/>
                                        <p:tgtEl>
                                          <p:spTgt spid="260247"/>
                                        </p:tgtEl>
                                        <p:attrNameLst>
                                          <p:attrName>ppt_x</p:attrName>
                                        </p:attrNameLst>
                                      </p:cBhvr>
                                      <p:tavLst>
                                        <p:tav tm="0">
                                          <p:val>
                                            <p:strVal val="ppt_x"/>
                                          </p:val>
                                        </p:tav>
                                        <p:tav tm="100000">
                                          <p:val>
                                            <p:fltVal val="0.5"/>
                                          </p:val>
                                        </p:tav>
                                      </p:tavLst>
                                    </p:anim>
                                    <p:anim calcmode="lin" valueType="num">
                                      <p:cBhvr>
                                        <p:cTn id="253" dur="1000"/>
                                        <p:tgtEl>
                                          <p:spTgt spid="260247"/>
                                        </p:tgtEl>
                                        <p:attrNameLst>
                                          <p:attrName>ppt_y</p:attrName>
                                        </p:attrNameLst>
                                      </p:cBhvr>
                                      <p:tavLst>
                                        <p:tav tm="0">
                                          <p:val>
                                            <p:strVal val="ppt_y"/>
                                          </p:val>
                                        </p:tav>
                                        <p:tav tm="100000">
                                          <p:val>
                                            <p:fltVal val="0.5"/>
                                          </p:val>
                                        </p:tav>
                                      </p:tavLst>
                                    </p:anim>
                                    <p:set>
                                      <p:cBhvr>
                                        <p:cTn id="254" dur="1" fill="hold">
                                          <p:stCondLst>
                                            <p:cond delay="999"/>
                                          </p:stCondLst>
                                        </p:cTn>
                                        <p:tgtEl>
                                          <p:spTgt spid="260247"/>
                                        </p:tgtEl>
                                        <p:attrNameLst>
                                          <p:attrName>style.visibility</p:attrName>
                                        </p:attrNameLst>
                                      </p:cBhvr>
                                      <p:to>
                                        <p:strVal val="hidden"/>
                                      </p:to>
                                    </p:set>
                                  </p:childTnLst>
                                </p:cTn>
                              </p:par>
                              <p:par>
                                <p:cTn id="255" presetID="23" presetClass="exit" presetSubtype="544" fill="hold" grpId="1" nodeType="withEffect">
                                  <p:stCondLst>
                                    <p:cond delay="0"/>
                                  </p:stCondLst>
                                  <p:childTnLst>
                                    <p:anim calcmode="lin" valueType="num">
                                      <p:cBhvr>
                                        <p:cTn id="256" dur="1000"/>
                                        <p:tgtEl>
                                          <p:spTgt spid="260248"/>
                                        </p:tgtEl>
                                        <p:attrNameLst>
                                          <p:attrName>ppt_w</p:attrName>
                                        </p:attrNameLst>
                                      </p:cBhvr>
                                      <p:tavLst>
                                        <p:tav tm="0">
                                          <p:val>
                                            <p:strVal val="ppt_w"/>
                                          </p:val>
                                        </p:tav>
                                        <p:tav tm="100000">
                                          <p:val>
                                            <p:fltVal val="0"/>
                                          </p:val>
                                        </p:tav>
                                      </p:tavLst>
                                    </p:anim>
                                    <p:anim calcmode="lin" valueType="num">
                                      <p:cBhvr>
                                        <p:cTn id="257" dur="1000"/>
                                        <p:tgtEl>
                                          <p:spTgt spid="260248"/>
                                        </p:tgtEl>
                                        <p:attrNameLst>
                                          <p:attrName>ppt_h</p:attrName>
                                        </p:attrNameLst>
                                      </p:cBhvr>
                                      <p:tavLst>
                                        <p:tav tm="0">
                                          <p:val>
                                            <p:strVal val="ppt_h"/>
                                          </p:val>
                                        </p:tav>
                                        <p:tav tm="100000">
                                          <p:val>
                                            <p:fltVal val="0"/>
                                          </p:val>
                                        </p:tav>
                                      </p:tavLst>
                                    </p:anim>
                                    <p:anim calcmode="lin" valueType="num">
                                      <p:cBhvr>
                                        <p:cTn id="258" dur="1000"/>
                                        <p:tgtEl>
                                          <p:spTgt spid="260248"/>
                                        </p:tgtEl>
                                        <p:attrNameLst>
                                          <p:attrName>ppt_x</p:attrName>
                                        </p:attrNameLst>
                                      </p:cBhvr>
                                      <p:tavLst>
                                        <p:tav tm="0">
                                          <p:val>
                                            <p:strVal val="ppt_x"/>
                                          </p:val>
                                        </p:tav>
                                        <p:tav tm="100000">
                                          <p:val>
                                            <p:fltVal val="0.5"/>
                                          </p:val>
                                        </p:tav>
                                      </p:tavLst>
                                    </p:anim>
                                    <p:anim calcmode="lin" valueType="num">
                                      <p:cBhvr>
                                        <p:cTn id="259" dur="1000"/>
                                        <p:tgtEl>
                                          <p:spTgt spid="260248"/>
                                        </p:tgtEl>
                                        <p:attrNameLst>
                                          <p:attrName>ppt_y</p:attrName>
                                        </p:attrNameLst>
                                      </p:cBhvr>
                                      <p:tavLst>
                                        <p:tav tm="0">
                                          <p:val>
                                            <p:strVal val="ppt_y"/>
                                          </p:val>
                                        </p:tav>
                                        <p:tav tm="100000">
                                          <p:val>
                                            <p:fltVal val="0.5"/>
                                          </p:val>
                                        </p:tav>
                                      </p:tavLst>
                                    </p:anim>
                                    <p:set>
                                      <p:cBhvr>
                                        <p:cTn id="260" dur="1" fill="hold">
                                          <p:stCondLst>
                                            <p:cond delay="999"/>
                                          </p:stCondLst>
                                        </p:cTn>
                                        <p:tgtEl>
                                          <p:spTgt spid="260248"/>
                                        </p:tgtEl>
                                        <p:attrNameLst>
                                          <p:attrName>style.visibility</p:attrName>
                                        </p:attrNameLst>
                                      </p:cBhvr>
                                      <p:to>
                                        <p:strVal val="hidden"/>
                                      </p:to>
                                    </p:set>
                                  </p:childTnLst>
                                </p:cTn>
                              </p:par>
                              <p:par>
                                <p:cTn id="261" presetID="23" presetClass="exit" presetSubtype="544" fill="hold" grpId="1" nodeType="withEffect">
                                  <p:stCondLst>
                                    <p:cond delay="0"/>
                                  </p:stCondLst>
                                  <p:childTnLst>
                                    <p:anim calcmode="lin" valueType="num">
                                      <p:cBhvr>
                                        <p:cTn id="262" dur="1000"/>
                                        <p:tgtEl>
                                          <p:spTgt spid="260249"/>
                                        </p:tgtEl>
                                        <p:attrNameLst>
                                          <p:attrName>ppt_w</p:attrName>
                                        </p:attrNameLst>
                                      </p:cBhvr>
                                      <p:tavLst>
                                        <p:tav tm="0">
                                          <p:val>
                                            <p:strVal val="ppt_w"/>
                                          </p:val>
                                        </p:tav>
                                        <p:tav tm="100000">
                                          <p:val>
                                            <p:fltVal val="0"/>
                                          </p:val>
                                        </p:tav>
                                      </p:tavLst>
                                    </p:anim>
                                    <p:anim calcmode="lin" valueType="num">
                                      <p:cBhvr>
                                        <p:cTn id="263" dur="1000"/>
                                        <p:tgtEl>
                                          <p:spTgt spid="260249"/>
                                        </p:tgtEl>
                                        <p:attrNameLst>
                                          <p:attrName>ppt_h</p:attrName>
                                        </p:attrNameLst>
                                      </p:cBhvr>
                                      <p:tavLst>
                                        <p:tav tm="0">
                                          <p:val>
                                            <p:strVal val="ppt_h"/>
                                          </p:val>
                                        </p:tav>
                                        <p:tav tm="100000">
                                          <p:val>
                                            <p:fltVal val="0"/>
                                          </p:val>
                                        </p:tav>
                                      </p:tavLst>
                                    </p:anim>
                                    <p:anim calcmode="lin" valueType="num">
                                      <p:cBhvr>
                                        <p:cTn id="264" dur="1000"/>
                                        <p:tgtEl>
                                          <p:spTgt spid="260249"/>
                                        </p:tgtEl>
                                        <p:attrNameLst>
                                          <p:attrName>ppt_x</p:attrName>
                                        </p:attrNameLst>
                                      </p:cBhvr>
                                      <p:tavLst>
                                        <p:tav tm="0">
                                          <p:val>
                                            <p:strVal val="ppt_x"/>
                                          </p:val>
                                        </p:tav>
                                        <p:tav tm="100000">
                                          <p:val>
                                            <p:fltVal val="0.5"/>
                                          </p:val>
                                        </p:tav>
                                      </p:tavLst>
                                    </p:anim>
                                    <p:anim calcmode="lin" valueType="num">
                                      <p:cBhvr>
                                        <p:cTn id="265" dur="1000"/>
                                        <p:tgtEl>
                                          <p:spTgt spid="260249"/>
                                        </p:tgtEl>
                                        <p:attrNameLst>
                                          <p:attrName>ppt_y</p:attrName>
                                        </p:attrNameLst>
                                      </p:cBhvr>
                                      <p:tavLst>
                                        <p:tav tm="0">
                                          <p:val>
                                            <p:strVal val="ppt_y"/>
                                          </p:val>
                                        </p:tav>
                                        <p:tav tm="100000">
                                          <p:val>
                                            <p:fltVal val="0.5"/>
                                          </p:val>
                                        </p:tav>
                                      </p:tavLst>
                                    </p:anim>
                                    <p:set>
                                      <p:cBhvr>
                                        <p:cTn id="266" dur="1" fill="hold">
                                          <p:stCondLst>
                                            <p:cond delay="999"/>
                                          </p:stCondLst>
                                        </p:cTn>
                                        <p:tgtEl>
                                          <p:spTgt spid="260249"/>
                                        </p:tgtEl>
                                        <p:attrNameLst>
                                          <p:attrName>style.visibility</p:attrName>
                                        </p:attrNameLst>
                                      </p:cBhvr>
                                      <p:to>
                                        <p:strVal val="hidden"/>
                                      </p:to>
                                    </p:set>
                                  </p:childTnLst>
                                </p:cTn>
                              </p:par>
                              <p:par>
                                <p:cTn id="267" presetID="23" presetClass="exit" presetSubtype="544" fill="hold" grpId="1" nodeType="withEffect">
                                  <p:stCondLst>
                                    <p:cond delay="0"/>
                                  </p:stCondLst>
                                  <p:childTnLst>
                                    <p:anim calcmode="lin" valueType="num">
                                      <p:cBhvr>
                                        <p:cTn id="268" dur="1000"/>
                                        <p:tgtEl>
                                          <p:spTgt spid="260250"/>
                                        </p:tgtEl>
                                        <p:attrNameLst>
                                          <p:attrName>ppt_w</p:attrName>
                                        </p:attrNameLst>
                                      </p:cBhvr>
                                      <p:tavLst>
                                        <p:tav tm="0">
                                          <p:val>
                                            <p:strVal val="ppt_w"/>
                                          </p:val>
                                        </p:tav>
                                        <p:tav tm="100000">
                                          <p:val>
                                            <p:fltVal val="0"/>
                                          </p:val>
                                        </p:tav>
                                      </p:tavLst>
                                    </p:anim>
                                    <p:anim calcmode="lin" valueType="num">
                                      <p:cBhvr>
                                        <p:cTn id="269" dur="1000"/>
                                        <p:tgtEl>
                                          <p:spTgt spid="260250"/>
                                        </p:tgtEl>
                                        <p:attrNameLst>
                                          <p:attrName>ppt_h</p:attrName>
                                        </p:attrNameLst>
                                      </p:cBhvr>
                                      <p:tavLst>
                                        <p:tav tm="0">
                                          <p:val>
                                            <p:strVal val="ppt_h"/>
                                          </p:val>
                                        </p:tav>
                                        <p:tav tm="100000">
                                          <p:val>
                                            <p:fltVal val="0"/>
                                          </p:val>
                                        </p:tav>
                                      </p:tavLst>
                                    </p:anim>
                                    <p:anim calcmode="lin" valueType="num">
                                      <p:cBhvr>
                                        <p:cTn id="270" dur="1000"/>
                                        <p:tgtEl>
                                          <p:spTgt spid="260250"/>
                                        </p:tgtEl>
                                        <p:attrNameLst>
                                          <p:attrName>ppt_x</p:attrName>
                                        </p:attrNameLst>
                                      </p:cBhvr>
                                      <p:tavLst>
                                        <p:tav tm="0">
                                          <p:val>
                                            <p:strVal val="ppt_x"/>
                                          </p:val>
                                        </p:tav>
                                        <p:tav tm="100000">
                                          <p:val>
                                            <p:fltVal val="0.5"/>
                                          </p:val>
                                        </p:tav>
                                      </p:tavLst>
                                    </p:anim>
                                    <p:anim calcmode="lin" valueType="num">
                                      <p:cBhvr>
                                        <p:cTn id="271" dur="1000"/>
                                        <p:tgtEl>
                                          <p:spTgt spid="260250"/>
                                        </p:tgtEl>
                                        <p:attrNameLst>
                                          <p:attrName>ppt_y</p:attrName>
                                        </p:attrNameLst>
                                      </p:cBhvr>
                                      <p:tavLst>
                                        <p:tav tm="0">
                                          <p:val>
                                            <p:strVal val="ppt_y"/>
                                          </p:val>
                                        </p:tav>
                                        <p:tav tm="100000">
                                          <p:val>
                                            <p:fltVal val="0.5"/>
                                          </p:val>
                                        </p:tav>
                                      </p:tavLst>
                                    </p:anim>
                                    <p:set>
                                      <p:cBhvr>
                                        <p:cTn id="272" dur="1" fill="hold">
                                          <p:stCondLst>
                                            <p:cond delay="999"/>
                                          </p:stCondLst>
                                        </p:cTn>
                                        <p:tgtEl>
                                          <p:spTgt spid="260250"/>
                                        </p:tgtEl>
                                        <p:attrNameLst>
                                          <p:attrName>style.visibility</p:attrName>
                                        </p:attrNameLst>
                                      </p:cBhvr>
                                      <p:to>
                                        <p:strVal val="hidden"/>
                                      </p:to>
                                    </p:set>
                                  </p:childTnLst>
                                </p:cTn>
                              </p:par>
                              <p:par>
                                <p:cTn id="273" presetID="23" presetClass="exit" presetSubtype="544" fill="hold" grpId="1" nodeType="withEffect">
                                  <p:stCondLst>
                                    <p:cond delay="0"/>
                                  </p:stCondLst>
                                  <p:childTnLst>
                                    <p:anim calcmode="lin" valueType="num">
                                      <p:cBhvr>
                                        <p:cTn id="274" dur="1000"/>
                                        <p:tgtEl>
                                          <p:spTgt spid="260251"/>
                                        </p:tgtEl>
                                        <p:attrNameLst>
                                          <p:attrName>ppt_w</p:attrName>
                                        </p:attrNameLst>
                                      </p:cBhvr>
                                      <p:tavLst>
                                        <p:tav tm="0">
                                          <p:val>
                                            <p:strVal val="ppt_w"/>
                                          </p:val>
                                        </p:tav>
                                        <p:tav tm="100000">
                                          <p:val>
                                            <p:fltVal val="0"/>
                                          </p:val>
                                        </p:tav>
                                      </p:tavLst>
                                    </p:anim>
                                    <p:anim calcmode="lin" valueType="num">
                                      <p:cBhvr>
                                        <p:cTn id="275" dur="1000"/>
                                        <p:tgtEl>
                                          <p:spTgt spid="260251"/>
                                        </p:tgtEl>
                                        <p:attrNameLst>
                                          <p:attrName>ppt_h</p:attrName>
                                        </p:attrNameLst>
                                      </p:cBhvr>
                                      <p:tavLst>
                                        <p:tav tm="0">
                                          <p:val>
                                            <p:strVal val="ppt_h"/>
                                          </p:val>
                                        </p:tav>
                                        <p:tav tm="100000">
                                          <p:val>
                                            <p:fltVal val="0"/>
                                          </p:val>
                                        </p:tav>
                                      </p:tavLst>
                                    </p:anim>
                                    <p:anim calcmode="lin" valueType="num">
                                      <p:cBhvr>
                                        <p:cTn id="276" dur="1000"/>
                                        <p:tgtEl>
                                          <p:spTgt spid="260251"/>
                                        </p:tgtEl>
                                        <p:attrNameLst>
                                          <p:attrName>ppt_x</p:attrName>
                                        </p:attrNameLst>
                                      </p:cBhvr>
                                      <p:tavLst>
                                        <p:tav tm="0">
                                          <p:val>
                                            <p:strVal val="ppt_x"/>
                                          </p:val>
                                        </p:tav>
                                        <p:tav tm="100000">
                                          <p:val>
                                            <p:fltVal val="0.5"/>
                                          </p:val>
                                        </p:tav>
                                      </p:tavLst>
                                    </p:anim>
                                    <p:anim calcmode="lin" valueType="num">
                                      <p:cBhvr>
                                        <p:cTn id="277" dur="1000"/>
                                        <p:tgtEl>
                                          <p:spTgt spid="260251"/>
                                        </p:tgtEl>
                                        <p:attrNameLst>
                                          <p:attrName>ppt_y</p:attrName>
                                        </p:attrNameLst>
                                      </p:cBhvr>
                                      <p:tavLst>
                                        <p:tav tm="0">
                                          <p:val>
                                            <p:strVal val="ppt_y"/>
                                          </p:val>
                                        </p:tav>
                                        <p:tav tm="100000">
                                          <p:val>
                                            <p:fltVal val="0.5"/>
                                          </p:val>
                                        </p:tav>
                                      </p:tavLst>
                                    </p:anim>
                                    <p:set>
                                      <p:cBhvr>
                                        <p:cTn id="278" dur="1" fill="hold">
                                          <p:stCondLst>
                                            <p:cond delay="999"/>
                                          </p:stCondLst>
                                        </p:cTn>
                                        <p:tgtEl>
                                          <p:spTgt spid="260251"/>
                                        </p:tgtEl>
                                        <p:attrNameLst>
                                          <p:attrName>style.visibility</p:attrName>
                                        </p:attrNameLst>
                                      </p:cBhvr>
                                      <p:to>
                                        <p:strVal val="hidden"/>
                                      </p:to>
                                    </p:set>
                                  </p:childTnLst>
                                </p:cTn>
                              </p:par>
                              <p:par>
                                <p:cTn id="279" presetID="23" presetClass="exit" presetSubtype="544" fill="hold" grpId="1" nodeType="withEffect">
                                  <p:stCondLst>
                                    <p:cond delay="0"/>
                                  </p:stCondLst>
                                  <p:childTnLst>
                                    <p:anim calcmode="lin" valueType="num">
                                      <p:cBhvr>
                                        <p:cTn id="280" dur="1000"/>
                                        <p:tgtEl>
                                          <p:spTgt spid="260252"/>
                                        </p:tgtEl>
                                        <p:attrNameLst>
                                          <p:attrName>ppt_w</p:attrName>
                                        </p:attrNameLst>
                                      </p:cBhvr>
                                      <p:tavLst>
                                        <p:tav tm="0">
                                          <p:val>
                                            <p:strVal val="ppt_w"/>
                                          </p:val>
                                        </p:tav>
                                        <p:tav tm="100000">
                                          <p:val>
                                            <p:fltVal val="0"/>
                                          </p:val>
                                        </p:tav>
                                      </p:tavLst>
                                    </p:anim>
                                    <p:anim calcmode="lin" valueType="num">
                                      <p:cBhvr>
                                        <p:cTn id="281" dur="1000"/>
                                        <p:tgtEl>
                                          <p:spTgt spid="260252"/>
                                        </p:tgtEl>
                                        <p:attrNameLst>
                                          <p:attrName>ppt_h</p:attrName>
                                        </p:attrNameLst>
                                      </p:cBhvr>
                                      <p:tavLst>
                                        <p:tav tm="0">
                                          <p:val>
                                            <p:strVal val="ppt_h"/>
                                          </p:val>
                                        </p:tav>
                                        <p:tav tm="100000">
                                          <p:val>
                                            <p:fltVal val="0"/>
                                          </p:val>
                                        </p:tav>
                                      </p:tavLst>
                                    </p:anim>
                                    <p:anim calcmode="lin" valueType="num">
                                      <p:cBhvr>
                                        <p:cTn id="282" dur="1000"/>
                                        <p:tgtEl>
                                          <p:spTgt spid="260252"/>
                                        </p:tgtEl>
                                        <p:attrNameLst>
                                          <p:attrName>ppt_x</p:attrName>
                                        </p:attrNameLst>
                                      </p:cBhvr>
                                      <p:tavLst>
                                        <p:tav tm="0">
                                          <p:val>
                                            <p:strVal val="ppt_x"/>
                                          </p:val>
                                        </p:tav>
                                        <p:tav tm="100000">
                                          <p:val>
                                            <p:fltVal val="0.5"/>
                                          </p:val>
                                        </p:tav>
                                      </p:tavLst>
                                    </p:anim>
                                    <p:anim calcmode="lin" valueType="num">
                                      <p:cBhvr>
                                        <p:cTn id="283" dur="1000"/>
                                        <p:tgtEl>
                                          <p:spTgt spid="260252"/>
                                        </p:tgtEl>
                                        <p:attrNameLst>
                                          <p:attrName>ppt_y</p:attrName>
                                        </p:attrNameLst>
                                      </p:cBhvr>
                                      <p:tavLst>
                                        <p:tav tm="0">
                                          <p:val>
                                            <p:strVal val="ppt_y"/>
                                          </p:val>
                                        </p:tav>
                                        <p:tav tm="100000">
                                          <p:val>
                                            <p:fltVal val="0.5"/>
                                          </p:val>
                                        </p:tav>
                                      </p:tavLst>
                                    </p:anim>
                                    <p:set>
                                      <p:cBhvr>
                                        <p:cTn id="284" dur="1" fill="hold">
                                          <p:stCondLst>
                                            <p:cond delay="999"/>
                                          </p:stCondLst>
                                        </p:cTn>
                                        <p:tgtEl>
                                          <p:spTgt spid="260252"/>
                                        </p:tgtEl>
                                        <p:attrNameLst>
                                          <p:attrName>style.visibility</p:attrName>
                                        </p:attrNameLst>
                                      </p:cBhvr>
                                      <p:to>
                                        <p:strVal val="hidden"/>
                                      </p:to>
                                    </p:set>
                                  </p:childTnLst>
                                </p:cTn>
                              </p:par>
                              <p:par>
                                <p:cTn id="285" presetID="23" presetClass="exit" presetSubtype="544" fill="hold" grpId="1" nodeType="withEffect">
                                  <p:stCondLst>
                                    <p:cond delay="0"/>
                                  </p:stCondLst>
                                  <p:childTnLst>
                                    <p:anim calcmode="lin" valueType="num">
                                      <p:cBhvr>
                                        <p:cTn id="286" dur="1000"/>
                                        <p:tgtEl>
                                          <p:spTgt spid="260253"/>
                                        </p:tgtEl>
                                        <p:attrNameLst>
                                          <p:attrName>ppt_w</p:attrName>
                                        </p:attrNameLst>
                                      </p:cBhvr>
                                      <p:tavLst>
                                        <p:tav tm="0">
                                          <p:val>
                                            <p:strVal val="ppt_w"/>
                                          </p:val>
                                        </p:tav>
                                        <p:tav tm="100000">
                                          <p:val>
                                            <p:fltVal val="0"/>
                                          </p:val>
                                        </p:tav>
                                      </p:tavLst>
                                    </p:anim>
                                    <p:anim calcmode="lin" valueType="num">
                                      <p:cBhvr>
                                        <p:cTn id="287" dur="1000"/>
                                        <p:tgtEl>
                                          <p:spTgt spid="260253"/>
                                        </p:tgtEl>
                                        <p:attrNameLst>
                                          <p:attrName>ppt_h</p:attrName>
                                        </p:attrNameLst>
                                      </p:cBhvr>
                                      <p:tavLst>
                                        <p:tav tm="0">
                                          <p:val>
                                            <p:strVal val="ppt_h"/>
                                          </p:val>
                                        </p:tav>
                                        <p:tav tm="100000">
                                          <p:val>
                                            <p:fltVal val="0"/>
                                          </p:val>
                                        </p:tav>
                                      </p:tavLst>
                                    </p:anim>
                                    <p:anim calcmode="lin" valueType="num">
                                      <p:cBhvr>
                                        <p:cTn id="288" dur="1000"/>
                                        <p:tgtEl>
                                          <p:spTgt spid="260253"/>
                                        </p:tgtEl>
                                        <p:attrNameLst>
                                          <p:attrName>ppt_x</p:attrName>
                                        </p:attrNameLst>
                                      </p:cBhvr>
                                      <p:tavLst>
                                        <p:tav tm="0">
                                          <p:val>
                                            <p:strVal val="ppt_x"/>
                                          </p:val>
                                        </p:tav>
                                        <p:tav tm="100000">
                                          <p:val>
                                            <p:fltVal val="0.5"/>
                                          </p:val>
                                        </p:tav>
                                      </p:tavLst>
                                    </p:anim>
                                    <p:anim calcmode="lin" valueType="num">
                                      <p:cBhvr>
                                        <p:cTn id="289" dur="1000"/>
                                        <p:tgtEl>
                                          <p:spTgt spid="260253"/>
                                        </p:tgtEl>
                                        <p:attrNameLst>
                                          <p:attrName>ppt_y</p:attrName>
                                        </p:attrNameLst>
                                      </p:cBhvr>
                                      <p:tavLst>
                                        <p:tav tm="0">
                                          <p:val>
                                            <p:strVal val="ppt_y"/>
                                          </p:val>
                                        </p:tav>
                                        <p:tav tm="100000">
                                          <p:val>
                                            <p:fltVal val="0.5"/>
                                          </p:val>
                                        </p:tav>
                                      </p:tavLst>
                                    </p:anim>
                                    <p:set>
                                      <p:cBhvr>
                                        <p:cTn id="290" dur="1" fill="hold">
                                          <p:stCondLst>
                                            <p:cond delay="999"/>
                                          </p:stCondLst>
                                        </p:cTn>
                                        <p:tgtEl>
                                          <p:spTgt spid="260253"/>
                                        </p:tgtEl>
                                        <p:attrNameLst>
                                          <p:attrName>style.visibility</p:attrName>
                                        </p:attrNameLst>
                                      </p:cBhvr>
                                      <p:to>
                                        <p:strVal val="hidden"/>
                                      </p:to>
                                    </p:set>
                                  </p:childTnLst>
                                </p:cTn>
                              </p:par>
                              <p:par>
                                <p:cTn id="291" presetID="23" presetClass="exit" presetSubtype="544" fill="hold" grpId="1" nodeType="withEffect">
                                  <p:stCondLst>
                                    <p:cond delay="0"/>
                                  </p:stCondLst>
                                  <p:childTnLst>
                                    <p:anim calcmode="lin" valueType="num">
                                      <p:cBhvr>
                                        <p:cTn id="292" dur="1000"/>
                                        <p:tgtEl>
                                          <p:spTgt spid="260254"/>
                                        </p:tgtEl>
                                        <p:attrNameLst>
                                          <p:attrName>ppt_w</p:attrName>
                                        </p:attrNameLst>
                                      </p:cBhvr>
                                      <p:tavLst>
                                        <p:tav tm="0">
                                          <p:val>
                                            <p:strVal val="ppt_w"/>
                                          </p:val>
                                        </p:tav>
                                        <p:tav tm="100000">
                                          <p:val>
                                            <p:fltVal val="0"/>
                                          </p:val>
                                        </p:tav>
                                      </p:tavLst>
                                    </p:anim>
                                    <p:anim calcmode="lin" valueType="num">
                                      <p:cBhvr>
                                        <p:cTn id="293" dur="1000"/>
                                        <p:tgtEl>
                                          <p:spTgt spid="260254"/>
                                        </p:tgtEl>
                                        <p:attrNameLst>
                                          <p:attrName>ppt_h</p:attrName>
                                        </p:attrNameLst>
                                      </p:cBhvr>
                                      <p:tavLst>
                                        <p:tav tm="0">
                                          <p:val>
                                            <p:strVal val="ppt_h"/>
                                          </p:val>
                                        </p:tav>
                                        <p:tav tm="100000">
                                          <p:val>
                                            <p:fltVal val="0"/>
                                          </p:val>
                                        </p:tav>
                                      </p:tavLst>
                                    </p:anim>
                                    <p:anim calcmode="lin" valueType="num">
                                      <p:cBhvr>
                                        <p:cTn id="294" dur="1000"/>
                                        <p:tgtEl>
                                          <p:spTgt spid="260254"/>
                                        </p:tgtEl>
                                        <p:attrNameLst>
                                          <p:attrName>ppt_x</p:attrName>
                                        </p:attrNameLst>
                                      </p:cBhvr>
                                      <p:tavLst>
                                        <p:tav tm="0">
                                          <p:val>
                                            <p:strVal val="ppt_x"/>
                                          </p:val>
                                        </p:tav>
                                        <p:tav tm="100000">
                                          <p:val>
                                            <p:fltVal val="0.5"/>
                                          </p:val>
                                        </p:tav>
                                      </p:tavLst>
                                    </p:anim>
                                    <p:anim calcmode="lin" valueType="num">
                                      <p:cBhvr>
                                        <p:cTn id="295" dur="1000"/>
                                        <p:tgtEl>
                                          <p:spTgt spid="260254"/>
                                        </p:tgtEl>
                                        <p:attrNameLst>
                                          <p:attrName>ppt_y</p:attrName>
                                        </p:attrNameLst>
                                      </p:cBhvr>
                                      <p:tavLst>
                                        <p:tav tm="0">
                                          <p:val>
                                            <p:strVal val="ppt_y"/>
                                          </p:val>
                                        </p:tav>
                                        <p:tav tm="100000">
                                          <p:val>
                                            <p:fltVal val="0.5"/>
                                          </p:val>
                                        </p:tav>
                                      </p:tavLst>
                                    </p:anim>
                                    <p:set>
                                      <p:cBhvr>
                                        <p:cTn id="296" dur="1" fill="hold">
                                          <p:stCondLst>
                                            <p:cond delay="999"/>
                                          </p:stCondLst>
                                        </p:cTn>
                                        <p:tgtEl>
                                          <p:spTgt spid="260254"/>
                                        </p:tgtEl>
                                        <p:attrNameLst>
                                          <p:attrName>style.visibility</p:attrName>
                                        </p:attrNameLst>
                                      </p:cBhvr>
                                      <p:to>
                                        <p:strVal val="hidden"/>
                                      </p:to>
                                    </p:set>
                                  </p:childTnLst>
                                </p:cTn>
                              </p:par>
                              <p:par>
                                <p:cTn id="297" presetID="23" presetClass="exit" presetSubtype="544" fill="hold" grpId="1" nodeType="withEffect">
                                  <p:stCondLst>
                                    <p:cond delay="0"/>
                                  </p:stCondLst>
                                  <p:childTnLst>
                                    <p:anim calcmode="lin" valueType="num">
                                      <p:cBhvr>
                                        <p:cTn id="298" dur="1000"/>
                                        <p:tgtEl>
                                          <p:spTgt spid="260255"/>
                                        </p:tgtEl>
                                        <p:attrNameLst>
                                          <p:attrName>ppt_w</p:attrName>
                                        </p:attrNameLst>
                                      </p:cBhvr>
                                      <p:tavLst>
                                        <p:tav tm="0">
                                          <p:val>
                                            <p:strVal val="ppt_w"/>
                                          </p:val>
                                        </p:tav>
                                        <p:tav tm="100000">
                                          <p:val>
                                            <p:fltVal val="0"/>
                                          </p:val>
                                        </p:tav>
                                      </p:tavLst>
                                    </p:anim>
                                    <p:anim calcmode="lin" valueType="num">
                                      <p:cBhvr>
                                        <p:cTn id="299" dur="1000"/>
                                        <p:tgtEl>
                                          <p:spTgt spid="260255"/>
                                        </p:tgtEl>
                                        <p:attrNameLst>
                                          <p:attrName>ppt_h</p:attrName>
                                        </p:attrNameLst>
                                      </p:cBhvr>
                                      <p:tavLst>
                                        <p:tav tm="0">
                                          <p:val>
                                            <p:strVal val="ppt_h"/>
                                          </p:val>
                                        </p:tav>
                                        <p:tav tm="100000">
                                          <p:val>
                                            <p:fltVal val="0"/>
                                          </p:val>
                                        </p:tav>
                                      </p:tavLst>
                                    </p:anim>
                                    <p:anim calcmode="lin" valueType="num">
                                      <p:cBhvr>
                                        <p:cTn id="300" dur="1000"/>
                                        <p:tgtEl>
                                          <p:spTgt spid="260255"/>
                                        </p:tgtEl>
                                        <p:attrNameLst>
                                          <p:attrName>ppt_x</p:attrName>
                                        </p:attrNameLst>
                                      </p:cBhvr>
                                      <p:tavLst>
                                        <p:tav tm="0">
                                          <p:val>
                                            <p:strVal val="ppt_x"/>
                                          </p:val>
                                        </p:tav>
                                        <p:tav tm="100000">
                                          <p:val>
                                            <p:fltVal val="0.5"/>
                                          </p:val>
                                        </p:tav>
                                      </p:tavLst>
                                    </p:anim>
                                    <p:anim calcmode="lin" valueType="num">
                                      <p:cBhvr>
                                        <p:cTn id="301" dur="1000"/>
                                        <p:tgtEl>
                                          <p:spTgt spid="260255"/>
                                        </p:tgtEl>
                                        <p:attrNameLst>
                                          <p:attrName>ppt_y</p:attrName>
                                        </p:attrNameLst>
                                      </p:cBhvr>
                                      <p:tavLst>
                                        <p:tav tm="0">
                                          <p:val>
                                            <p:strVal val="ppt_y"/>
                                          </p:val>
                                        </p:tav>
                                        <p:tav tm="100000">
                                          <p:val>
                                            <p:fltVal val="0.5"/>
                                          </p:val>
                                        </p:tav>
                                      </p:tavLst>
                                    </p:anim>
                                    <p:set>
                                      <p:cBhvr>
                                        <p:cTn id="302" dur="1" fill="hold">
                                          <p:stCondLst>
                                            <p:cond delay="999"/>
                                          </p:stCondLst>
                                        </p:cTn>
                                        <p:tgtEl>
                                          <p:spTgt spid="260255"/>
                                        </p:tgtEl>
                                        <p:attrNameLst>
                                          <p:attrName>style.visibility</p:attrName>
                                        </p:attrNameLst>
                                      </p:cBhvr>
                                      <p:to>
                                        <p:strVal val="hidden"/>
                                      </p:to>
                                    </p:set>
                                  </p:childTnLst>
                                </p:cTn>
                              </p:par>
                              <p:par>
                                <p:cTn id="303" presetID="23" presetClass="exit" presetSubtype="544" fill="hold" grpId="1" nodeType="withEffect">
                                  <p:stCondLst>
                                    <p:cond delay="0"/>
                                  </p:stCondLst>
                                  <p:childTnLst>
                                    <p:anim calcmode="lin" valueType="num">
                                      <p:cBhvr>
                                        <p:cTn id="304" dur="1000"/>
                                        <p:tgtEl>
                                          <p:spTgt spid="260256"/>
                                        </p:tgtEl>
                                        <p:attrNameLst>
                                          <p:attrName>ppt_w</p:attrName>
                                        </p:attrNameLst>
                                      </p:cBhvr>
                                      <p:tavLst>
                                        <p:tav tm="0">
                                          <p:val>
                                            <p:strVal val="ppt_w"/>
                                          </p:val>
                                        </p:tav>
                                        <p:tav tm="100000">
                                          <p:val>
                                            <p:fltVal val="0"/>
                                          </p:val>
                                        </p:tav>
                                      </p:tavLst>
                                    </p:anim>
                                    <p:anim calcmode="lin" valueType="num">
                                      <p:cBhvr>
                                        <p:cTn id="305" dur="1000"/>
                                        <p:tgtEl>
                                          <p:spTgt spid="260256"/>
                                        </p:tgtEl>
                                        <p:attrNameLst>
                                          <p:attrName>ppt_h</p:attrName>
                                        </p:attrNameLst>
                                      </p:cBhvr>
                                      <p:tavLst>
                                        <p:tav tm="0">
                                          <p:val>
                                            <p:strVal val="ppt_h"/>
                                          </p:val>
                                        </p:tav>
                                        <p:tav tm="100000">
                                          <p:val>
                                            <p:fltVal val="0"/>
                                          </p:val>
                                        </p:tav>
                                      </p:tavLst>
                                    </p:anim>
                                    <p:anim calcmode="lin" valueType="num">
                                      <p:cBhvr>
                                        <p:cTn id="306" dur="1000"/>
                                        <p:tgtEl>
                                          <p:spTgt spid="260256"/>
                                        </p:tgtEl>
                                        <p:attrNameLst>
                                          <p:attrName>ppt_x</p:attrName>
                                        </p:attrNameLst>
                                      </p:cBhvr>
                                      <p:tavLst>
                                        <p:tav tm="0">
                                          <p:val>
                                            <p:strVal val="ppt_x"/>
                                          </p:val>
                                        </p:tav>
                                        <p:tav tm="100000">
                                          <p:val>
                                            <p:fltVal val="0.5"/>
                                          </p:val>
                                        </p:tav>
                                      </p:tavLst>
                                    </p:anim>
                                    <p:anim calcmode="lin" valueType="num">
                                      <p:cBhvr>
                                        <p:cTn id="307" dur="1000"/>
                                        <p:tgtEl>
                                          <p:spTgt spid="260256"/>
                                        </p:tgtEl>
                                        <p:attrNameLst>
                                          <p:attrName>ppt_y</p:attrName>
                                        </p:attrNameLst>
                                      </p:cBhvr>
                                      <p:tavLst>
                                        <p:tav tm="0">
                                          <p:val>
                                            <p:strVal val="ppt_y"/>
                                          </p:val>
                                        </p:tav>
                                        <p:tav tm="100000">
                                          <p:val>
                                            <p:fltVal val="0.5"/>
                                          </p:val>
                                        </p:tav>
                                      </p:tavLst>
                                    </p:anim>
                                    <p:set>
                                      <p:cBhvr>
                                        <p:cTn id="308" dur="1" fill="hold">
                                          <p:stCondLst>
                                            <p:cond delay="999"/>
                                          </p:stCondLst>
                                        </p:cTn>
                                        <p:tgtEl>
                                          <p:spTgt spid="260256"/>
                                        </p:tgtEl>
                                        <p:attrNameLst>
                                          <p:attrName>style.visibility</p:attrName>
                                        </p:attrNameLst>
                                      </p:cBhvr>
                                      <p:to>
                                        <p:strVal val="hidden"/>
                                      </p:to>
                                    </p:set>
                                  </p:childTnLst>
                                </p:cTn>
                              </p:par>
                              <p:par>
                                <p:cTn id="309" presetID="23" presetClass="exit" presetSubtype="544" fill="hold" grpId="1" nodeType="withEffect">
                                  <p:stCondLst>
                                    <p:cond delay="0"/>
                                  </p:stCondLst>
                                  <p:childTnLst>
                                    <p:anim calcmode="lin" valueType="num">
                                      <p:cBhvr>
                                        <p:cTn id="310" dur="1000"/>
                                        <p:tgtEl>
                                          <p:spTgt spid="260257"/>
                                        </p:tgtEl>
                                        <p:attrNameLst>
                                          <p:attrName>ppt_w</p:attrName>
                                        </p:attrNameLst>
                                      </p:cBhvr>
                                      <p:tavLst>
                                        <p:tav tm="0">
                                          <p:val>
                                            <p:strVal val="ppt_w"/>
                                          </p:val>
                                        </p:tav>
                                        <p:tav tm="100000">
                                          <p:val>
                                            <p:fltVal val="0"/>
                                          </p:val>
                                        </p:tav>
                                      </p:tavLst>
                                    </p:anim>
                                    <p:anim calcmode="lin" valueType="num">
                                      <p:cBhvr>
                                        <p:cTn id="311" dur="1000"/>
                                        <p:tgtEl>
                                          <p:spTgt spid="260257"/>
                                        </p:tgtEl>
                                        <p:attrNameLst>
                                          <p:attrName>ppt_h</p:attrName>
                                        </p:attrNameLst>
                                      </p:cBhvr>
                                      <p:tavLst>
                                        <p:tav tm="0">
                                          <p:val>
                                            <p:strVal val="ppt_h"/>
                                          </p:val>
                                        </p:tav>
                                        <p:tav tm="100000">
                                          <p:val>
                                            <p:fltVal val="0"/>
                                          </p:val>
                                        </p:tav>
                                      </p:tavLst>
                                    </p:anim>
                                    <p:anim calcmode="lin" valueType="num">
                                      <p:cBhvr>
                                        <p:cTn id="312" dur="1000"/>
                                        <p:tgtEl>
                                          <p:spTgt spid="260257"/>
                                        </p:tgtEl>
                                        <p:attrNameLst>
                                          <p:attrName>ppt_x</p:attrName>
                                        </p:attrNameLst>
                                      </p:cBhvr>
                                      <p:tavLst>
                                        <p:tav tm="0">
                                          <p:val>
                                            <p:strVal val="ppt_x"/>
                                          </p:val>
                                        </p:tav>
                                        <p:tav tm="100000">
                                          <p:val>
                                            <p:fltVal val="0.5"/>
                                          </p:val>
                                        </p:tav>
                                      </p:tavLst>
                                    </p:anim>
                                    <p:anim calcmode="lin" valueType="num">
                                      <p:cBhvr>
                                        <p:cTn id="313" dur="1000"/>
                                        <p:tgtEl>
                                          <p:spTgt spid="260257"/>
                                        </p:tgtEl>
                                        <p:attrNameLst>
                                          <p:attrName>ppt_y</p:attrName>
                                        </p:attrNameLst>
                                      </p:cBhvr>
                                      <p:tavLst>
                                        <p:tav tm="0">
                                          <p:val>
                                            <p:strVal val="ppt_y"/>
                                          </p:val>
                                        </p:tav>
                                        <p:tav tm="100000">
                                          <p:val>
                                            <p:fltVal val="0.5"/>
                                          </p:val>
                                        </p:tav>
                                      </p:tavLst>
                                    </p:anim>
                                    <p:set>
                                      <p:cBhvr>
                                        <p:cTn id="314" dur="1" fill="hold">
                                          <p:stCondLst>
                                            <p:cond delay="999"/>
                                          </p:stCondLst>
                                        </p:cTn>
                                        <p:tgtEl>
                                          <p:spTgt spid="260257"/>
                                        </p:tgtEl>
                                        <p:attrNameLst>
                                          <p:attrName>style.visibility</p:attrName>
                                        </p:attrNameLst>
                                      </p:cBhvr>
                                      <p:to>
                                        <p:strVal val="hidden"/>
                                      </p:to>
                                    </p:set>
                                  </p:childTnLst>
                                </p:cTn>
                              </p:par>
                              <p:par>
                                <p:cTn id="315" presetID="23" presetClass="exit" presetSubtype="544" fill="hold" grpId="1" nodeType="withEffect">
                                  <p:stCondLst>
                                    <p:cond delay="0"/>
                                  </p:stCondLst>
                                  <p:childTnLst>
                                    <p:anim calcmode="lin" valueType="num">
                                      <p:cBhvr>
                                        <p:cTn id="316" dur="1000"/>
                                        <p:tgtEl>
                                          <p:spTgt spid="260258"/>
                                        </p:tgtEl>
                                        <p:attrNameLst>
                                          <p:attrName>ppt_w</p:attrName>
                                        </p:attrNameLst>
                                      </p:cBhvr>
                                      <p:tavLst>
                                        <p:tav tm="0">
                                          <p:val>
                                            <p:strVal val="ppt_w"/>
                                          </p:val>
                                        </p:tav>
                                        <p:tav tm="100000">
                                          <p:val>
                                            <p:fltVal val="0"/>
                                          </p:val>
                                        </p:tav>
                                      </p:tavLst>
                                    </p:anim>
                                    <p:anim calcmode="lin" valueType="num">
                                      <p:cBhvr>
                                        <p:cTn id="317" dur="1000"/>
                                        <p:tgtEl>
                                          <p:spTgt spid="260258"/>
                                        </p:tgtEl>
                                        <p:attrNameLst>
                                          <p:attrName>ppt_h</p:attrName>
                                        </p:attrNameLst>
                                      </p:cBhvr>
                                      <p:tavLst>
                                        <p:tav tm="0">
                                          <p:val>
                                            <p:strVal val="ppt_h"/>
                                          </p:val>
                                        </p:tav>
                                        <p:tav tm="100000">
                                          <p:val>
                                            <p:fltVal val="0"/>
                                          </p:val>
                                        </p:tav>
                                      </p:tavLst>
                                    </p:anim>
                                    <p:anim calcmode="lin" valueType="num">
                                      <p:cBhvr>
                                        <p:cTn id="318" dur="1000"/>
                                        <p:tgtEl>
                                          <p:spTgt spid="260258"/>
                                        </p:tgtEl>
                                        <p:attrNameLst>
                                          <p:attrName>ppt_x</p:attrName>
                                        </p:attrNameLst>
                                      </p:cBhvr>
                                      <p:tavLst>
                                        <p:tav tm="0">
                                          <p:val>
                                            <p:strVal val="ppt_x"/>
                                          </p:val>
                                        </p:tav>
                                        <p:tav tm="100000">
                                          <p:val>
                                            <p:fltVal val="0.5"/>
                                          </p:val>
                                        </p:tav>
                                      </p:tavLst>
                                    </p:anim>
                                    <p:anim calcmode="lin" valueType="num">
                                      <p:cBhvr>
                                        <p:cTn id="319" dur="1000"/>
                                        <p:tgtEl>
                                          <p:spTgt spid="260258"/>
                                        </p:tgtEl>
                                        <p:attrNameLst>
                                          <p:attrName>ppt_y</p:attrName>
                                        </p:attrNameLst>
                                      </p:cBhvr>
                                      <p:tavLst>
                                        <p:tav tm="0">
                                          <p:val>
                                            <p:strVal val="ppt_y"/>
                                          </p:val>
                                        </p:tav>
                                        <p:tav tm="100000">
                                          <p:val>
                                            <p:fltVal val="0.5"/>
                                          </p:val>
                                        </p:tav>
                                      </p:tavLst>
                                    </p:anim>
                                    <p:set>
                                      <p:cBhvr>
                                        <p:cTn id="320" dur="1" fill="hold">
                                          <p:stCondLst>
                                            <p:cond delay="999"/>
                                          </p:stCondLst>
                                        </p:cTn>
                                        <p:tgtEl>
                                          <p:spTgt spid="260258"/>
                                        </p:tgtEl>
                                        <p:attrNameLst>
                                          <p:attrName>style.visibility</p:attrName>
                                        </p:attrNameLst>
                                      </p:cBhvr>
                                      <p:to>
                                        <p:strVal val="hidden"/>
                                      </p:to>
                                    </p:set>
                                  </p:childTnLst>
                                </p:cTn>
                              </p:par>
                              <p:par>
                                <p:cTn id="321" presetID="23" presetClass="exit" presetSubtype="544" fill="hold" grpId="1" nodeType="withEffect">
                                  <p:stCondLst>
                                    <p:cond delay="0"/>
                                  </p:stCondLst>
                                  <p:childTnLst>
                                    <p:anim calcmode="lin" valueType="num">
                                      <p:cBhvr>
                                        <p:cTn id="322" dur="1000"/>
                                        <p:tgtEl>
                                          <p:spTgt spid="260259"/>
                                        </p:tgtEl>
                                        <p:attrNameLst>
                                          <p:attrName>ppt_w</p:attrName>
                                        </p:attrNameLst>
                                      </p:cBhvr>
                                      <p:tavLst>
                                        <p:tav tm="0">
                                          <p:val>
                                            <p:strVal val="ppt_w"/>
                                          </p:val>
                                        </p:tav>
                                        <p:tav tm="100000">
                                          <p:val>
                                            <p:fltVal val="0"/>
                                          </p:val>
                                        </p:tav>
                                      </p:tavLst>
                                    </p:anim>
                                    <p:anim calcmode="lin" valueType="num">
                                      <p:cBhvr>
                                        <p:cTn id="323" dur="1000"/>
                                        <p:tgtEl>
                                          <p:spTgt spid="260259"/>
                                        </p:tgtEl>
                                        <p:attrNameLst>
                                          <p:attrName>ppt_h</p:attrName>
                                        </p:attrNameLst>
                                      </p:cBhvr>
                                      <p:tavLst>
                                        <p:tav tm="0">
                                          <p:val>
                                            <p:strVal val="ppt_h"/>
                                          </p:val>
                                        </p:tav>
                                        <p:tav tm="100000">
                                          <p:val>
                                            <p:fltVal val="0"/>
                                          </p:val>
                                        </p:tav>
                                      </p:tavLst>
                                    </p:anim>
                                    <p:anim calcmode="lin" valueType="num">
                                      <p:cBhvr>
                                        <p:cTn id="324" dur="1000"/>
                                        <p:tgtEl>
                                          <p:spTgt spid="260259"/>
                                        </p:tgtEl>
                                        <p:attrNameLst>
                                          <p:attrName>ppt_x</p:attrName>
                                        </p:attrNameLst>
                                      </p:cBhvr>
                                      <p:tavLst>
                                        <p:tav tm="0">
                                          <p:val>
                                            <p:strVal val="ppt_x"/>
                                          </p:val>
                                        </p:tav>
                                        <p:tav tm="100000">
                                          <p:val>
                                            <p:fltVal val="0.5"/>
                                          </p:val>
                                        </p:tav>
                                      </p:tavLst>
                                    </p:anim>
                                    <p:anim calcmode="lin" valueType="num">
                                      <p:cBhvr>
                                        <p:cTn id="325" dur="1000"/>
                                        <p:tgtEl>
                                          <p:spTgt spid="260259"/>
                                        </p:tgtEl>
                                        <p:attrNameLst>
                                          <p:attrName>ppt_y</p:attrName>
                                        </p:attrNameLst>
                                      </p:cBhvr>
                                      <p:tavLst>
                                        <p:tav tm="0">
                                          <p:val>
                                            <p:strVal val="ppt_y"/>
                                          </p:val>
                                        </p:tav>
                                        <p:tav tm="100000">
                                          <p:val>
                                            <p:fltVal val="0.5"/>
                                          </p:val>
                                        </p:tav>
                                      </p:tavLst>
                                    </p:anim>
                                    <p:set>
                                      <p:cBhvr>
                                        <p:cTn id="326" dur="1" fill="hold">
                                          <p:stCondLst>
                                            <p:cond delay="999"/>
                                          </p:stCondLst>
                                        </p:cTn>
                                        <p:tgtEl>
                                          <p:spTgt spid="260259"/>
                                        </p:tgtEl>
                                        <p:attrNameLst>
                                          <p:attrName>style.visibility</p:attrName>
                                        </p:attrNameLst>
                                      </p:cBhvr>
                                      <p:to>
                                        <p:strVal val="hidden"/>
                                      </p:to>
                                    </p:set>
                                  </p:childTnLst>
                                </p:cTn>
                              </p:par>
                              <p:par>
                                <p:cTn id="327" presetID="23" presetClass="exit" presetSubtype="544" fill="hold" grpId="1" nodeType="withEffect">
                                  <p:stCondLst>
                                    <p:cond delay="0"/>
                                  </p:stCondLst>
                                  <p:childTnLst>
                                    <p:anim calcmode="lin" valueType="num">
                                      <p:cBhvr>
                                        <p:cTn id="328" dur="1000"/>
                                        <p:tgtEl>
                                          <p:spTgt spid="260260"/>
                                        </p:tgtEl>
                                        <p:attrNameLst>
                                          <p:attrName>ppt_w</p:attrName>
                                        </p:attrNameLst>
                                      </p:cBhvr>
                                      <p:tavLst>
                                        <p:tav tm="0">
                                          <p:val>
                                            <p:strVal val="ppt_w"/>
                                          </p:val>
                                        </p:tav>
                                        <p:tav tm="100000">
                                          <p:val>
                                            <p:fltVal val="0"/>
                                          </p:val>
                                        </p:tav>
                                      </p:tavLst>
                                    </p:anim>
                                    <p:anim calcmode="lin" valueType="num">
                                      <p:cBhvr>
                                        <p:cTn id="329" dur="1000"/>
                                        <p:tgtEl>
                                          <p:spTgt spid="260260"/>
                                        </p:tgtEl>
                                        <p:attrNameLst>
                                          <p:attrName>ppt_h</p:attrName>
                                        </p:attrNameLst>
                                      </p:cBhvr>
                                      <p:tavLst>
                                        <p:tav tm="0">
                                          <p:val>
                                            <p:strVal val="ppt_h"/>
                                          </p:val>
                                        </p:tav>
                                        <p:tav tm="100000">
                                          <p:val>
                                            <p:fltVal val="0"/>
                                          </p:val>
                                        </p:tav>
                                      </p:tavLst>
                                    </p:anim>
                                    <p:anim calcmode="lin" valueType="num">
                                      <p:cBhvr>
                                        <p:cTn id="330" dur="1000"/>
                                        <p:tgtEl>
                                          <p:spTgt spid="260260"/>
                                        </p:tgtEl>
                                        <p:attrNameLst>
                                          <p:attrName>ppt_x</p:attrName>
                                        </p:attrNameLst>
                                      </p:cBhvr>
                                      <p:tavLst>
                                        <p:tav tm="0">
                                          <p:val>
                                            <p:strVal val="ppt_x"/>
                                          </p:val>
                                        </p:tav>
                                        <p:tav tm="100000">
                                          <p:val>
                                            <p:fltVal val="0.5"/>
                                          </p:val>
                                        </p:tav>
                                      </p:tavLst>
                                    </p:anim>
                                    <p:anim calcmode="lin" valueType="num">
                                      <p:cBhvr>
                                        <p:cTn id="331" dur="1000"/>
                                        <p:tgtEl>
                                          <p:spTgt spid="260260"/>
                                        </p:tgtEl>
                                        <p:attrNameLst>
                                          <p:attrName>ppt_y</p:attrName>
                                        </p:attrNameLst>
                                      </p:cBhvr>
                                      <p:tavLst>
                                        <p:tav tm="0">
                                          <p:val>
                                            <p:strVal val="ppt_y"/>
                                          </p:val>
                                        </p:tav>
                                        <p:tav tm="100000">
                                          <p:val>
                                            <p:fltVal val="0.5"/>
                                          </p:val>
                                        </p:tav>
                                      </p:tavLst>
                                    </p:anim>
                                    <p:set>
                                      <p:cBhvr>
                                        <p:cTn id="332" dur="1" fill="hold">
                                          <p:stCondLst>
                                            <p:cond delay="999"/>
                                          </p:stCondLst>
                                        </p:cTn>
                                        <p:tgtEl>
                                          <p:spTgt spid="260260"/>
                                        </p:tgtEl>
                                        <p:attrNameLst>
                                          <p:attrName>style.visibility</p:attrName>
                                        </p:attrNameLst>
                                      </p:cBhvr>
                                      <p:to>
                                        <p:strVal val="hidden"/>
                                      </p:to>
                                    </p:set>
                                  </p:childTnLst>
                                </p:cTn>
                              </p:par>
                              <p:par>
                                <p:cTn id="333" presetID="23" presetClass="exit" presetSubtype="544" fill="hold" grpId="1" nodeType="withEffect">
                                  <p:stCondLst>
                                    <p:cond delay="0"/>
                                  </p:stCondLst>
                                  <p:childTnLst>
                                    <p:anim calcmode="lin" valueType="num">
                                      <p:cBhvr>
                                        <p:cTn id="334" dur="1000"/>
                                        <p:tgtEl>
                                          <p:spTgt spid="260261"/>
                                        </p:tgtEl>
                                        <p:attrNameLst>
                                          <p:attrName>ppt_w</p:attrName>
                                        </p:attrNameLst>
                                      </p:cBhvr>
                                      <p:tavLst>
                                        <p:tav tm="0">
                                          <p:val>
                                            <p:strVal val="ppt_w"/>
                                          </p:val>
                                        </p:tav>
                                        <p:tav tm="100000">
                                          <p:val>
                                            <p:fltVal val="0"/>
                                          </p:val>
                                        </p:tav>
                                      </p:tavLst>
                                    </p:anim>
                                    <p:anim calcmode="lin" valueType="num">
                                      <p:cBhvr>
                                        <p:cTn id="335" dur="1000"/>
                                        <p:tgtEl>
                                          <p:spTgt spid="260261"/>
                                        </p:tgtEl>
                                        <p:attrNameLst>
                                          <p:attrName>ppt_h</p:attrName>
                                        </p:attrNameLst>
                                      </p:cBhvr>
                                      <p:tavLst>
                                        <p:tav tm="0">
                                          <p:val>
                                            <p:strVal val="ppt_h"/>
                                          </p:val>
                                        </p:tav>
                                        <p:tav tm="100000">
                                          <p:val>
                                            <p:fltVal val="0"/>
                                          </p:val>
                                        </p:tav>
                                      </p:tavLst>
                                    </p:anim>
                                    <p:anim calcmode="lin" valueType="num">
                                      <p:cBhvr>
                                        <p:cTn id="336" dur="1000"/>
                                        <p:tgtEl>
                                          <p:spTgt spid="260261"/>
                                        </p:tgtEl>
                                        <p:attrNameLst>
                                          <p:attrName>ppt_x</p:attrName>
                                        </p:attrNameLst>
                                      </p:cBhvr>
                                      <p:tavLst>
                                        <p:tav tm="0">
                                          <p:val>
                                            <p:strVal val="ppt_x"/>
                                          </p:val>
                                        </p:tav>
                                        <p:tav tm="100000">
                                          <p:val>
                                            <p:fltVal val="0.5"/>
                                          </p:val>
                                        </p:tav>
                                      </p:tavLst>
                                    </p:anim>
                                    <p:anim calcmode="lin" valueType="num">
                                      <p:cBhvr>
                                        <p:cTn id="337" dur="1000"/>
                                        <p:tgtEl>
                                          <p:spTgt spid="260261"/>
                                        </p:tgtEl>
                                        <p:attrNameLst>
                                          <p:attrName>ppt_y</p:attrName>
                                        </p:attrNameLst>
                                      </p:cBhvr>
                                      <p:tavLst>
                                        <p:tav tm="0">
                                          <p:val>
                                            <p:strVal val="ppt_y"/>
                                          </p:val>
                                        </p:tav>
                                        <p:tav tm="100000">
                                          <p:val>
                                            <p:fltVal val="0.5"/>
                                          </p:val>
                                        </p:tav>
                                      </p:tavLst>
                                    </p:anim>
                                    <p:set>
                                      <p:cBhvr>
                                        <p:cTn id="338" dur="1" fill="hold">
                                          <p:stCondLst>
                                            <p:cond delay="999"/>
                                          </p:stCondLst>
                                        </p:cTn>
                                        <p:tgtEl>
                                          <p:spTgt spid="260261"/>
                                        </p:tgtEl>
                                        <p:attrNameLst>
                                          <p:attrName>style.visibility</p:attrName>
                                        </p:attrNameLst>
                                      </p:cBhvr>
                                      <p:to>
                                        <p:strVal val="hidden"/>
                                      </p:to>
                                    </p:set>
                                  </p:childTnLst>
                                </p:cTn>
                              </p:par>
                              <p:par>
                                <p:cTn id="339" presetID="23" presetClass="exit" presetSubtype="544" fill="hold" grpId="1" nodeType="withEffect">
                                  <p:stCondLst>
                                    <p:cond delay="0"/>
                                  </p:stCondLst>
                                  <p:childTnLst>
                                    <p:anim calcmode="lin" valueType="num">
                                      <p:cBhvr>
                                        <p:cTn id="340" dur="1000"/>
                                        <p:tgtEl>
                                          <p:spTgt spid="260262"/>
                                        </p:tgtEl>
                                        <p:attrNameLst>
                                          <p:attrName>ppt_w</p:attrName>
                                        </p:attrNameLst>
                                      </p:cBhvr>
                                      <p:tavLst>
                                        <p:tav tm="0">
                                          <p:val>
                                            <p:strVal val="ppt_w"/>
                                          </p:val>
                                        </p:tav>
                                        <p:tav tm="100000">
                                          <p:val>
                                            <p:fltVal val="0"/>
                                          </p:val>
                                        </p:tav>
                                      </p:tavLst>
                                    </p:anim>
                                    <p:anim calcmode="lin" valueType="num">
                                      <p:cBhvr>
                                        <p:cTn id="341" dur="1000"/>
                                        <p:tgtEl>
                                          <p:spTgt spid="260262"/>
                                        </p:tgtEl>
                                        <p:attrNameLst>
                                          <p:attrName>ppt_h</p:attrName>
                                        </p:attrNameLst>
                                      </p:cBhvr>
                                      <p:tavLst>
                                        <p:tav tm="0">
                                          <p:val>
                                            <p:strVal val="ppt_h"/>
                                          </p:val>
                                        </p:tav>
                                        <p:tav tm="100000">
                                          <p:val>
                                            <p:fltVal val="0"/>
                                          </p:val>
                                        </p:tav>
                                      </p:tavLst>
                                    </p:anim>
                                    <p:anim calcmode="lin" valueType="num">
                                      <p:cBhvr>
                                        <p:cTn id="342" dur="1000"/>
                                        <p:tgtEl>
                                          <p:spTgt spid="260262"/>
                                        </p:tgtEl>
                                        <p:attrNameLst>
                                          <p:attrName>ppt_x</p:attrName>
                                        </p:attrNameLst>
                                      </p:cBhvr>
                                      <p:tavLst>
                                        <p:tav tm="0">
                                          <p:val>
                                            <p:strVal val="ppt_x"/>
                                          </p:val>
                                        </p:tav>
                                        <p:tav tm="100000">
                                          <p:val>
                                            <p:fltVal val="0.5"/>
                                          </p:val>
                                        </p:tav>
                                      </p:tavLst>
                                    </p:anim>
                                    <p:anim calcmode="lin" valueType="num">
                                      <p:cBhvr>
                                        <p:cTn id="343" dur="1000"/>
                                        <p:tgtEl>
                                          <p:spTgt spid="260262"/>
                                        </p:tgtEl>
                                        <p:attrNameLst>
                                          <p:attrName>ppt_y</p:attrName>
                                        </p:attrNameLst>
                                      </p:cBhvr>
                                      <p:tavLst>
                                        <p:tav tm="0">
                                          <p:val>
                                            <p:strVal val="ppt_y"/>
                                          </p:val>
                                        </p:tav>
                                        <p:tav tm="100000">
                                          <p:val>
                                            <p:fltVal val="0.5"/>
                                          </p:val>
                                        </p:tav>
                                      </p:tavLst>
                                    </p:anim>
                                    <p:set>
                                      <p:cBhvr>
                                        <p:cTn id="344" dur="1" fill="hold">
                                          <p:stCondLst>
                                            <p:cond delay="999"/>
                                          </p:stCondLst>
                                        </p:cTn>
                                        <p:tgtEl>
                                          <p:spTgt spid="260262"/>
                                        </p:tgtEl>
                                        <p:attrNameLst>
                                          <p:attrName>style.visibility</p:attrName>
                                        </p:attrNameLst>
                                      </p:cBhvr>
                                      <p:to>
                                        <p:strVal val="hidden"/>
                                      </p:to>
                                    </p:set>
                                  </p:childTnLst>
                                </p:cTn>
                              </p:par>
                              <p:par>
                                <p:cTn id="345" presetID="23" presetClass="exit" presetSubtype="544" fill="hold" grpId="1" nodeType="withEffect">
                                  <p:stCondLst>
                                    <p:cond delay="0"/>
                                  </p:stCondLst>
                                  <p:childTnLst>
                                    <p:anim calcmode="lin" valueType="num">
                                      <p:cBhvr>
                                        <p:cTn id="346" dur="1000"/>
                                        <p:tgtEl>
                                          <p:spTgt spid="260263"/>
                                        </p:tgtEl>
                                        <p:attrNameLst>
                                          <p:attrName>ppt_w</p:attrName>
                                        </p:attrNameLst>
                                      </p:cBhvr>
                                      <p:tavLst>
                                        <p:tav tm="0">
                                          <p:val>
                                            <p:strVal val="ppt_w"/>
                                          </p:val>
                                        </p:tav>
                                        <p:tav tm="100000">
                                          <p:val>
                                            <p:fltVal val="0"/>
                                          </p:val>
                                        </p:tav>
                                      </p:tavLst>
                                    </p:anim>
                                    <p:anim calcmode="lin" valueType="num">
                                      <p:cBhvr>
                                        <p:cTn id="347" dur="1000"/>
                                        <p:tgtEl>
                                          <p:spTgt spid="260263"/>
                                        </p:tgtEl>
                                        <p:attrNameLst>
                                          <p:attrName>ppt_h</p:attrName>
                                        </p:attrNameLst>
                                      </p:cBhvr>
                                      <p:tavLst>
                                        <p:tav tm="0">
                                          <p:val>
                                            <p:strVal val="ppt_h"/>
                                          </p:val>
                                        </p:tav>
                                        <p:tav tm="100000">
                                          <p:val>
                                            <p:fltVal val="0"/>
                                          </p:val>
                                        </p:tav>
                                      </p:tavLst>
                                    </p:anim>
                                    <p:anim calcmode="lin" valueType="num">
                                      <p:cBhvr>
                                        <p:cTn id="348" dur="1000"/>
                                        <p:tgtEl>
                                          <p:spTgt spid="260263"/>
                                        </p:tgtEl>
                                        <p:attrNameLst>
                                          <p:attrName>ppt_x</p:attrName>
                                        </p:attrNameLst>
                                      </p:cBhvr>
                                      <p:tavLst>
                                        <p:tav tm="0">
                                          <p:val>
                                            <p:strVal val="ppt_x"/>
                                          </p:val>
                                        </p:tav>
                                        <p:tav tm="100000">
                                          <p:val>
                                            <p:fltVal val="0.5"/>
                                          </p:val>
                                        </p:tav>
                                      </p:tavLst>
                                    </p:anim>
                                    <p:anim calcmode="lin" valueType="num">
                                      <p:cBhvr>
                                        <p:cTn id="349" dur="1000"/>
                                        <p:tgtEl>
                                          <p:spTgt spid="260263"/>
                                        </p:tgtEl>
                                        <p:attrNameLst>
                                          <p:attrName>ppt_y</p:attrName>
                                        </p:attrNameLst>
                                      </p:cBhvr>
                                      <p:tavLst>
                                        <p:tav tm="0">
                                          <p:val>
                                            <p:strVal val="ppt_y"/>
                                          </p:val>
                                        </p:tav>
                                        <p:tav tm="100000">
                                          <p:val>
                                            <p:fltVal val="0.5"/>
                                          </p:val>
                                        </p:tav>
                                      </p:tavLst>
                                    </p:anim>
                                    <p:set>
                                      <p:cBhvr>
                                        <p:cTn id="350" dur="1" fill="hold">
                                          <p:stCondLst>
                                            <p:cond delay="999"/>
                                          </p:stCondLst>
                                        </p:cTn>
                                        <p:tgtEl>
                                          <p:spTgt spid="260263"/>
                                        </p:tgtEl>
                                        <p:attrNameLst>
                                          <p:attrName>style.visibility</p:attrName>
                                        </p:attrNameLst>
                                      </p:cBhvr>
                                      <p:to>
                                        <p:strVal val="hidden"/>
                                      </p:to>
                                    </p:set>
                                  </p:childTnLst>
                                </p:cTn>
                              </p:par>
                              <p:par>
                                <p:cTn id="351" presetID="23" presetClass="exit" presetSubtype="544" fill="hold" grpId="1" nodeType="withEffect">
                                  <p:stCondLst>
                                    <p:cond delay="0"/>
                                  </p:stCondLst>
                                  <p:childTnLst>
                                    <p:anim calcmode="lin" valueType="num">
                                      <p:cBhvr>
                                        <p:cTn id="352" dur="1000"/>
                                        <p:tgtEl>
                                          <p:spTgt spid="260264"/>
                                        </p:tgtEl>
                                        <p:attrNameLst>
                                          <p:attrName>ppt_w</p:attrName>
                                        </p:attrNameLst>
                                      </p:cBhvr>
                                      <p:tavLst>
                                        <p:tav tm="0">
                                          <p:val>
                                            <p:strVal val="ppt_w"/>
                                          </p:val>
                                        </p:tav>
                                        <p:tav tm="100000">
                                          <p:val>
                                            <p:fltVal val="0"/>
                                          </p:val>
                                        </p:tav>
                                      </p:tavLst>
                                    </p:anim>
                                    <p:anim calcmode="lin" valueType="num">
                                      <p:cBhvr>
                                        <p:cTn id="353" dur="1000"/>
                                        <p:tgtEl>
                                          <p:spTgt spid="260264"/>
                                        </p:tgtEl>
                                        <p:attrNameLst>
                                          <p:attrName>ppt_h</p:attrName>
                                        </p:attrNameLst>
                                      </p:cBhvr>
                                      <p:tavLst>
                                        <p:tav tm="0">
                                          <p:val>
                                            <p:strVal val="ppt_h"/>
                                          </p:val>
                                        </p:tav>
                                        <p:tav tm="100000">
                                          <p:val>
                                            <p:fltVal val="0"/>
                                          </p:val>
                                        </p:tav>
                                      </p:tavLst>
                                    </p:anim>
                                    <p:anim calcmode="lin" valueType="num">
                                      <p:cBhvr>
                                        <p:cTn id="354" dur="1000"/>
                                        <p:tgtEl>
                                          <p:spTgt spid="260264"/>
                                        </p:tgtEl>
                                        <p:attrNameLst>
                                          <p:attrName>ppt_x</p:attrName>
                                        </p:attrNameLst>
                                      </p:cBhvr>
                                      <p:tavLst>
                                        <p:tav tm="0">
                                          <p:val>
                                            <p:strVal val="ppt_x"/>
                                          </p:val>
                                        </p:tav>
                                        <p:tav tm="100000">
                                          <p:val>
                                            <p:fltVal val="0.5"/>
                                          </p:val>
                                        </p:tav>
                                      </p:tavLst>
                                    </p:anim>
                                    <p:anim calcmode="lin" valueType="num">
                                      <p:cBhvr>
                                        <p:cTn id="355" dur="1000"/>
                                        <p:tgtEl>
                                          <p:spTgt spid="260264"/>
                                        </p:tgtEl>
                                        <p:attrNameLst>
                                          <p:attrName>ppt_y</p:attrName>
                                        </p:attrNameLst>
                                      </p:cBhvr>
                                      <p:tavLst>
                                        <p:tav tm="0">
                                          <p:val>
                                            <p:strVal val="ppt_y"/>
                                          </p:val>
                                        </p:tav>
                                        <p:tav tm="100000">
                                          <p:val>
                                            <p:fltVal val="0.5"/>
                                          </p:val>
                                        </p:tav>
                                      </p:tavLst>
                                    </p:anim>
                                    <p:set>
                                      <p:cBhvr>
                                        <p:cTn id="356" dur="1" fill="hold">
                                          <p:stCondLst>
                                            <p:cond delay="999"/>
                                          </p:stCondLst>
                                        </p:cTn>
                                        <p:tgtEl>
                                          <p:spTgt spid="260264"/>
                                        </p:tgtEl>
                                        <p:attrNameLst>
                                          <p:attrName>style.visibility</p:attrName>
                                        </p:attrNameLst>
                                      </p:cBhvr>
                                      <p:to>
                                        <p:strVal val="hidden"/>
                                      </p:to>
                                    </p:set>
                                  </p:childTnLst>
                                </p:cTn>
                              </p:par>
                              <p:par>
                                <p:cTn id="357" presetID="23" presetClass="exit" presetSubtype="544" fill="hold" grpId="1" nodeType="withEffect">
                                  <p:stCondLst>
                                    <p:cond delay="0"/>
                                  </p:stCondLst>
                                  <p:childTnLst>
                                    <p:anim calcmode="lin" valueType="num">
                                      <p:cBhvr>
                                        <p:cTn id="358" dur="1000"/>
                                        <p:tgtEl>
                                          <p:spTgt spid="260265"/>
                                        </p:tgtEl>
                                        <p:attrNameLst>
                                          <p:attrName>ppt_w</p:attrName>
                                        </p:attrNameLst>
                                      </p:cBhvr>
                                      <p:tavLst>
                                        <p:tav tm="0">
                                          <p:val>
                                            <p:strVal val="ppt_w"/>
                                          </p:val>
                                        </p:tav>
                                        <p:tav tm="100000">
                                          <p:val>
                                            <p:fltVal val="0"/>
                                          </p:val>
                                        </p:tav>
                                      </p:tavLst>
                                    </p:anim>
                                    <p:anim calcmode="lin" valueType="num">
                                      <p:cBhvr>
                                        <p:cTn id="359" dur="1000"/>
                                        <p:tgtEl>
                                          <p:spTgt spid="260265"/>
                                        </p:tgtEl>
                                        <p:attrNameLst>
                                          <p:attrName>ppt_h</p:attrName>
                                        </p:attrNameLst>
                                      </p:cBhvr>
                                      <p:tavLst>
                                        <p:tav tm="0">
                                          <p:val>
                                            <p:strVal val="ppt_h"/>
                                          </p:val>
                                        </p:tav>
                                        <p:tav tm="100000">
                                          <p:val>
                                            <p:fltVal val="0"/>
                                          </p:val>
                                        </p:tav>
                                      </p:tavLst>
                                    </p:anim>
                                    <p:anim calcmode="lin" valueType="num">
                                      <p:cBhvr>
                                        <p:cTn id="360" dur="1000"/>
                                        <p:tgtEl>
                                          <p:spTgt spid="260265"/>
                                        </p:tgtEl>
                                        <p:attrNameLst>
                                          <p:attrName>ppt_x</p:attrName>
                                        </p:attrNameLst>
                                      </p:cBhvr>
                                      <p:tavLst>
                                        <p:tav tm="0">
                                          <p:val>
                                            <p:strVal val="ppt_x"/>
                                          </p:val>
                                        </p:tav>
                                        <p:tav tm="100000">
                                          <p:val>
                                            <p:fltVal val="0.5"/>
                                          </p:val>
                                        </p:tav>
                                      </p:tavLst>
                                    </p:anim>
                                    <p:anim calcmode="lin" valueType="num">
                                      <p:cBhvr>
                                        <p:cTn id="361" dur="1000"/>
                                        <p:tgtEl>
                                          <p:spTgt spid="260265"/>
                                        </p:tgtEl>
                                        <p:attrNameLst>
                                          <p:attrName>ppt_y</p:attrName>
                                        </p:attrNameLst>
                                      </p:cBhvr>
                                      <p:tavLst>
                                        <p:tav tm="0">
                                          <p:val>
                                            <p:strVal val="ppt_y"/>
                                          </p:val>
                                        </p:tav>
                                        <p:tav tm="100000">
                                          <p:val>
                                            <p:fltVal val="0.5"/>
                                          </p:val>
                                        </p:tav>
                                      </p:tavLst>
                                    </p:anim>
                                    <p:set>
                                      <p:cBhvr>
                                        <p:cTn id="362" dur="1" fill="hold">
                                          <p:stCondLst>
                                            <p:cond delay="999"/>
                                          </p:stCondLst>
                                        </p:cTn>
                                        <p:tgtEl>
                                          <p:spTgt spid="260265"/>
                                        </p:tgtEl>
                                        <p:attrNameLst>
                                          <p:attrName>style.visibility</p:attrName>
                                        </p:attrNameLst>
                                      </p:cBhvr>
                                      <p:to>
                                        <p:strVal val="hidden"/>
                                      </p:to>
                                    </p:set>
                                  </p:childTnLst>
                                </p:cTn>
                              </p:par>
                              <p:par>
                                <p:cTn id="363" presetID="23" presetClass="exit" presetSubtype="544" fill="hold" grpId="1" nodeType="withEffect">
                                  <p:stCondLst>
                                    <p:cond delay="0"/>
                                  </p:stCondLst>
                                  <p:childTnLst>
                                    <p:anim calcmode="lin" valueType="num">
                                      <p:cBhvr>
                                        <p:cTn id="364" dur="1000"/>
                                        <p:tgtEl>
                                          <p:spTgt spid="260266"/>
                                        </p:tgtEl>
                                        <p:attrNameLst>
                                          <p:attrName>ppt_w</p:attrName>
                                        </p:attrNameLst>
                                      </p:cBhvr>
                                      <p:tavLst>
                                        <p:tav tm="0">
                                          <p:val>
                                            <p:strVal val="ppt_w"/>
                                          </p:val>
                                        </p:tav>
                                        <p:tav tm="100000">
                                          <p:val>
                                            <p:fltVal val="0"/>
                                          </p:val>
                                        </p:tav>
                                      </p:tavLst>
                                    </p:anim>
                                    <p:anim calcmode="lin" valueType="num">
                                      <p:cBhvr>
                                        <p:cTn id="365" dur="1000"/>
                                        <p:tgtEl>
                                          <p:spTgt spid="260266"/>
                                        </p:tgtEl>
                                        <p:attrNameLst>
                                          <p:attrName>ppt_h</p:attrName>
                                        </p:attrNameLst>
                                      </p:cBhvr>
                                      <p:tavLst>
                                        <p:tav tm="0">
                                          <p:val>
                                            <p:strVal val="ppt_h"/>
                                          </p:val>
                                        </p:tav>
                                        <p:tav tm="100000">
                                          <p:val>
                                            <p:fltVal val="0"/>
                                          </p:val>
                                        </p:tav>
                                      </p:tavLst>
                                    </p:anim>
                                    <p:anim calcmode="lin" valueType="num">
                                      <p:cBhvr>
                                        <p:cTn id="366" dur="1000"/>
                                        <p:tgtEl>
                                          <p:spTgt spid="260266"/>
                                        </p:tgtEl>
                                        <p:attrNameLst>
                                          <p:attrName>ppt_x</p:attrName>
                                        </p:attrNameLst>
                                      </p:cBhvr>
                                      <p:tavLst>
                                        <p:tav tm="0">
                                          <p:val>
                                            <p:strVal val="ppt_x"/>
                                          </p:val>
                                        </p:tav>
                                        <p:tav tm="100000">
                                          <p:val>
                                            <p:fltVal val="0.5"/>
                                          </p:val>
                                        </p:tav>
                                      </p:tavLst>
                                    </p:anim>
                                    <p:anim calcmode="lin" valueType="num">
                                      <p:cBhvr>
                                        <p:cTn id="367" dur="1000"/>
                                        <p:tgtEl>
                                          <p:spTgt spid="260266"/>
                                        </p:tgtEl>
                                        <p:attrNameLst>
                                          <p:attrName>ppt_y</p:attrName>
                                        </p:attrNameLst>
                                      </p:cBhvr>
                                      <p:tavLst>
                                        <p:tav tm="0">
                                          <p:val>
                                            <p:strVal val="ppt_y"/>
                                          </p:val>
                                        </p:tav>
                                        <p:tav tm="100000">
                                          <p:val>
                                            <p:fltVal val="0.5"/>
                                          </p:val>
                                        </p:tav>
                                      </p:tavLst>
                                    </p:anim>
                                    <p:set>
                                      <p:cBhvr>
                                        <p:cTn id="368" dur="1" fill="hold">
                                          <p:stCondLst>
                                            <p:cond delay="999"/>
                                          </p:stCondLst>
                                        </p:cTn>
                                        <p:tgtEl>
                                          <p:spTgt spid="260266"/>
                                        </p:tgtEl>
                                        <p:attrNameLst>
                                          <p:attrName>style.visibility</p:attrName>
                                        </p:attrNameLst>
                                      </p:cBhvr>
                                      <p:to>
                                        <p:strVal val="hidden"/>
                                      </p:to>
                                    </p:set>
                                  </p:childTnLst>
                                </p:cTn>
                              </p:par>
                              <p:par>
                                <p:cTn id="369" presetID="23" presetClass="exit" presetSubtype="544" fill="hold" grpId="1" nodeType="withEffect">
                                  <p:stCondLst>
                                    <p:cond delay="0"/>
                                  </p:stCondLst>
                                  <p:childTnLst>
                                    <p:anim calcmode="lin" valueType="num">
                                      <p:cBhvr>
                                        <p:cTn id="370" dur="1000"/>
                                        <p:tgtEl>
                                          <p:spTgt spid="260267"/>
                                        </p:tgtEl>
                                        <p:attrNameLst>
                                          <p:attrName>ppt_w</p:attrName>
                                        </p:attrNameLst>
                                      </p:cBhvr>
                                      <p:tavLst>
                                        <p:tav tm="0">
                                          <p:val>
                                            <p:strVal val="ppt_w"/>
                                          </p:val>
                                        </p:tav>
                                        <p:tav tm="100000">
                                          <p:val>
                                            <p:fltVal val="0"/>
                                          </p:val>
                                        </p:tav>
                                      </p:tavLst>
                                    </p:anim>
                                    <p:anim calcmode="lin" valueType="num">
                                      <p:cBhvr>
                                        <p:cTn id="371" dur="1000"/>
                                        <p:tgtEl>
                                          <p:spTgt spid="260267"/>
                                        </p:tgtEl>
                                        <p:attrNameLst>
                                          <p:attrName>ppt_h</p:attrName>
                                        </p:attrNameLst>
                                      </p:cBhvr>
                                      <p:tavLst>
                                        <p:tav tm="0">
                                          <p:val>
                                            <p:strVal val="ppt_h"/>
                                          </p:val>
                                        </p:tav>
                                        <p:tav tm="100000">
                                          <p:val>
                                            <p:fltVal val="0"/>
                                          </p:val>
                                        </p:tav>
                                      </p:tavLst>
                                    </p:anim>
                                    <p:anim calcmode="lin" valueType="num">
                                      <p:cBhvr>
                                        <p:cTn id="372" dur="1000"/>
                                        <p:tgtEl>
                                          <p:spTgt spid="260267"/>
                                        </p:tgtEl>
                                        <p:attrNameLst>
                                          <p:attrName>ppt_x</p:attrName>
                                        </p:attrNameLst>
                                      </p:cBhvr>
                                      <p:tavLst>
                                        <p:tav tm="0">
                                          <p:val>
                                            <p:strVal val="ppt_x"/>
                                          </p:val>
                                        </p:tav>
                                        <p:tav tm="100000">
                                          <p:val>
                                            <p:fltVal val="0.5"/>
                                          </p:val>
                                        </p:tav>
                                      </p:tavLst>
                                    </p:anim>
                                    <p:anim calcmode="lin" valueType="num">
                                      <p:cBhvr>
                                        <p:cTn id="373" dur="1000"/>
                                        <p:tgtEl>
                                          <p:spTgt spid="260267"/>
                                        </p:tgtEl>
                                        <p:attrNameLst>
                                          <p:attrName>ppt_y</p:attrName>
                                        </p:attrNameLst>
                                      </p:cBhvr>
                                      <p:tavLst>
                                        <p:tav tm="0">
                                          <p:val>
                                            <p:strVal val="ppt_y"/>
                                          </p:val>
                                        </p:tav>
                                        <p:tav tm="100000">
                                          <p:val>
                                            <p:fltVal val="0.5"/>
                                          </p:val>
                                        </p:tav>
                                      </p:tavLst>
                                    </p:anim>
                                    <p:set>
                                      <p:cBhvr>
                                        <p:cTn id="374" dur="1" fill="hold">
                                          <p:stCondLst>
                                            <p:cond delay="999"/>
                                          </p:stCondLst>
                                        </p:cTn>
                                        <p:tgtEl>
                                          <p:spTgt spid="260267"/>
                                        </p:tgtEl>
                                        <p:attrNameLst>
                                          <p:attrName>style.visibility</p:attrName>
                                        </p:attrNameLst>
                                      </p:cBhvr>
                                      <p:to>
                                        <p:strVal val="hidden"/>
                                      </p:to>
                                    </p:set>
                                  </p:childTnLst>
                                </p:cTn>
                              </p:par>
                            </p:childTnLst>
                          </p:cTn>
                        </p:par>
                        <p:par>
                          <p:cTn id="375" fill="hold" nodeType="afterGroup">
                            <p:stCondLst>
                              <p:cond delay="1000"/>
                            </p:stCondLst>
                            <p:childTnLst>
                              <p:par>
                                <p:cTn id="376" presetID="23" presetClass="entr" presetSubtype="528" fill="hold" grpId="0" nodeType="afterEffect">
                                  <p:stCondLst>
                                    <p:cond delay="0"/>
                                  </p:stCondLst>
                                  <p:childTnLst>
                                    <p:set>
                                      <p:cBhvr>
                                        <p:cTn id="377" dur="1" fill="hold">
                                          <p:stCondLst>
                                            <p:cond delay="0"/>
                                          </p:stCondLst>
                                        </p:cTn>
                                        <p:tgtEl>
                                          <p:spTgt spid="260295"/>
                                        </p:tgtEl>
                                        <p:attrNameLst>
                                          <p:attrName>style.visibility</p:attrName>
                                        </p:attrNameLst>
                                      </p:cBhvr>
                                      <p:to>
                                        <p:strVal val="visible"/>
                                      </p:to>
                                    </p:set>
                                    <p:anim calcmode="lin" valueType="num">
                                      <p:cBhvr>
                                        <p:cTn id="378" dur="1000" fill="hold"/>
                                        <p:tgtEl>
                                          <p:spTgt spid="260295"/>
                                        </p:tgtEl>
                                        <p:attrNameLst>
                                          <p:attrName>ppt_w</p:attrName>
                                        </p:attrNameLst>
                                      </p:cBhvr>
                                      <p:tavLst>
                                        <p:tav tm="0">
                                          <p:val>
                                            <p:fltVal val="0"/>
                                          </p:val>
                                        </p:tav>
                                        <p:tav tm="100000">
                                          <p:val>
                                            <p:strVal val="#ppt_w"/>
                                          </p:val>
                                        </p:tav>
                                      </p:tavLst>
                                    </p:anim>
                                    <p:anim calcmode="lin" valueType="num">
                                      <p:cBhvr>
                                        <p:cTn id="379" dur="1000" fill="hold"/>
                                        <p:tgtEl>
                                          <p:spTgt spid="260295"/>
                                        </p:tgtEl>
                                        <p:attrNameLst>
                                          <p:attrName>ppt_h</p:attrName>
                                        </p:attrNameLst>
                                      </p:cBhvr>
                                      <p:tavLst>
                                        <p:tav tm="0">
                                          <p:val>
                                            <p:fltVal val="0"/>
                                          </p:val>
                                        </p:tav>
                                        <p:tav tm="100000">
                                          <p:val>
                                            <p:strVal val="#ppt_h"/>
                                          </p:val>
                                        </p:tav>
                                      </p:tavLst>
                                    </p:anim>
                                    <p:anim calcmode="lin" valueType="num">
                                      <p:cBhvr>
                                        <p:cTn id="380" dur="1000" fill="hold"/>
                                        <p:tgtEl>
                                          <p:spTgt spid="260295"/>
                                        </p:tgtEl>
                                        <p:attrNameLst>
                                          <p:attrName>ppt_x</p:attrName>
                                        </p:attrNameLst>
                                      </p:cBhvr>
                                      <p:tavLst>
                                        <p:tav tm="0">
                                          <p:val>
                                            <p:fltVal val="0.5"/>
                                          </p:val>
                                        </p:tav>
                                        <p:tav tm="100000">
                                          <p:val>
                                            <p:strVal val="#ppt_x"/>
                                          </p:val>
                                        </p:tav>
                                      </p:tavLst>
                                    </p:anim>
                                    <p:anim calcmode="lin" valueType="num">
                                      <p:cBhvr>
                                        <p:cTn id="381" dur="1000" fill="hold"/>
                                        <p:tgtEl>
                                          <p:spTgt spid="260295"/>
                                        </p:tgtEl>
                                        <p:attrNameLst>
                                          <p:attrName>ppt_y</p:attrName>
                                        </p:attrNameLst>
                                      </p:cBhvr>
                                      <p:tavLst>
                                        <p:tav tm="0">
                                          <p:val>
                                            <p:fltVal val="0.5"/>
                                          </p:val>
                                        </p:tav>
                                        <p:tav tm="100000">
                                          <p:val>
                                            <p:strVal val="#ppt_y"/>
                                          </p:val>
                                        </p:tav>
                                      </p:tavLst>
                                    </p:anim>
                                  </p:childTnLst>
                                </p:cTn>
                              </p:par>
                              <p:par>
                                <p:cTn id="382" presetID="23" presetClass="entr" presetSubtype="528" fill="hold" grpId="0" nodeType="withEffect">
                                  <p:stCondLst>
                                    <p:cond delay="0"/>
                                  </p:stCondLst>
                                  <p:childTnLst>
                                    <p:set>
                                      <p:cBhvr>
                                        <p:cTn id="383" dur="1" fill="hold">
                                          <p:stCondLst>
                                            <p:cond delay="0"/>
                                          </p:stCondLst>
                                        </p:cTn>
                                        <p:tgtEl>
                                          <p:spTgt spid="260294"/>
                                        </p:tgtEl>
                                        <p:attrNameLst>
                                          <p:attrName>style.visibility</p:attrName>
                                        </p:attrNameLst>
                                      </p:cBhvr>
                                      <p:to>
                                        <p:strVal val="visible"/>
                                      </p:to>
                                    </p:set>
                                    <p:anim calcmode="lin" valueType="num">
                                      <p:cBhvr>
                                        <p:cTn id="384" dur="1000" fill="hold"/>
                                        <p:tgtEl>
                                          <p:spTgt spid="260294"/>
                                        </p:tgtEl>
                                        <p:attrNameLst>
                                          <p:attrName>ppt_w</p:attrName>
                                        </p:attrNameLst>
                                      </p:cBhvr>
                                      <p:tavLst>
                                        <p:tav tm="0">
                                          <p:val>
                                            <p:fltVal val="0"/>
                                          </p:val>
                                        </p:tav>
                                        <p:tav tm="100000">
                                          <p:val>
                                            <p:strVal val="#ppt_w"/>
                                          </p:val>
                                        </p:tav>
                                      </p:tavLst>
                                    </p:anim>
                                    <p:anim calcmode="lin" valueType="num">
                                      <p:cBhvr>
                                        <p:cTn id="385" dur="1000" fill="hold"/>
                                        <p:tgtEl>
                                          <p:spTgt spid="260294"/>
                                        </p:tgtEl>
                                        <p:attrNameLst>
                                          <p:attrName>ppt_h</p:attrName>
                                        </p:attrNameLst>
                                      </p:cBhvr>
                                      <p:tavLst>
                                        <p:tav tm="0">
                                          <p:val>
                                            <p:fltVal val="0"/>
                                          </p:val>
                                        </p:tav>
                                        <p:tav tm="100000">
                                          <p:val>
                                            <p:strVal val="#ppt_h"/>
                                          </p:val>
                                        </p:tav>
                                      </p:tavLst>
                                    </p:anim>
                                    <p:anim calcmode="lin" valueType="num">
                                      <p:cBhvr>
                                        <p:cTn id="386" dur="1000" fill="hold"/>
                                        <p:tgtEl>
                                          <p:spTgt spid="260294"/>
                                        </p:tgtEl>
                                        <p:attrNameLst>
                                          <p:attrName>ppt_x</p:attrName>
                                        </p:attrNameLst>
                                      </p:cBhvr>
                                      <p:tavLst>
                                        <p:tav tm="0">
                                          <p:val>
                                            <p:fltVal val="0.5"/>
                                          </p:val>
                                        </p:tav>
                                        <p:tav tm="100000">
                                          <p:val>
                                            <p:strVal val="#ppt_x"/>
                                          </p:val>
                                        </p:tav>
                                      </p:tavLst>
                                    </p:anim>
                                    <p:anim calcmode="lin" valueType="num">
                                      <p:cBhvr>
                                        <p:cTn id="387" dur="1000" fill="hold"/>
                                        <p:tgtEl>
                                          <p:spTgt spid="260294"/>
                                        </p:tgtEl>
                                        <p:attrNameLst>
                                          <p:attrName>ppt_y</p:attrName>
                                        </p:attrNameLst>
                                      </p:cBhvr>
                                      <p:tavLst>
                                        <p:tav tm="0">
                                          <p:val>
                                            <p:fltVal val="0.5"/>
                                          </p:val>
                                        </p:tav>
                                        <p:tav tm="100000">
                                          <p:val>
                                            <p:strVal val="#ppt_y"/>
                                          </p:val>
                                        </p:tav>
                                      </p:tavLst>
                                    </p:anim>
                                  </p:childTnLst>
                                </p:cTn>
                              </p:par>
                              <p:par>
                                <p:cTn id="388" presetID="23" presetClass="entr" presetSubtype="528" fill="hold" grpId="0" nodeType="withEffect">
                                  <p:stCondLst>
                                    <p:cond delay="0"/>
                                  </p:stCondLst>
                                  <p:childTnLst>
                                    <p:set>
                                      <p:cBhvr>
                                        <p:cTn id="389" dur="1" fill="hold">
                                          <p:stCondLst>
                                            <p:cond delay="0"/>
                                          </p:stCondLst>
                                        </p:cTn>
                                        <p:tgtEl>
                                          <p:spTgt spid="260293"/>
                                        </p:tgtEl>
                                        <p:attrNameLst>
                                          <p:attrName>style.visibility</p:attrName>
                                        </p:attrNameLst>
                                      </p:cBhvr>
                                      <p:to>
                                        <p:strVal val="visible"/>
                                      </p:to>
                                    </p:set>
                                    <p:anim calcmode="lin" valueType="num">
                                      <p:cBhvr>
                                        <p:cTn id="390" dur="1000" fill="hold"/>
                                        <p:tgtEl>
                                          <p:spTgt spid="260293"/>
                                        </p:tgtEl>
                                        <p:attrNameLst>
                                          <p:attrName>ppt_w</p:attrName>
                                        </p:attrNameLst>
                                      </p:cBhvr>
                                      <p:tavLst>
                                        <p:tav tm="0">
                                          <p:val>
                                            <p:fltVal val="0"/>
                                          </p:val>
                                        </p:tav>
                                        <p:tav tm="100000">
                                          <p:val>
                                            <p:strVal val="#ppt_w"/>
                                          </p:val>
                                        </p:tav>
                                      </p:tavLst>
                                    </p:anim>
                                    <p:anim calcmode="lin" valueType="num">
                                      <p:cBhvr>
                                        <p:cTn id="391" dur="1000" fill="hold"/>
                                        <p:tgtEl>
                                          <p:spTgt spid="260293"/>
                                        </p:tgtEl>
                                        <p:attrNameLst>
                                          <p:attrName>ppt_h</p:attrName>
                                        </p:attrNameLst>
                                      </p:cBhvr>
                                      <p:tavLst>
                                        <p:tav tm="0">
                                          <p:val>
                                            <p:fltVal val="0"/>
                                          </p:val>
                                        </p:tav>
                                        <p:tav tm="100000">
                                          <p:val>
                                            <p:strVal val="#ppt_h"/>
                                          </p:val>
                                        </p:tav>
                                      </p:tavLst>
                                    </p:anim>
                                    <p:anim calcmode="lin" valueType="num">
                                      <p:cBhvr>
                                        <p:cTn id="392" dur="1000" fill="hold"/>
                                        <p:tgtEl>
                                          <p:spTgt spid="260293"/>
                                        </p:tgtEl>
                                        <p:attrNameLst>
                                          <p:attrName>ppt_x</p:attrName>
                                        </p:attrNameLst>
                                      </p:cBhvr>
                                      <p:tavLst>
                                        <p:tav tm="0">
                                          <p:val>
                                            <p:fltVal val="0.5"/>
                                          </p:val>
                                        </p:tav>
                                        <p:tav tm="100000">
                                          <p:val>
                                            <p:strVal val="#ppt_x"/>
                                          </p:val>
                                        </p:tav>
                                      </p:tavLst>
                                    </p:anim>
                                    <p:anim calcmode="lin" valueType="num">
                                      <p:cBhvr>
                                        <p:cTn id="393" dur="1000" fill="hold"/>
                                        <p:tgtEl>
                                          <p:spTgt spid="260293"/>
                                        </p:tgtEl>
                                        <p:attrNameLst>
                                          <p:attrName>ppt_y</p:attrName>
                                        </p:attrNameLst>
                                      </p:cBhvr>
                                      <p:tavLst>
                                        <p:tav tm="0">
                                          <p:val>
                                            <p:fltVal val="0.5"/>
                                          </p:val>
                                        </p:tav>
                                        <p:tav tm="100000">
                                          <p:val>
                                            <p:strVal val="#ppt_y"/>
                                          </p:val>
                                        </p:tav>
                                      </p:tavLst>
                                    </p:anim>
                                  </p:childTnLst>
                                </p:cTn>
                              </p:par>
                              <p:par>
                                <p:cTn id="394" presetID="23" presetClass="entr" presetSubtype="528" fill="hold" grpId="0" nodeType="withEffect">
                                  <p:stCondLst>
                                    <p:cond delay="0"/>
                                  </p:stCondLst>
                                  <p:childTnLst>
                                    <p:set>
                                      <p:cBhvr>
                                        <p:cTn id="395" dur="1" fill="hold">
                                          <p:stCondLst>
                                            <p:cond delay="0"/>
                                          </p:stCondLst>
                                        </p:cTn>
                                        <p:tgtEl>
                                          <p:spTgt spid="260292"/>
                                        </p:tgtEl>
                                        <p:attrNameLst>
                                          <p:attrName>style.visibility</p:attrName>
                                        </p:attrNameLst>
                                      </p:cBhvr>
                                      <p:to>
                                        <p:strVal val="visible"/>
                                      </p:to>
                                    </p:set>
                                    <p:anim calcmode="lin" valueType="num">
                                      <p:cBhvr>
                                        <p:cTn id="396" dur="1000" fill="hold"/>
                                        <p:tgtEl>
                                          <p:spTgt spid="260292"/>
                                        </p:tgtEl>
                                        <p:attrNameLst>
                                          <p:attrName>ppt_w</p:attrName>
                                        </p:attrNameLst>
                                      </p:cBhvr>
                                      <p:tavLst>
                                        <p:tav tm="0">
                                          <p:val>
                                            <p:fltVal val="0"/>
                                          </p:val>
                                        </p:tav>
                                        <p:tav tm="100000">
                                          <p:val>
                                            <p:strVal val="#ppt_w"/>
                                          </p:val>
                                        </p:tav>
                                      </p:tavLst>
                                    </p:anim>
                                    <p:anim calcmode="lin" valueType="num">
                                      <p:cBhvr>
                                        <p:cTn id="397" dur="1000" fill="hold"/>
                                        <p:tgtEl>
                                          <p:spTgt spid="260292"/>
                                        </p:tgtEl>
                                        <p:attrNameLst>
                                          <p:attrName>ppt_h</p:attrName>
                                        </p:attrNameLst>
                                      </p:cBhvr>
                                      <p:tavLst>
                                        <p:tav tm="0">
                                          <p:val>
                                            <p:fltVal val="0"/>
                                          </p:val>
                                        </p:tav>
                                        <p:tav tm="100000">
                                          <p:val>
                                            <p:strVal val="#ppt_h"/>
                                          </p:val>
                                        </p:tav>
                                      </p:tavLst>
                                    </p:anim>
                                    <p:anim calcmode="lin" valueType="num">
                                      <p:cBhvr>
                                        <p:cTn id="398" dur="1000" fill="hold"/>
                                        <p:tgtEl>
                                          <p:spTgt spid="260292"/>
                                        </p:tgtEl>
                                        <p:attrNameLst>
                                          <p:attrName>ppt_x</p:attrName>
                                        </p:attrNameLst>
                                      </p:cBhvr>
                                      <p:tavLst>
                                        <p:tav tm="0">
                                          <p:val>
                                            <p:fltVal val="0.5"/>
                                          </p:val>
                                        </p:tav>
                                        <p:tav tm="100000">
                                          <p:val>
                                            <p:strVal val="#ppt_x"/>
                                          </p:val>
                                        </p:tav>
                                      </p:tavLst>
                                    </p:anim>
                                    <p:anim calcmode="lin" valueType="num">
                                      <p:cBhvr>
                                        <p:cTn id="399" dur="1000" fill="hold"/>
                                        <p:tgtEl>
                                          <p:spTgt spid="260292"/>
                                        </p:tgtEl>
                                        <p:attrNameLst>
                                          <p:attrName>ppt_y</p:attrName>
                                        </p:attrNameLst>
                                      </p:cBhvr>
                                      <p:tavLst>
                                        <p:tav tm="0">
                                          <p:val>
                                            <p:fltVal val="0.5"/>
                                          </p:val>
                                        </p:tav>
                                        <p:tav tm="100000">
                                          <p:val>
                                            <p:strVal val="#ppt_y"/>
                                          </p:val>
                                        </p:tav>
                                      </p:tavLst>
                                    </p:anim>
                                  </p:childTnLst>
                                </p:cTn>
                              </p:par>
                              <p:par>
                                <p:cTn id="400" presetID="23" presetClass="entr" presetSubtype="528" fill="hold" grpId="0" nodeType="withEffect">
                                  <p:stCondLst>
                                    <p:cond delay="0"/>
                                  </p:stCondLst>
                                  <p:childTnLst>
                                    <p:set>
                                      <p:cBhvr>
                                        <p:cTn id="401" dur="1" fill="hold">
                                          <p:stCondLst>
                                            <p:cond delay="0"/>
                                          </p:stCondLst>
                                        </p:cTn>
                                        <p:tgtEl>
                                          <p:spTgt spid="260290"/>
                                        </p:tgtEl>
                                        <p:attrNameLst>
                                          <p:attrName>style.visibility</p:attrName>
                                        </p:attrNameLst>
                                      </p:cBhvr>
                                      <p:to>
                                        <p:strVal val="visible"/>
                                      </p:to>
                                    </p:set>
                                    <p:anim calcmode="lin" valueType="num">
                                      <p:cBhvr>
                                        <p:cTn id="402" dur="1000" fill="hold"/>
                                        <p:tgtEl>
                                          <p:spTgt spid="260290"/>
                                        </p:tgtEl>
                                        <p:attrNameLst>
                                          <p:attrName>ppt_w</p:attrName>
                                        </p:attrNameLst>
                                      </p:cBhvr>
                                      <p:tavLst>
                                        <p:tav tm="0">
                                          <p:val>
                                            <p:fltVal val="0"/>
                                          </p:val>
                                        </p:tav>
                                        <p:tav tm="100000">
                                          <p:val>
                                            <p:strVal val="#ppt_w"/>
                                          </p:val>
                                        </p:tav>
                                      </p:tavLst>
                                    </p:anim>
                                    <p:anim calcmode="lin" valueType="num">
                                      <p:cBhvr>
                                        <p:cTn id="403" dur="1000" fill="hold"/>
                                        <p:tgtEl>
                                          <p:spTgt spid="260290"/>
                                        </p:tgtEl>
                                        <p:attrNameLst>
                                          <p:attrName>ppt_h</p:attrName>
                                        </p:attrNameLst>
                                      </p:cBhvr>
                                      <p:tavLst>
                                        <p:tav tm="0">
                                          <p:val>
                                            <p:fltVal val="0"/>
                                          </p:val>
                                        </p:tav>
                                        <p:tav tm="100000">
                                          <p:val>
                                            <p:strVal val="#ppt_h"/>
                                          </p:val>
                                        </p:tav>
                                      </p:tavLst>
                                    </p:anim>
                                    <p:anim calcmode="lin" valueType="num">
                                      <p:cBhvr>
                                        <p:cTn id="404" dur="1000" fill="hold"/>
                                        <p:tgtEl>
                                          <p:spTgt spid="260290"/>
                                        </p:tgtEl>
                                        <p:attrNameLst>
                                          <p:attrName>ppt_x</p:attrName>
                                        </p:attrNameLst>
                                      </p:cBhvr>
                                      <p:tavLst>
                                        <p:tav tm="0">
                                          <p:val>
                                            <p:fltVal val="0.5"/>
                                          </p:val>
                                        </p:tav>
                                        <p:tav tm="100000">
                                          <p:val>
                                            <p:strVal val="#ppt_x"/>
                                          </p:val>
                                        </p:tav>
                                      </p:tavLst>
                                    </p:anim>
                                    <p:anim calcmode="lin" valueType="num">
                                      <p:cBhvr>
                                        <p:cTn id="405" dur="1000" fill="hold"/>
                                        <p:tgtEl>
                                          <p:spTgt spid="260290"/>
                                        </p:tgtEl>
                                        <p:attrNameLst>
                                          <p:attrName>ppt_y</p:attrName>
                                        </p:attrNameLst>
                                      </p:cBhvr>
                                      <p:tavLst>
                                        <p:tav tm="0">
                                          <p:val>
                                            <p:fltVal val="0.5"/>
                                          </p:val>
                                        </p:tav>
                                        <p:tav tm="100000">
                                          <p:val>
                                            <p:strVal val="#ppt_y"/>
                                          </p:val>
                                        </p:tav>
                                      </p:tavLst>
                                    </p:anim>
                                  </p:childTnLst>
                                </p:cTn>
                              </p:par>
                              <p:par>
                                <p:cTn id="406" presetID="23" presetClass="entr" presetSubtype="528" fill="hold" grpId="0" nodeType="withEffect">
                                  <p:stCondLst>
                                    <p:cond delay="0"/>
                                  </p:stCondLst>
                                  <p:childTnLst>
                                    <p:set>
                                      <p:cBhvr>
                                        <p:cTn id="407" dur="1" fill="hold">
                                          <p:stCondLst>
                                            <p:cond delay="0"/>
                                          </p:stCondLst>
                                        </p:cTn>
                                        <p:tgtEl>
                                          <p:spTgt spid="260291"/>
                                        </p:tgtEl>
                                        <p:attrNameLst>
                                          <p:attrName>style.visibility</p:attrName>
                                        </p:attrNameLst>
                                      </p:cBhvr>
                                      <p:to>
                                        <p:strVal val="visible"/>
                                      </p:to>
                                    </p:set>
                                    <p:anim calcmode="lin" valueType="num">
                                      <p:cBhvr>
                                        <p:cTn id="408" dur="1000" fill="hold"/>
                                        <p:tgtEl>
                                          <p:spTgt spid="260291"/>
                                        </p:tgtEl>
                                        <p:attrNameLst>
                                          <p:attrName>ppt_w</p:attrName>
                                        </p:attrNameLst>
                                      </p:cBhvr>
                                      <p:tavLst>
                                        <p:tav tm="0">
                                          <p:val>
                                            <p:fltVal val="0"/>
                                          </p:val>
                                        </p:tav>
                                        <p:tav tm="100000">
                                          <p:val>
                                            <p:strVal val="#ppt_w"/>
                                          </p:val>
                                        </p:tav>
                                      </p:tavLst>
                                    </p:anim>
                                    <p:anim calcmode="lin" valueType="num">
                                      <p:cBhvr>
                                        <p:cTn id="409" dur="1000" fill="hold"/>
                                        <p:tgtEl>
                                          <p:spTgt spid="260291"/>
                                        </p:tgtEl>
                                        <p:attrNameLst>
                                          <p:attrName>ppt_h</p:attrName>
                                        </p:attrNameLst>
                                      </p:cBhvr>
                                      <p:tavLst>
                                        <p:tav tm="0">
                                          <p:val>
                                            <p:fltVal val="0"/>
                                          </p:val>
                                        </p:tav>
                                        <p:tav tm="100000">
                                          <p:val>
                                            <p:strVal val="#ppt_h"/>
                                          </p:val>
                                        </p:tav>
                                      </p:tavLst>
                                    </p:anim>
                                    <p:anim calcmode="lin" valueType="num">
                                      <p:cBhvr>
                                        <p:cTn id="410" dur="1000" fill="hold"/>
                                        <p:tgtEl>
                                          <p:spTgt spid="260291"/>
                                        </p:tgtEl>
                                        <p:attrNameLst>
                                          <p:attrName>ppt_x</p:attrName>
                                        </p:attrNameLst>
                                      </p:cBhvr>
                                      <p:tavLst>
                                        <p:tav tm="0">
                                          <p:val>
                                            <p:fltVal val="0.5"/>
                                          </p:val>
                                        </p:tav>
                                        <p:tav tm="100000">
                                          <p:val>
                                            <p:strVal val="#ppt_x"/>
                                          </p:val>
                                        </p:tav>
                                      </p:tavLst>
                                    </p:anim>
                                    <p:anim calcmode="lin" valueType="num">
                                      <p:cBhvr>
                                        <p:cTn id="411" dur="1000" fill="hold"/>
                                        <p:tgtEl>
                                          <p:spTgt spid="260291"/>
                                        </p:tgtEl>
                                        <p:attrNameLst>
                                          <p:attrName>ppt_y</p:attrName>
                                        </p:attrNameLst>
                                      </p:cBhvr>
                                      <p:tavLst>
                                        <p:tav tm="0">
                                          <p:val>
                                            <p:fltVal val="0.5"/>
                                          </p:val>
                                        </p:tav>
                                        <p:tav tm="100000">
                                          <p:val>
                                            <p:strVal val="#ppt_y"/>
                                          </p:val>
                                        </p:tav>
                                      </p:tavLst>
                                    </p:anim>
                                  </p:childTnLst>
                                </p:cTn>
                              </p:par>
                              <p:par>
                                <p:cTn id="412" presetID="23" presetClass="entr" presetSubtype="528" fill="hold" grpId="0" nodeType="withEffect">
                                  <p:stCondLst>
                                    <p:cond delay="0"/>
                                  </p:stCondLst>
                                  <p:childTnLst>
                                    <p:set>
                                      <p:cBhvr>
                                        <p:cTn id="413" dur="1" fill="hold">
                                          <p:stCondLst>
                                            <p:cond delay="0"/>
                                          </p:stCondLst>
                                        </p:cTn>
                                        <p:tgtEl>
                                          <p:spTgt spid="260289"/>
                                        </p:tgtEl>
                                        <p:attrNameLst>
                                          <p:attrName>style.visibility</p:attrName>
                                        </p:attrNameLst>
                                      </p:cBhvr>
                                      <p:to>
                                        <p:strVal val="visible"/>
                                      </p:to>
                                    </p:set>
                                    <p:anim calcmode="lin" valueType="num">
                                      <p:cBhvr>
                                        <p:cTn id="414" dur="1000" fill="hold"/>
                                        <p:tgtEl>
                                          <p:spTgt spid="260289"/>
                                        </p:tgtEl>
                                        <p:attrNameLst>
                                          <p:attrName>ppt_w</p:attrName>
                                        </p:attrNameLst>
                                      </p:cBhvr>
                                      <p:tavLst>
                                        <p:tav tm="0">
                                          <p:val>
                                            <p:fltVal val="0"/>
                                          </p:val>
                                        </p:tav>
                                        <p:tav tm="100000">
                                          <p:val>
                                            <p:strVal val="#ppt_w"/>
                                          </p:val>
                                        </p:tav>
                                      </p:tavLst>
                                    </p:anim>
                                    <p:anim calcmode="lin" valueType="num">
                                      <p:cBhvr>
                                        <p:cTn id="415" dur="1000" fill="hold"/>
                                        <p:tgtEl>
                                          <p:spTgt spid="260289"/>
                                        </p:tgtEl>
                                        <p:attrNameLst>
                                          <p:attrName>ppt_h</p:attrName>
                                        </p:attrNameLst>
                                      </p:cBhvr>
                                      <p:tavLst>
                                        <p:tav tm="0">
                                          <p:val>
                                            <p:fltVal val="0"/>
                                          </p:val>
                                        </p:tav>
                                        <p:tav tm="100000">
                                          <p:val>
                                            <p:strVal val="#ppt_h"/>
                                          </p:val>
                                        </p:tav>
                                      </p:tavLst>
                                    </p:anim>
                                    <p:anim calcmode="lin" valueType="num">
                                      <p:cBhvr>
                                        <p:cTn id="416" dur="1000" fill="hold"/>
                                        <p:tgtEl>
                                          <p:spTgt spid="260289"/>
                                        </p:tgtEl>
                                        <p:attrNameLst>
                                          <p:attrName>ppt_x</p:attrName>
                                        </p:attrNameLst>
                                      </p:cBhvr>
                                      <p:tavLst>
                                        <p:tav tm="0">
                                          <p:val>
                                            <p:fltVal val="0.5"/>
                                          </p:val>
                                        </p:tav>
                                        <p:tav tm="100000">
                                          <p:val>
                                            <p:strVal val="#ppt_x"/>
                                          </p:val>
                                        </p:tav>
                                      </p:tavLst>
                                    </p:anim>
                                    <p:anim calcmode="lin" valueType="num">
                                      <p:cBhvr>
                                        <p:cTn id="417" dur="1000" fill="hold"/>
                                        <p:tgtEl>
                                          <p:spTgt spid="260289"/>
                                        </p:tgtEl>
                                        <p:attrNameLst>
                                          <p:attrName>ppt_y</p:attrName>
                                        </p:attrNameLst>
                                      </p:cBhvr>
                                      <p:tavLst>
                                        <p:tav tm="0">
                                          <p:val>
                                            <p:fltVal val="0.5"/>
                                          </p:val>
                                        </p:tav>
                                        <p:tav tm="100000">
                                          <p:val>
                                            <p:strVal val="#ppt_y"/>
                                          </p:val>
                                        </p:tav>
                                      </p:tavLst>
                                    </p:anim>
                                  </p:childTnLst>
                                </p:cTn>
                              </p:par>
                              <p:par>
                                <p:cTn id="418" presetID="23" presetClass="entr" presetSubtype="528" fill="hold" grpId="0" nodeType="withEffect">
                                  <p:stCondLst>
                                    <p:cond delay="0"/>
                                  </p:stCondLst>
                                  <p:childTnLst>
                                    <p:set>
                                      <p:cBhvr>
                                        <p:cTn id="419" dur="1" fill="hold">
                                          <p:stCondLst>
                                            <p:cond delay="0"/>
                                          </p:stCondLst>
                                        </p:cTn>
                                        <p:tgtEl>
                                          <p:spTgt spid="260287"/>
                                        </p:tgtEl>
                                        <p:attrNameLst>
                                          <p:attrName>style.visibility</p:attrName>
                                        </p:attrNameLst>
                                      </p:cBhvr>
                                      <p:to>
                                        <p:strVal val="visible"/>
                                      </p:to>
                                    </p:set>
                                    <p:anim calcmode="lin" valueType="num">
                                      <p:cBhvr>
                                        <p:cTn id="420" dur="1000" fill="hold"/>
                                        <p:tgtEl>
                                          <p:spTgt spid="260287"/>
                                        </p:tgtEl>
                                        <p:attrNameLst>
                                          <p:attrName>ppt_w</p:attrName>
                                        </p:attrNameLst>
                                      </p:cBhvr>
                                      <p:tavLst>
                                        <p:tav tm="0">
                                          <p:val>
                                            <p:fltVal val="0"/>
                                          </p:val>
                                        </p:tav>
                                        <p:tav tm="100000">
                                          <p:val>
                                            <p:strVal val="#ppt_w"/>
                                          </p:val>
                                        </p:tav>
                                      </p:tavLst>
                                    </p:anim>
                                    <p:anim calcmode="lin" valueType="num">
                                      <p:cBhvr>
                                        <p:cTn id="421" dur="1000" fill="hold"/>
                                        <p:tgtEl>
                                          <p:spTgt spid="260287"/>
                                        </p:tgtEl>
                                        <p:attrNameLst>
                                          <p:attrName>ppt_h</p:attrName>
                                        </p:attrNameLst>
                                      </p:cBhvr>
                                      <p:tavLst>
                                        <p:tav tm="0">
                                          <p:val>
                                            <p:fltVal val="0"/>
                                          </p:val>
                                        </p:tav>
                                        <p:tav tm="100000">
                                          <p:val>
                                            <p:strVal val="#ppt_h"/>
                                          </p:val>
                                        </p:tav>
                                      </p:tavLst>
                                    </p:anim>
                                    <p:anim calcmode="lin" valueType="num">
                                      <p:cBhvr>
                                        <p:cTn id="422" dur="1000" fill="hold"/>
                                        <p:tgtEl>
                                          <p:spTgt spid="260287"/>
                                        </p:tgtEl>
                                        <p:attrNameLst>
                                          <p:attrName>ppt_x</p:attrName>
                                        </p:attrNameLst>
                                      </p:cBhvr>
                                      <p:tavLst>
                                        <p:tav tm="0">
                                          <p:val>
                                            <p:fltVal val="0.5"/>
                                          </p:val>
                                        </p:tav>
                                        <p:tav tm="100000">
                                          <p:val>
                                            <p:strVal val="#ppt_x"/>
                                          </p:val>
                                        </p:tav>
                                      </p:tavLst>
                                    </p:anim>
                                    <p:anim calcmode="lin" valueType="num">
                                      <p:cBhvr>
                                        <p:cTn id="423" dur="1000" fill="hold"/>
                                        <p:tgtEl>
                                          <p:spTgt spid="260287"/>
                                        </p:tgtEl>
                                        <p:attrNameLst>
                                          <p:attrName>ppt_y</p:attrName>
                                        </p:attrNameLst>
                                      </p:cBhvr>
                                      <p:tavLst>
                                        <p:tav tm="0">
                                          <p:val>
                                            <p:fltVal val="0.5"/>
                                          </p:val>
                                        </p:tav>
                                        <p:tav tm="100000">
                                          <p:val>
                                            <p:strVal val="#ppt_y"/>
                                          </p:val>
                                        </p:tav>
                                      </p:tavLst>
                                    </p:anim>
                                  </p:childTnLst>
                                </p:cTn>
                              </p:par>
                              <p:par>
                                <p:cTn id="424" presetID="23" presetClass="entr" presetSubtype="528" fill="hold" grpId="0" nodeType="withEffect">
                                  <p:stCondLst>
                                    <p:cond delay="0"/>
                                  </p:stCondLst>
                                  <p:childTnLst>
                                    <p:set>
                                      <p:cBhvr>
                                        <p:cTn id="425" dur="1" fill="hold">
                                          <p:stCondLst>
                                            <p:cond delay="0"/>
                                          </p:stCondLst>
                                        </p:cTn>
                                        <p:tgtEl>
                                          <p:spTgt spid="260288"/>
                                        </p:tgtEl>
                                        <p:attrNameLst>
                                          <p:attrName>style.visibility</p:attrName>
                                        </p:attrNameLst>
                                      </p:cBhvr>
                                      <p:to>
                                        <p:strVal val="visible"/>
                                      </p:to>
                                    </p:set>
                                    <p:anim calcmode="lin" valueType="num">
                                      <p:cBhvr>
                                        <p:cTn id="426" dur="1000" fill="hold"/>
                                        <p:tgtEl>
                                          <p:spTgt spid="260288"/>
                                        </p:tgtEl>
                                        <p:attrNameLst>
                                          <p:attrName>ppt_w</p:attrName>
                                        </p:attrNameLst>
                                      </p:cBhvr>
                                      <p:tavLst>
                                        <p:tav tm="0">
                                          <p:val>
                                            <p:fltVal val="0"/>
                                          </p:val>
                                        </p:tav>
                                        <p:tav tm="100000">
                                          <p:val>
                                            <p:strVal val="#ppt_w"/>
                                          </p:val>
                                        </p:tav>
                                      </p:tavLst>
                                    </p:anim>
                                    <p:anim calcmode="lin" valueType="num">
                                      <p:cBhvr>
                                        <p:cTn id="427" dur="1000" fill="hold"/>
                                        <p:tgtEl>
                                          <p:spTgt spid="260288"/>
                                        </p:tgtEl>
                                        <p:attrNameLst>
                                          <p:attrName>ppt_h</p:attrName>
                                        </p:attrNameLst>
                                      </p:cBhvr>
                                      <p:tavLst>
                                        <p:tav tm="0">
                                          <p:val>
                                            <p:fltVal val="0"/>
                                          </p:val>
                                        </p:tav>
                                        <p:tav tm="100000">
                                          <p:val>
                                            <p:strVal val="#ppt_h"/>
                                          </p:val>
                                        </p:tav>
                                      </p:tavLst>
                                    </p:anim>
                                    <p:anim calcmode="lin" valueType="num">
                                      <p:cBhvr>
                                        <p:cTn id="428" dur="1000" fill="hold"/>
                                        <p:tgtEl>
                                          <p:spTgt spid="260288"/>
                                        </p:tgtEl>
                                        <p:attrNameLst>
                                          <p:attrName>ppt_x</p:attrName>
                                        </p:attrNameLst>
                                      </p:cBhvr>
                                      <p:tavLst>
                                        <p:tav tm="0">
                                          <p:val>
                                            <p:fltVal val="0.5"/>
                                          </p:val>
                                        </p:tav>
                                        <p:tav tm="100000">
                                          <p:val>
                                            <p:strVal val="#ppt_x"/>
                                          </p:val>
                                        </p:tav>
                                      </p:tavLst>
                                    </p:anim>
                                    <p:anim calcmode="lin" valueType="num">
                                      <p:cBhvr>
                                        <p:cTn id="429" dur="1000" fill="hold"/>
                                        <p:tgtEl>
                                          <p:spTgt spid="260288"/>
                                        </p:tgtEl>
                                        <p:attrNameLst>
                                          <p:attrName>ppt_y</p:attrName>
                                        </p:attrNameLst>
                                      </p:cBhvr>
                                      <p:tavLst>
                                        <p:tav tm="0">
                                          <p:val>
                                            <p:fltVal val="0.5"/>
                                          </p:val>
                                        </p:tav>
                                        <p:tav tm="100000">
                                          <p:val>
                                            <p:strVal val="#ppt_y"/>
                                          </p:val>
                                        </p:tav>
                                      </p:tavLst>
                                    </p:anim>
                                  </p:childTnLst>
                                </p:cTn>
                              </p:par>
                              <p:par>
                                <p:cTn id="430" presetID="23" presetClass="entr" presetSubtype="528" fill="hold" grpId="0" nodeType="withEffect">
                                  <p:stCondLst>
                                    <p:cond delay="0"/>
                                  </p:stCondLst>
                                  <p:childTnLst>
                                    <p:set>
                                      <p:cBhvr>
                                        <p:cTn id="431" dur="1" fill="hold">
                                          <p:stCondLst>
                                            <p:cond delay="0"/>
                                          </p:stCondLst>
                                        </p:cTn>
                                        <p:tgtEl>
                                          <p:spTgt spid="260286"/>
                                        </p:tgtEl>
                                        <p:attrNameLst>
                                          <p:attrName>style.visibility</p:attrName>
                                        </p:attrNameLst>
                                      </p:cBhvr>
                                      <p:to>
                                        <p:strVal val="visible"/>
                                      </p:to>
                                    </p:set>
                                    <p:anim calcmode="lin" valueType="num">
                                      <p:cBhvr>
                                        <p:cTn id="432" dur="1000" fill="hold"/>
                                        <p:tgtEl>
                                          <p:spTgt spid="260286"/>
                                        </p:tgtEl>
                                        <p:attrNameLst>
                                          <p:attrName>ppt_w</p:attrName>
                                        </p:attrNameLst>
                                      </p:cBhvr>
                                      <p:tavLst>
                                        <p:tav tm="0">
                                          <p:val>
                                            <p:fltVal val="0"/>
                                          </p:val>
                                        </p:tav>
                                        <p:tav tm="100000">
                                          <p:val>
                                            <p:strVal val="#ppt_w"/>
                                          </p:val>
                                        </p:tav>
                                      </p:tavLst>
                                    </p:anim>
                                    <p:anim calcmode="lin" valueType="num">
                                      <p:cBhvr>
                                        <p:cTn id="433" dur="1000" fill="hold"/>
                                        <p:tgtEl>
                                          <p:spTgt spid="260286"/>
                                        </p:tgtEl>
                                        <p:attrNameLst>
                                          <p:attrName>ppt_h</p:attrName>
                                        </p:attrNameLst>
                                      </p:cBhvr>
                                      <p:tavLst>
                                        <p:tav tm="0">
                                          <p:val>
                                            <p:fltVal val="0"/>
                                          </p:val>
                                        </p:tav>
                                        <p:tav tm="100000">
                                          <p:val>
                                            <p:strVal val="#ppt_h"/>
                                          </p:val>
                                        </p:tav>
                                      </p:tavLst>
                                    </p:anim>
                                    <p:anim calcmode="lin" valueType="num">
                                      <p:cBhvr>
                                        <p:cTn id="434" dur="1000" fill="hold"/>
                                        <p:tgtEl>
                                          <p:spTgt spid="260286"/>
                                        </p:tgtEl>
                                        <p:attrNameLst>
                                          <p:attrName>ppt_x</p:attrName>
                                        </p:attrNameLst>
                                      </p:cBhvr>
                                      <p:tavLst>
                                        <p:tav tm="0">
                                          <p:val>
                                            <p:fltVal val="0.5"/>
                                          </p:val>
                                        </p:tav>
                                        <p:tav tm="100000">
                                          <p:val>
                                            <p:strVal val="#ppt_x"/>
                                          </p:val>
                                        </p:tav>
                                      </p:tavLst>
                                    </p:anim>
                                    <p:anim calcmode="lin" valueType="num">
                                      <p:cBhvr>
                                        <p:cTn id="435" dur="1000" fill="hold"/>
                                        <p:tgtEl>
                                          <p:spTgt spid="260286"/>
                                        </p:tgtEl>
                                        <p:attrNameLst>
                                          <p:attrName>ppt_y</p:attrName>
                                        </p:attrNameLst>
                                      </p:cBhvr>
                                      <p:tavLst>
                                        <p:tav tm="0">
                                          <p:val>
                                            <p:fltVal val="0.5"/>
                                          </p:val>
                                        </p:tav>
                                        <p:tav tm="100000">
                                          <p:val>
                                            <p:strVal val="#ppt_y"/>
                                          </p:val>
                                        </p:tav>
                                      </p:tavLst>
                                    </p:anim>
                                  </p:childTnLst>
                                </p:cTn>
                              </p:par>
                              <p:par>
                                <p:cTn id="436" presetID="23" presetClass="entr" presetSubtype="528" fill="hold" grpId="0" nodeType="withEffect">
                                  <p:stCondLst>
                                    <p:cond delay="0"/>
                                  </p:stCondLst>
                                  <p:childTnLst>
                                    <p:set>
                                      <p:cBhvr>
                                        <p:cTn id="437" dur="1" fill="hold">
                                          <p:stCondLst>
                                            <p:cond delay="0"/>
                                          </p:stCondLst>
                                        </p:cTn>
                                        <p:tgtEl>
                                          <p:spTgt spid="260285"/>
                                        </p:tgtEl>
                                        <p:attrNameLst>
                                          <p:attrName>style.visibility</p:attrName>
                                        </p:attrNameLst>
                                      </p:cBhvr>
                                      <p:to>
                                        <p:strVal val="visible"/>
                                      </p:to>
                                    </p:set>
                                    <p:anim calcmode="lin" valueType="num">
                                      <p:cBhvr>
                                        <p:cTn id="438" dur="1000" fill="hold"/>
                                        <p:tgtEl>
                                          <p:spTgt spid="260285"/>
                                        </p:tgtEl>
                                        <p:attrNameLst>
                                          <p:attrName>ppt_w</p:attrName>
                                        </p:attrNameLst>
                                      </p:cBhvr>
                                      <p:tavLst>
                                        <p:tav tm="0">
                                          <p:val>
                                            <p:fltVal val="0"/>
                                          </p:val>
                                        </p:tav>
                                        <p:tav tm="100000">
                                          <p:val>
                                            <p:strVal val="#ppt_w"/>
                                          </p:val>
                                        </p:tav>
                                      </p:tavLst>
                                    </p:anim>
                                    <p:anim calcmode="lin" valueType="num">
                                      <p:cBhvr>
                                        <p:cTn id="439" dur="1000" fill="hold"/>
                                        <p:tgtEl>
                                          <p:spTgt spid="260285"/>
                                        </p:tgtEl>
                                        <p:attrNameLst>
                                          <p:attrName>ppt_h</p:attrName>
                                        </p:attrNameLst>
                                      </p:cBhvr>
                                      <p:tavLst>
                                        <p:tav tm="0">
                                          <p:val>
                                            <p:fltVal val="0"/>
                                          </p:val>
                                        </p:tav>
                                        <p:tav tm="100000">
                                          <p:val>
                                            <p:strVal val="#ppt_h"/>
                                          </p:val>
                                        </p:tav>
                                      </p:tavLst>
                                    </p:anim>
                                    <p:anim calcmode="lin" valueType="num">
                                      <p:cBhvr>
                                        <p:cTn id="440" dur="1000" fill="hold"/>
                                        <p:tgtEl>
                                          <p:spTgt spid="260285"/>
                                        </p:tgtEl>
                                        <p:attrNameLst>
                                          <p:attrName>ppt_x</p:attrName>
                                        </p:attrNameLst>
                                      </p:cBhvr>
                                      <p:tavLst>
                                        <p:tav tm="0">
                                          <p:val>
                                            <p:fltVal val="0.5"/>
                                          </p:val>
                                        </p:tav>
                                        <p:tav tm="100000">
                                          <p:val>
                                            <p:strVal val="#ppt_x"/>
                                          </p:val>
                                        </p:tav>
                                      </p:tavLst>
                                    </p:anim>
                                    <p:anim calcmode="lin" valueType="num">
                                      <p:cBhvr>
                                        <p:cTn id="441" dur="1000" fill="hold"/>
                                        <p:tgtEl>
                                          <p:spTgt spid="260285"/>
                                        </p:tgtEl>
                                        <p:attrNameLst>
                                          <p:attrName>ppt_y</p:attrName>
                                        </p:attrNameLst>
                                      </p:cBhvr>
                                      <p:tavLst>
                                        <p:tav tm="0">
                                          <p:val>
                                            <p:fltVal val="0.5"/>
                                          </p:val>
                                        </p:tav>
                                        <p:tav tm="100000">
                                          <p:val>
                                            <p:strVal val="#ppt_y"/>
                                          </p:val>
                                        </p:tav>
                                      </p:tavLst>
                                    </p:anim>
                                  </p:childTnLst>
                                </p:cTn>
                              </p:par>
                              <p:par>
                                <p:cTn id="442" presetID="23" presetClass="entr" presetSubtype="528" fill="hold" grpId="0" nodeType="withEffect">
                                  <p:stCondLst>
                                    <p:cond delay="0"/>
                                  </p:stCondLst>
                                  <p:childTnLst>
                                    <p:set>
                                      <p:cBhvr>
                                        <p:cTn id="443" dur="1" fill="hold">
                                          <p:stCondLst>
                                            <p:cond delay="0"/>
                                          </p:stCondLst>
                                        </p:cTn>
                                        <p:tgtEl>
                                          <p:spTgt spid="260284"/>
                                        </p:tgtEl>
                                        <p:attrNameLst>
                                          <p:attrName>style.visibility</p:attrName>
                                        </p:attrNameLst>
                                      </p:cBhvr>
                                      <p:to>
                                        <p:strVal val="visible"/>
                                      </p:to>
                                    </p:set>
                                    <p:anim calcmode="lin" valueType="num">
                                      <p:cBhvr>
                                        <p:cTn id="444" dur="1000" fill="hold"/>
                                        <p:tgtEl>
                                          <p:spTgt spid="260284"/>
                                        </p:tgtEl>
                                        <p:attrNameLst>
                                          <p:attrName>ppt_w</p:attrName>
                                        </p:attrNameLst>
                                      </p:cBhvr>
                                      <p:tavLst>
                                        <p:tav tm="0">
                                          <p:val>
                                            <p:fltVal val="0"/>
                                          </p:val>
                                        </p:tav>
                                        <p:tav tm="100000">
                                          <p:val>
                                            <p:strVal val="#ppt_w"/>
                                          </p:val>
                                        </p:tav>
                                      </p:tavLst>
                                    </p:anim>
                                    <p:anim calcmode="lin" valueType="num">
                                      <p:cBhvr>
                                        <p:cTn id="445" dur="1000" fill="hold"/>
                                        <p:tgtEl>
                                          <p:spTgt spid="260284"/>
                                        </p:tgtEl>
                                        <p:attrNameLst>
                                          <p:attrName>ppt_h</p:attrName>
                                        </p:attrNameLst>
                                      </p:cBhvr>
                                      <p:tavLst>
                                        <p:tav tm="0">
                                          <p:val>
                                            <p:fltVal val="0"/>
                                          </p:val>
                                        </p:tav>
                                        <p:tav tm="100000">
                                          <p:val>
                                            <p:strVal val="#ppt_h"/>
                                          </p:val>
                                        </p:tav>
                                      </p:tavLst>
                                    </p:anim>
                                    <p:anim calcmode="lin" valueType="num">
                                      <p:cBhvr>
                                        <p:cTn id="446" dur="1000" fill="hold"/>
                                        <p:tgtEl>
                                          <p:spTgt spid="260284"/>
                                        </p:tgtEl>
                                        <p:attrNameLst>
                                          <p:attrName>ppt_x</p:attrName>
                                        </p:attrNameLst>
                                      </p:cBhvr>
                                      <p:tavLst>
                                        <p:tav tm="0">
                                          <p:val>
                                            <p:fltVal val="0.5"/>
                                          </p:val>
                                        </p:tav>
                                        <p:tav tm="100000">
                                          <p:val>
                                            <p:strVal val="#ppt_x"/>
                                          </p:val>
                                        </p:tav>
                                      </p:tavLst>
                                    </p:anim>
                                    <p:anim calcmode="lin" valueType="num">
                                      <p:cBhvr>
                                        <p:cTn id="447" dur="1000" fill="hold"/>
                                        <p:tgtEl>
                                          <p:spTgt spid="260284"/>
                                        </p:tgtEl>
                                        <p:attrNameLst>
                                          <p:attrName>ppt_y</p:attrName>
                                        </p:attrNameLst>
                                      </p:cBhvr>
                                      <p:tavLst>
                                        <p:tav tm="0">
                                          <p:val>
                                            <p:fltVal val="0.5"/>
                                          </p:val>
                                        </p:tav>
                                        <p:tav tm="100000">
                                          <p:val>
                                            <p:strVal val="#ppt_y"/>
                                          </p:val>
                                        </p:tav>
                                      </p:tavLst>
                                    </p:anim>
                                  </p:childTnLst>
                                </p:cTn>
                              </p:par>
                              <p:par>
                                <p:cTn id="448" presetID="23" presetClass="entr" presetSubtype="528" fill="hold" grpId="0" nodeType="withEffect">
                                  <p:stCondLst>
                                    <p:cond delay="0"/>
                                  </p:stCondLst>
                                  <p:childTnLst>
                                    <p:set>
                                      <p:cBhvr>
                                        <p:cTn id="449" dur="1" fill="hold">
                                          <p:stCondLst>
                                            <p:cond delay="0"/>
                                          </p:stCondLst>
                                        </p:cTn>
                                        <p:tgtEl>
                                          <p:spTgt spid="260283"/>
                                        </p:tgtEl>
                                        <p:attrNameLst>
                                          <p:attrName>style.visibility</p:attrName>
                                        </p:attrNameLst>
                                      </p:cBhvr>
                                      <p:to>
                                        <p:strVal val="visible"/>
                                      </p:to>
                                    </p:set>
                                    <p:anim calcmode="lin" valueType="num">
                                      <p:cBhvr>
                                        <p:cTn id="450" dur="1000" fill="hold"/>
                                        <p:tgtEl>
                                          <p:spTgt spid="260283"/>
                                        </p:tgtEl>
                                        <p:attrNameLst>
                                          <p:attrName>ppt_w</p:attrName>
                                        </p:attrNameLst>
                                      </p:cBhvr>
                                      <p:tavLst>
                                        <p:tav tm="0">
                                          <p:val>
                                            <p:fltVal val="0"/>
                                          </p:val>
                                        </p:tav>
                                        <p:tav tm="100000">
                                          <p:val>
                                            <p:strVal val="#ppt_w"/>
                                          </p:val>
                                        </p:tav>
                                      </p:tavLst>
                                    </p:anim>
                                    <p:anim calcmode="lin" valueType="num">
                                      <p:cBhvr>
                                        <p:cTn id="451" dur="1000" fill="hold"/>
                                        <p:tgtEl>
                                          <p:spTgt spid="260283"/>
                                        </p:tgtEl>
                                        <p:attrNameLst>
                                          <p:attrName>ppt_h</p:attrName>
                                        </p:attrNameLst>
                                      </p:cBhvr>
                                      <p:tavLst>
                                        <p:tav tm="0">
                                          <p:val>
                                            <p:fltVal val="0"/>
                                          </p:val>
                                        </p:tav>
                                        <p:tav tm="100000">
                                          <p:val>
                                            <p:strVal val="#ppt_h"/>
                                          </p:val>
                                        </p:tav>
                                      </p:tavLst>
                                    </p:anim>
                                    <p:anim calcmode="lin" valueType="num">
                                      <p:cBhvr>
                                        <p:cTn id="452" dur="1000" fill="hold"/>
                                        <p:tgtEl>
                                          <p:spTgt spid="260283"/>
                                        </p:tgtEl>
                                        <p:attrNameLst>
                                          <p:attrName>ppt_x</p:attrName>
                                        </p:attrNameLst>
                                      </p:cBhvr>
                                      <p:tavLst>
                                        <p:tav tm="0">
                                          <p:val>
                                            <p:fltVal val="0.5"/>
                                          </p:val>
                                        </p:tav>
                                        <p:tav tm="100000">
                                          <p:val>
                                            <p:strVal val="#ppt_x"/>
                                          </p:val>
                                        </p:tav>
                                      </p:tavLst>
                                    </p:anim>
                                    <p:anim calcmode="lin" valueType="num">
                                      <p:cBhvr>
                                        <p:cTn id="453" dur="1000" fill="hold"/>
                                        <p:tgtEl>
                                          <p:spTgt spid="260283"/>
                                        </p:tgtEl>
                                        <p:attrNameLst>
                                          <p:attrName>ppt_y</p:attrName>
                                        </p:attrNameLst>
                                      </p:cBhvr>
                                      <p:tavLst>
                                        <p:tav tm="0">
                                          <p:val>
                                            <p:fltVal val="0.5"/>
                                          </p:val>
                                        </p:tav>
                                        <p:tav tm="100000">
                                          <p:val>
                                            <p:strVal val="#ppt_y"/>
                                          </p:val>
                                        </p:tav>
                                      </p:tavLst>
                                    </p:anim>
                                  </p:childTnLst>
                                </p:cTn>
                              </p:par>
                              <p:par>
                                <p:cTn id="454" presetID="23" presetClass="entr" presetSubtype="528" fill="hold" grpId="0" nodeType="withEffect">
                                  <p:stCondLst>
                                    <p:cond delay="0"/>
                                  </p:stCondLst>
                                  <p:childTnLst>
                                    <p:set>
                                      <p:cBhvr>
                                        <p:cTn id="455" dur="1" fill="hold">
                                          <p:stCondLst>
                                            <p:cond delay="0"/>
                                          </p:stCondLst>
                                        </p:cTn>
                                        <p:tgtEl>
                                          <p:spTgt spid="260282"/>
                                        </p:tgtEl>
                                        <p:attrNameLst>
                                          <p:attrName>style.visibility</p:attrName>
                                        </p:attrNameLst>
                                      </p:cBhvr>
                                      <p:to>
                                        <p:strVal val="visible"/>
                                      </p:to>
                                    </p:set>
                                    <p:anim calcmode="lin" valueType="num">
                                      <p:cBhvr>
                                        <p:cTn id="456" dur="1000" fill="hold"/>
                                        <p:tgtEl>
                                          <p:spTgt spid="260282"/>
                                        </p:tgtEl>
                                        <p:attrNameLst>
                                          <p:attrName>ppt_w</p:attrName>
                                        </p:attrNameLst>
                                      </p:cBhvr>
                                      <p:tavLst>
                                        <p:tav tm="0">
                                          <p:val>
                                            <p:fltVal val="0"/>
                                          </p:val>
                                        </p:tav>
                                        <p:tav tm="100000">
                                          <p:val>
                                            <p:strVal val="#ppt_w"/>
                                          </p:val>
                                        </p:tav>
                                      </p:tavLst>
                                    </p:anim>
                                    <p:anim calcmode="lin" valueType="num">
                                      <p:cBhvr>
                                        <p:cTn id="457" dur="1000" fill="hold"/>
                                        <p:tgtEl>
                                          <p:spTgt spid="260282"/>
                                        </p:tgtEl>
                                        <p:attrNameLst>
                                          <p:attrName>ppt_h</p:attrName>
                                        </p:attrNameLst>
                                      </p:cBhvr>
                                      <p:tavLst>
                                        <p:tav tm="0">
                                          <p:val>
                                            <p:fltVal val="0"/>
                                          </p:val>
                                        </p:tav>
                                        <p:tav tm="100000">
                                          <p:val>
                                            <p:strVal val="#ppt_h"/>
                                          </p:val>
                                        </p:tav>
                                      </p:tavLst>
                                    </p:anim>
                                    <p:anim calcmode="lin" valueType="num">
                                      <p:cBhvr>
                                        <p:cTn id="458" dur="1000" fill="hold"/>
                                        <p:tgtEl>
                                          <p:spTgt spid="260282"/>
                                        </p:tgtEl>
                                        <p:attrNameLst>
                                          <p:attrName>ppt_x</p:attrName>
                                        </p:attrNameLst>
                                      </p:cBhvr>
                                      <p:tavLst>
                                        <p:tav tm="0">
                                          <p:val>
                                            <p:fltVal val="0.5"/>
                                          </p:val>
                                        </p:tav>
                                        <p:tav tm="100000">
                                          <p:val>
                                            <p:strVal val="#ppt_x"/>
                                          </p:val>
                                        </p:tav>
                                      </p:tavLst>
                                    </p:anim>
                                    <p:anim calcmode="lin" valueType="num">
                                      <p:cBhvr>
                                        <p:cTn id="459" dur="1000" fill="hold"/>
                                        <p:tgtEl>
                                          <p:spTgt spid="260282"/>
                                        </p:tgtEl>
                                        <p:attrNameLst>
                                          <p:attrName>ppt_y</p:attrName>
                                        </p:attrNameLst>
                                      </p:cBhvr>
                                      <p:tavLst>
                                        <p:tav tm="0">
                                          <p:val>
                                            <p:fltVal val="0.5"/>
                                          </p:val>
                                        </p:tav>
                                        <p:tav tm="100000">
                                          <p:val>
                                            <p:strVal val="#ppt_y"/>
                                          </p:val>
                                        </p:tav>
                                      </p:tavLst>
                                    </p:anim>
                                  </p:childTnLst>
                                </p:cTn>
                              </p:par>
                              <p:par>
                                <p:cTn id="460" presetID="23" presetClass="entr" presetSubtype="528" fill="hold" grpId="0" nodeType="withEffect">
                                  <p:stCondLst>
                                    <p:cond delay="0"/>
                                  </p:stCondLst>
                                  <p:childTnLst>
                                    <p:set>
                                      <p:cBhvr>
                                        <p:cTn id="461" dur="1" fill="hold">
                                          <p:stCondLst>
                                            <p:cond delay="0"/>
                                          </p:stCondLst>
                                        </p:cTn>
                                        <p:tgtEl>
                                          <p:spTgt spid="260281"/>
                                        </p:tgtEl>
                                        <p:attrNameLst>
                                          <p:attrName>style.visibility</p:attrName>
                                        </p:attrNameLst>
                                      </p:cBhvr>
                                      <p:to>
                                        <p:strVal val="visible"/>
                                      </p:to>
                                    </p:set>
                                    <p:anim calcmode="lin" valueType="num">
                                      <p:cBhvr>
                                        <p:cTn id="462" dur="1000" fill="hold"/>
                                        <p:tgtEl>
                                          <p:spTgt spid="260281"/>
                                        </p:tgtEl>
                                        <p:attrNameLst>
                                          <p:attrName>ppt_w</p:attrName>
                                        </p:attrNameLst>
                                      </p:cBhvr>
                                      <p:tavLst>
                                        <p:tav tm="0">
                                          <p:val>
                                            <p:fltVal val="0"/>
                                          </p:val>
                                        </p:tav>
                                        <p:tav tm="100000">
                                          <p:val>
                                            <p:strVal val="#ppt_w"/>
                                          </p:val>
                                        </p:tav>
                                      </p:tavLst>
                                    </p:anim>
                                    <p:anim calcmode="lin" valueType="num">
                                      <p:cBhvr>
                                        <p:cTn id="463" dur="1000" fill="hold"/>
                                        <p:tgtEl>
                                          <p:spTgt spid="260281"/>
                                        </p:tgtEl>
                                        <p:attrNameLst>
                                          <p:attrName>ppt_h</p:attrName>
                                        </p:attrNameLst>
                                      </p:cBhvr>
                                      <p:tavLst>
                                        <p:tav tm="0">
                                          <p:val>
                                            <p:fltVal val="0"/>
                                          </p:val>
                                        </p:tav>
                                        <p:tav tm="100000">
                                          <p:val>
                                            <p:strVal val="#ppt_h"/>
                                          </p:val>
                                        </p:tav>
                                      </p:tavLst>
                                    </p:anim>
                                    <p:anim calcmode="lin" valueType="num">
                                      <p:cBhvr>
                                        <p:cTn id="464" dur="1000" fill="hold"/>
                                        <p:tgtEl>
                                          <p:spTgt spid="260281"/>
                                        </p:tgtEl>
                                        <p:attrNameLst>
                                          <p:attrName>ppt_x</p:attrName>
                                        </p:attrNameLst>
                                      </p:cBhvr>
                                      <p:tavLst>
                                        <p:tav tm="0">
                                          <p:val>
                                            <p:fltVal val="0.5"/>
                                          </p:val>
                                        </p:tav>
                                        <p:tav tm="100000">
                                          <p:val>
                                            <p:strVal val="#ppt_x"/>
                                          </p:val>
                                        </p:tav>
                                      </p:tavLst>
                                    </p:anim>
                                    <p:anim calcmode="lin" valueType="num">
                                      <p:cBhvr>
                                        <p:cTn id="465" dur="1000" fill="hold"/>
                                        <p:tgtEl>
                                          <p:spTgt spid="260281"/>
                                        </p:tgtEl>
                                        <p:attrNameLst>
                                          <p:attrName>ppt_y</p:attrName>
                                        </p:attrNameLst>
                                      </p:cBhvr>
                                      <p:tavLst>
                                        <p:tav tm="0">
                                          <p:val>
                                            <p:fltVal val="0.5"/>
                                          </p:val>
                                        </p:tav>
                                        <p:tav tm="100000">
                                          <p:val>
                                            <p:strVal val="#ppt_y"/>
                                          </p:val>
                                        </p:tav>
                                      </p:tavLst>
                                    </p:anim>
                                  </p:childTnLst>
                                </p:cTn>
                              </p:par>
                              <p:par>
                                <p:cTn id="466" presetID="23" presetClass="entr" presetSubtype="528" fill="hold" grpId="0" nodeType="withEffect">
                                  <p:stCondLst>
                                    <p:cond delay="0"/>
                                  </p:stCondLst>
                                  <p:childTnLst>
                                    <p:set>
                                      <p:cBhvr>
                                        <p:cTn id="467" dur="1" fill="hold">
                                          <p:stCondLst>
                                            <p:cond delay="0"/>
                                          </p:stCondLst>
                                        </p:cTn>
                                        <p:tgtEl>
                                          <p:spTgt spid="260280"/>
                                        </p:tgtEl>
                                        <p:attrNameLst>
                                          <p:attrName>style.visibility</p:attrName>
                                        </p:attrNameLst>
                                      </p:cBhvr>
                                      <p:to>
                                        <p:strVal val="visible"/>
                                      </p:to>
                                    </p:set>
                                    <p:anim calcmode="lin" valueType="num">
                                      <p:cBhvr>
                                        <p:cTn id="468" dur="1000" fill="hold"/>
                                        <p:tgtEl>
                                          <p:spTgt spid="260280"/>
                                        </p:tgtEl>
                                        <p:attrNameLst>
                                          <p:attrName>ppt_w</p:attrName>
                                        </p:attrNameLst>
                                      </p:cBhvr>
                                      <p:tavLst>
                                        <p:tav tm="0">
                                          <p:val>
                                            <p:fltVal val="0"/>
                                          </p:val>
                                        </p:tav>
                                        <p:tav tm="100000">
                                          <p:val>
                                            <p:strVal val="#ppt_w"/>
                                          </p:val>
                                        </p:tav>
                                      </p:tavLst>
                                    </p:anim>
                                    <p:anim calcmode="lin" valueType="num">
                                      <p:cBhvr>
                                        <p:cTn id="469" dur="1000" fill="hold"/>
                                        <p:tgtEl>
                                          <p:spTgt spid="260280"/>
                                        </p:tgtEl>
                                        <p:attrNameLst>
                                          <p:attrName>ppt_h</p:attrName>
                                        </p:attrNameLst>
                                      </p:cBhvr>
                                      <p:tavLst>
                                        <p:tav tm="0">
                                          <p:val>
                                            <p:fltVal val="0"/>
                                          </p:val>
                                        </p:tav>
                                        <p:tav tm="100000">
                                          <p:val>
                                            <p:strVal val="#ppt_h"/>
                                          </p:val>
                                        </p:tav>
                                      </p:tavLst>
                                    </p:anim>
                                    <p:anim calcmode="lin" valueType="num">
                                      <p:cBhvr>
                                        <p:cTn id="470" dur="1000" fill="hold"/>
                                        <p:tgtEl>
                                          <p:spTgt spid="260280"/>
                                        </p:tgtEl>
                                        <p:attrNameLst>
                                          <p:attrName>ppt_x</p:attrName>
                                        </p:attrNameLst>
                                      </p:cBhvr>
                                      <p:tavLst>
                                        <p:tav tm="0">
                                          <p:val>
                                            <p:fltVal val="0.5"/>
                                          </p:val>
                                        </p:tav>
                                        <p:tav tm="100000">
                                          <p:val>
                                            <p:strVal val="#ppt_x"/>
                                          </p:val>
                                        </p:tav>
                                      </p:tavLst>
                                    </p:anim>
                                    <p:anim calcmode="lin" valueType="num">
                                      <p:cBhvr>
                                        <p:cTn id="471" dur="1000" fill="hold"/>
                                        <p:tgtEl>
                                          <p:spTgt spid="260280"/>
                                        </p:tgtEl>
                                        <p:attrNameLst>
                                          <p:attrName>ppt_y</p:attrName>
                                        </p:attrNameLst>
                                      </p:cBhvr>
                                      <p:tavLst>
                                        <p:tav tm="0">
                                          <p:val>
                                            <p:fltVal val="0.5"/>
                                          </p:val>
                                        </p:tav>
                                        <p:tav tm="100000">
                                          <p:val>
                                            <p:strVal val="#ppt_y"/>
                                          </p:val>
                                        </p:tav>
                                      </p:tavLst>
                                    </p:anim>
                                  </p:childTnLst>
                                </p:cTn>
                              </p:par>
                              <p:par>
                                <p:cTn id="472" presetID="23" presetClass="entr" presetSubtype="528" fill="hold" grpId="0" nodeType="withEffect">
                                  <p:stCondLst>
                                    <p:cond delay="0"/>
                                  </p:stCondLst>
                                  <p:childTnLst>
                                    <p:set>
                                      <p:cBhvr>
                                        <p:cTn id="473" dur="1" fill="hold">
                                          <p:stCondLst>
                                            <p:cond delay="0"/>
                                          </p:stCondLst>
                                        </p:cTn>
                                        <p:tgtEl>
                                          <p:spTgt spid="260279"/>
                                        </p:tgtEl>
                                        <p:attrNameLst>
                                          <p:attrName>style.visibility</p:attrName>
                                        </p:attrNameLst>
                                      </p:cBhvr>
                                      <p:to>
                                        <p:strVal val="visible"/>
                                      </p:to>
                                    </p:set>
                                    <p:anim calcmode="lin" valueType="num">
                                      <p:cBhvr>
                                        <p:cTn id="474" dur="1000" fill="hold"/>
                                        <p:tgtEl>
                                          <p:spTgt spid="260279"/>
                                        </p:tgtEl>
                                        <p:attrNameLst>
                                          <p:attrName>ppt_w</p:attrName>
                                        </p:attrNameLst>
                                      </p:cBhvr>
                                      <p:tavLst>
                                        <p:tav tm="0">
                                          <p:val>
                                            <p:fltVal val="0"/>
                                          </p:val>
                                        </p:tav>
                                        <p:tav tm="100000">
                                          <p:val>
                                            <p:strVal val="#ppt_w"/>
                                          </p:val>
                                        </p:tav>
                                      </p:tavLst>
                                    </p:anim>
                                    <p:anim calcmode="lin" valueType="num">
                                      <p:cBhvr>
                                        <p:cTn id="475" dur="1000" fill="hold"/>
                                        <p:tgtEl>
                                          <p:spTgt spid="260279"/>
                                        </p:tgtEl>
                                        <p:attrNameLst>
                                          <p:attrName>ppt_h</p:attrName>
                                        </p:attrNameLst>
                                      </p:cBhvr>
                                      <p:tavLst>
                                        <p:tav tm="0">
                                          <p:val>
                                            <p:fltVal val="0"/>
                                          </p:val>
                                        </p:tav>
                                        <p:tav tm="100000">
                                          <p:val>
                                            <p:strVal val="#ppt_h"/>
                                          </p:val>
                                        </p:tav>
                                      </p:tavLst>
                                    </p:anim>
                                    <p:anim calcmode="lin" valueType="num">
                                      <p:cBhvr>
                                        <p:cTn id="476" dur="1000" fill="hold"/>
                                        <p:tgtEl>
                                          <p:spTgt spid="260279"/>
                                        </p:tgtEl>
                                        <p:attrNameLst>
                                          <p:attrName>ppt_x</p:attrName>
                                        </p:attrNameLst>
                                      </p:cBhvr>
                                      <p:tavLst>
                                        <p:tav tm="0">
                                          <p:val>
                                            <p:fltVal val="0.5"/>
                                          </p:val>
                                        </p:tav>
                                        <p:tav tm="100000">
                                          <p:val>
                                            <p:strVal val="#ppt_x"/>
                                          </p:val>
                                        </p:tav>
                                      </p:tavLst>
                                    </p:anim>
                                    <p:anim calcmode="lin" valueType="num">
                                      <p:cBhvr>
                                        <p:cTn id="477" dur="1000" fill="hold"/>
                                        <p:tgtEl>
                                          <p:spTgt spid="260279"/>
                                        </p:tgtEl>
                                        <p:attrNameLst>
                                          <p:attrName>ppt_y</p:attrName>
                                        </p:attrNameLst>
                                      </p:cBhvr>
                                      <p:tavLst>
                                        <p:tav tm="0">
                                          <p:val>
                                            <p:fltVal val="0.5"/>
                                          </p:val>
                                        </p:tav>
                                        <p:tav tm="100000">
                                          <p:val>
                                            <p:strVal val="#ppt_y"/>
                                          </p:val>
                                        </p:tav>
                                      </p:tavLst>
                                    </p:anim>
                                  </p:childTnLst>
                                </p:cTn>
                              </p:par>
                              <p:par>
                                <p:cTn id="478" presetID="23" presetClass="entr" presetSubtype="528" fill="hold" grpId="0" nodeType="withEffect">
                                  <p:stCondLst>
                                    <p:cond delay="0"/>
                                  </p:stCondLst>
                                  <p:childTnLst>
                                    <p:set>
                                      <p:cBhvr>
                                        <p:cTn id="479" dur="1" fill="hold">
                                          <p:stCondLst>
                                            <p:cond delay="0"/>
                                          </p:stCondLst>
                                        </p:cTn>
                                        <p:tgtEl>
                                          <p:spTgt spid="260278"/>
                                        </p:tgtEl>
                                        <p:attrNameLst>
                                          <p:attrName>style.visibility</p:attrName>
                                        </p:attrNameLst>
                                      </p:cBhvr>
                                      <p:to>
                                        <p:strVal val="visible"/>
                                      </p:to>
                                    </p:set>
                                    <p:anim calcmode="lin" valueType="num">
                                      <p:cBhvr>
                                        <p:cTn id="480" dur="1000" fill="hold"/>
                                        <p:tgtEl>
                                          <p:spTgt spid="260278"/>
                                        </p:tgtEl>
                                        <p:attrNameLst>
                                          <p:attrName>ppt_w</p:attrName>
                                        </p:attrNameLst>
                                      </p:cBhvr>
                                      <p:tavLst>
                                        <p:tav tm="0">
                                          <p:val>
                                            <p:fltVal val="0"/>
                                          </p:val>
                                        </p:tav>
                                        <p:tav tm="100000">
                                          <p:val>
                                            <p:strVal val="#ppt_w"/>
                                          </p:val>
                                        </p:tav>
                                      </p:tavLst>
                                    </p:anim>
                                    <p:anim calcmode="lin" valueType="num">
                                      <p:cBhvr>
                                        <p:cTn id="481" dur="1000" fill="hold"/>
                                        <p:tgtEl>
                                          <p:spTgt spid="260278"/>
                                        </p:tgtEl>
                                        <p:attrNameLst>
                                          <p:attrName>ppt_h</p:attrName>
                                        </p:attrNameLst>
                                      </p:cBhvr>
                                      <p:tavLst>
                                        <p:tav tm="0">
                                          <p:val>
                                            <p:fltVal val="0"/>
                                          </p:val>
                                        </p:tav>
                                        <p:tav tm="100000">
                                          <p:val>
                                            <p:strVal val="#ppt_h"/>
                                          </p:val>
                                        </p:tav>
                                      </p:tavLst>
                                    </p:anim>
                                    <p:anim calcmode="lin" valueType="num">
                                      <p:cBhvr>
                                        <p:cTn id="482" dur="1000" fill="hold"/>
                                        <p:tgtEl>
                                          <p:spTgt spid="260278"/>
                                        </p:tgtEl>
                                        <p:attrNameLst>
                                          <p:attrName>ppt_x</p:attrName>
                                        </p:attrNameLst>
                                      </p:cBhvr>
                                      <p:tavLst>
                                        <p:tav tm="0">
                                          <p:val>
                                            <p:fltVal val="0.5"/>
                                          </p:val>
                                        </p:tav>
                                        <p:tav tm="100000">
                                          <p:val>
                                            <p:strVal val="#ppt_x"/>
                                          </p:val>
                                        </p:tav>
                                      </p:tavLst>
                                    </p:anim>
                                    <p:anim calcmode="lin" valueType="num">
                                      <p:cBhvr>
                                        <p:cTn id="483" dur="1000" fill="hold"/>
                                        <p:tgtEl>
                                          <p:spTgt spid="260278"/>
                                        </p:tgtEl>
                                        <p:attrNameLst>
                                          <p:attrName>ppt_y</p:attrName>
                                        </p:attrNameLst>
                                      </p:cBhvr>
                                      <p:tavLst>
                                        <p:tav tm="0">
                                          <p:val>
                                            <p:fltVal val="0.5"/>
                                          </p:val>
                                        </p:tav>
                                        <p:tav tm="100000">
                                          <p:val>
                                            <p:strVal val="#ppt_y"/>
                                          </p:val>
                                        </p:tav>
                                      </p:tavLst>
                                    </p:anim>
                                  </p:childTnLst>
                                </p:cTn>
                              </p:par>
                              <p:par>
                                <p:cTn id="484" presetID="23" presetClass="entr" presetSubtype="528" fill="hold" grpId="0" nodeType="withEffect">
                                  <p:stCondLst>
                                    <p:cond delay="0"/>
                                  </p:stCondLst>
                                  <p:childTnLst>
                                    <p:set>
                                      <p:cBhvr>
                                        <p:cTn id="485" dur="1" fill="hold">
                                          <p:stCondLst>
                                            <p:cond delay="0"/>
                                          </p:stCondLst>
                                        </p:cTn>
                                        <p:tgtEl>
                                          <p:spTgt spid="260277"/>
                                        </p:tgtEl>
                                        <p:attrNameLst>
                                          <p:attrName>style.visibility</p:attrName>
                                        </p:attrNameLst>
                                      </p:cBhvr>
                                      <p:to>
                                        <p:strVal val="visible"/>
                                      </p:to>
                                    </p:set>
                                    <p:anim calcmode="lin" valueType="num">
                                      <p:cBhvr>
                                        <p:cTn id="486" dur="1000" fill="hold"/>
                                        <p:tgtEl>
                                          <p:spTgt spid="260277"/>
                                        </p:tgtEl>
                                        <p:attrNameLst>
                                          <p:attrName>ppt_w</p:attrName>
                                        </p:attrNameLst>
                                      </p:cBhvr>
                                      <p:tavLst>
                                        <p:tav tm="0">
                                          <p:val>
                                            <p:fltVal val="0"/>
                                          </p:val>
                                        </p:tav>
                                        <p:tav tm="100000">
                                          <p:val>
                                            <p:strVal val="#ppt_w"/>
                                          </p:val>
                                        </p:tav>
                                      </p:tavLst>
                                    </p:anim>
                                    <p:anim calcmode="lin" valueType="num">
                                      <p:cBhvr>
                                        <p:cTn id="487" dur="1000" fill="hold"/>
                                        <p:tgtEl>
                                          <p:spTgt spid="260277"/>
                                        </p:tgtEl>
                                        <p:attrNameLst>
                                          <p:attrName>ppt_h</p:attrName>
                                        </p:attrNameLst>
                                      </p:cBhvr>
                                      <p:tavLst>
                                        <p:tav tm="0">
                                          <p:val>
                                            <p:fltVal val="0"/>
                                          </p:val>
                                        </p:tav>
                                        <p:tav tm="100000">
                                          <p:val>
                                            <p:strVal val="#ppt_h"/>
                                          </p:val>
                                        </p:tav>
                                      </p:tavLst>
                                    </p:anim>
                                    <p:anim calcmode="lin" valueType="num">
                                      <p:cBhvr>
                                        <p:cTn id="488" dur="1000" fill="hold"/>
                                        <p:tgtEl>
                                          <p:spTgt spid="260277"/>
                                        </p:tgtEl>
                                        <p:attrNameLst>
                                          <p:attrName>ppt_x</p:attrName>
                                        </p:attrNameLst>
                                      </p:cBhvr>
                                      <p:tavLst>
                                        <p:tav tm="0">
                                          <p:val>
                                            <p:fltVal val="0.5"/>
                                          </p:val>
                                        </p:tav>
                                        <p:tav tm="100000">
                                          <p:val>
                                            <p:strVal val="#ppt_x"/>
                                          </p:val>
                                        </p:tav>
                                      </p:tavLst>
                                    </p:anim>
                                    <p:anim calcmode="lin" valueType="num">
                                      <p:cBhvr>
                                        <p:cTn id="489" dur="1000" fill="hold"/>
                                        <p:tgtEl>
                                          <p:spTgt spid="260277"/>
                                        </p:tgtEl>
                                        <p:attrNameLst>
                                          <p:attrName>ppt_y</p:attrName>
                                        </p:attrNameLst>
                                      </p:cBhvr>
                                      <p:tavLst>
                                        <p:tav tm="0">
                                          <p:val>
                                            <p:fltVal val="0.5"/>
                                          </p:val>
                                        </p:tav>
                                        <p:tav tm="100000">
                                          <p:val>
                                            <p:strVal val="#ppt_y"/>
                                          </p:val>
                                        </p:tav>
                                      </p:tavLst>
                                    </p:anim>
                                  </p:childTnLst>
                                </p:cTn>
                              </p:par>
                              <p:par>
                                <p:cTn id="490" presetID="23" presetClass="entr" presetSubtype="528" fill="hold" grpId="0" nodeType="withEffect">
                                  <p:stCondLst>
                                    <p:cond delay="0"/>
                                  </p:stCondLst>
                                  <p:childTnLst>
                                    <p:set>
                                      <p:cBhvr>
                                        <p:cTn id="491" dur="1" fill="hold">
                                          <p:stCondLst>
                                            <p:cond delay="0"/>
                                          </p:stCondLst>
                                        </p:cTn>
                                        <p:tgtEl>
                                          <p:spTgt spid="260276"/>
                                        </p:tgtEl>
                                        <p:attrNameLst>
                                          <p:attrName>style.visibility</p:attrName>
                                        </p:attrNameLst>
                                      </p:cBhvr>
                                      <p:to>
                                        <p:strVal val="visible"/>
                                      </p:to>
                                    </p:set>
                                    <p:anim calcmode="lin" valueType="num">
                                      <p:cBhvr>
                                        <p:cTn id="492" dur="1000" fill="hold"/>
                                        <p:tgtEl>
                                          <p:spTgt spid="260276"/>
                                        </p:tgtEl>
                                        <p:attrNameLst>
                                          <p:attrName>ppt_w</p:attrName>
                                        </p:attrNameLst>
                                      </p:cBhvr>
                                      <p:tavLst>
                                        <p:tav tm="0">
                                          <p:val>
                                            <p:fltVal val="0"/>
                                          </p:val>
                                        </p:tav>
                                        <p:tav tm="100000">
                                          <p:val>
                                            <p:strVal val="#ppt_w"/>
                                          </p:val>
                                        </p:tav>
                                      </p:tavLst>
                                    </p:anim>
                                    <p:anim calcmode="lin" valueType="num">
                                      <p:cBhvr>
                                        <p:cTn id="493" dur="1000" fill="hold"/>
                                        <p:tgtEl>
                                          <p:spTgt spid="260276"/>
                                        </p:tgtEl>
                                        <p:attrNameLst>
                                          <p:attrName>ppt_h</p:attrName>
                                        </p:attrNameLst>
                                      </p:cBhvr>
                                      <p:tavLst>
                                        <p:tav tm="0">
                                          <p:val>
                                            <p:fltVal val="0"/>
                                          </p:val>
                                        </p:tav>
                                        <p:tav tm="100000">
                                          <p:val>
                                            <p:strVal val="#ppt_h"/>
                                          </p:val>
                                        </p:tav>
                                      </p:tavLst>
                                    </p:anim>
                                    <p:anim calcmode="lin" valueType="num">
                                      <p:cBhvr>
                                        <p:cTn id="494" dur="1000" fill="hold"/>
                                        <p:tgtEl>
                                          <p:spTgt spid="260276"/>
                                        </p:tgtEl>
                                        <p:attrNameLst>
                                          <p:attrName>ppt_x</p:attrName>
                                        </p:attrNameLst>
                                      </p:cBhvr>
                                      <p:tavLst>
                                        <p:tav tm="0">
                                          <p:val>
                                            <p:fltVal val="0.5"/>
                                          </p:val>
                                        </p:tav>
                                        <p:tav tm="100000">
                                          <p:val>
                                            <p:strVal val="#ppt_x"/>
                                          </p:val>
                                        </p:tav>
                                      </p:tavLst>
                                    </p:anim>
                                    <p:anim calcmode="lin" valueType="num">
                                      <p:cBhvr>
                                        <p:cTn id="495" dur="1000" fill="hold"/>
                                        <p:tgtEl>
                                          <p:spTgt spid="260276"/>
                                        </p:tgtEl>
                                        <p:attrNameLst>
                                          <p:attrName>ppt_y</p:attrName>
                                        </p:attrNameLst>
                                      </p:cBhvr>
                                      <p:tavLst>
                                        <p:tav tm="0">
                                          <p:val>
                                            <p:fltVal val="0.5"/>
                                          </p:val>
                                        </p:tav>
                                        <p:tav tm="100000">
                                          <p:val>
                                            <p:strVal val="#ppt_y"/>
                                          </p:val>
                                        </p:tav>
                                      </p:tavLst>
                                    </p:anim>
                                  </p:childTnLst>
                                </p:cTn>
                              </p:par>
                              <p:par>
                                <p:cTn id="496" presetID="23" presetClass="entr" presetSubtype="528" fill="hold" grpId="0" nodeType="withEffect">
                                  <p:stCondLst>
                                    <p:cond delay="0"/>
                                  </p:stCondLst>
                                  <p:childTnLst>
                                    <p:set>
                                      <p:cBhvr>
                                        <p:cTn id="497" dur="1" fill="hold">
                                          <p:stCondLst>
                                            <p:cond delay="0"/>
                                          </p:stCondLst>
                                        </p:cTn>
                                        <p:tgtEl>
                                          <p:spTgt spid="260275"/>
                                        </p:tgtEl>
                                        <p:attrNameLst>
                                          <p:attrName>style.visibility</p:attrName>
                                        </p:attrNameLst>
                                      </p:cBhvr>
                                      <p:to>
                                        <p:strVal val="visible"/>
                                      </p:to>
                                    </p:set>
                                    <p:anim calcmode="lin" valueType="num">
                                      <p:cBhvr>
                                        <p:cTn id="498" dur="1000" fill="hold"/>
                                        <p:tgtEl>
                                          <p:spTgt spid="260275"/>
                                        </p:tgtEl>
                                        <p:attrNameLst>
                                          <p:attrName>ppt_w</p:attrName>
                                        </p:attrNameLst>
                                      </p:cBhvr>
                                      <p:tavLst>
                                        <p:tav tm="0">
                                          <p:val>
                                            <p:fltVal val="0"/>
                                          </p:val>
                                        </p:tav>
                                        <p:tav tm="100000">
                                          <p:val>
                                            <p:strVal val="#ppt_w"/>
                                          </p:val>
                                        </p:tav>
                                      </p:tavLst>
                                    </p:anim>
                                    <p:anim calcmode="lin" valueType="num">
                                      <p:cBhvr>
                                        <p:cTn id="499" dur="1000" fill="hold"/>
                                        <p:tgtEl>
                                          <p:spTgt spid="260275"/>
                                        </p:tgtEl>
                                        <p:attrNameLst>
                                          <p:attrName>ppt_h</p:attrName>
                                        </p:attrNameLst>
                                      </p:cBhvr>
                                      <p:tavLst>
                                        <p:tav tm="0">
                                          <p:val>
                                            <p:fltVal val="0"/>
                                          </p:val>
                                        </p:tav>
                                        <p:tav tm="100000">
                                          <p:val>
                                            <p:strVal val="#ppt_h"/>
                                          </p:val>
                                        </p:tav>
                                      </p:tavLst>
                                    </p:anim>
                                    <p:anim calcmode="lin" valueType="num">
                                      <p:cBhvr>
                                        <p:cTn id="500" dur="1000" fill="hold"/>
                                        <p:tgtEl>
                                          <p:spTgt spid="260275"/>
                                        </p:tgtEl>
                                        <p:attrNameLst>
                                          <p:attrName>ppt_x</p:attrName>
                                        </p:attrNameLst>
                                      </p:cBhvr>
                                      <p:tavLst>
                                        <p:tav tm="0">
                                          <p:val>
                                            <p:fltVal val="0.5"/>
                                          </p:val>
                                        </p:tav>
                                        <p:tav tm="100000">
                                          <p:val>
                                            <p:strVal val="#ppt_x"/>
                                          </p:val>
                                        </p:tav>
                                      </p:tavLst>
                                    </p:anim>
                                    <p:anim calcmode="lin" valueType="num">
                                      <p:cBhvr>
                                        <p:cTn id="501" dur="1000" fill="hold"/>
                                        <p:tgtEl>
                                          <p:spTgt spid="260275"/>
                                        </p:tgtEl>
                                        <p:attrNameLst>
                                          <p:attrName>ppt_y</p:attrName>
                                        </p:attrNameLst>
                                      </p:cBhvr>
                                      <p:tavLst>
                                        <p:tav tm="0">
                                          <p:val>
                                            <p:fltVal val="0.5"/>
                                          </p:val>
                                        </p:tav>
                                        <p:tav tm="100000">
                                          <p:val>
                                            <p:strVal val="#ppt_y"/>
                                          </p:val>
                                        </p:tav>
                                      </p:tavLst>
                                    </p:anim>
                                  </p:childTnLst>
                                </p:cTn>
                              </p:par>
                              <p:par>
                                <p:cTn id="502" presetID="23" presetClass="entr" presetSubtype="528" fill="hold" grpId="0" nodeType="withEffect">
                                  <p:stCondLst>
                                    <p:cond delay="0"/>
                                  </p:stCondLst>
                                  <p:childTnLst>
                                    <p:set>
                                      <p:cBhvr>
                                        <p:cTn id="503" dur="1" fill="hold">
                                          <p:stCondLst>
                                            <p:cond delay="0"/>
                                          </p:stCondLst>
                                        </p:cTn>
                                        <p:tgtEl>
                                          <p:spTgt spid="260274"/>
                                        </p:tgtEl>
                                        <p:attrNameLst>
                                          <p:attrName>style.visibility</p:attrName>
                                        </p:attrNameLst>
                                      </p:cBhvr>
                                      <p:to>
                                        <p:strVal val="visible"/>
                                      </p:to>
                                    </p:set>
                                    <p:anim calcmode="lin" valueType="num">
                                      <p:cBhvr>
                                        <p:cTn id="504" dur="1000" fill="hold"/>
                                        <p:tgtEl>
                                          <p:spTgt spid="260274"/>
                                        </p:tgtEl>
                                        <p:attrNameLst>
                                          <p:attrName>ppt_w</p:attrName>
                                        </p:attrNameLst>
                                      </p:cBhvr>
                                      <p:tavLst>
                                        <p:tav tm="0">
                                          <p:val>
                                            <p:fltVal val="0"/>
                                          </p:val>
                                        </p:tav>
                                        <p:tav tm="100000">
                                          <p:val>
                                            <p:strVal val="#ppt_w"/>
                                          </p:val>
                                        </p:tav>
                                      </p:tavLst>
                                    </p:anim>
                                    <p:anim calcmode="lin" valueType="num">
                                      <p:cBhvr>
                                        <p:cTn id="505" dur="1000" fill="hold"/>
                                        <p:tgtEl>
                                          <p:spTgt spid="260274"/>
                                        </p:tgtEl>
                                        <p:attrNameLst>
                                          <p:attrName>ppt_h</p:attrName>
                                        </p:attrNameLst>
                                      </p:cBhvr>
                                      <p:tavLst>
                                        <p:tav tm="0">
                                          <p:val>
                                            <p:fltVal val="0"/>
                                          </p:val>
                                        </p:tav>
                                        <p:tav tm="100000">
                                          <p:val>
                                            <p:strVal val="#ppt_h"/>
                                          </p:val>
                                        </p:tav>
                                      </p:tavLst>
                                    </p:anim>
                                    <p:anim calcmode="lin" valueType="num">
                                      <p:cBhvr>
                                        <p:cTn id="506" dur="1000" fill="hold"/>
                                        <p:tgtEl>
                                          <p:spTgt spid="260274"/>
                                        </p:tgtEl>
                                        <p:attrNameLst>
                                          <p:attrName>ppt_x</p:attrName>
                                        </p:attrNameLst>
                                      </p:cBhvr>
                                      <p:tavLst>
                                        <p:tav tm="0">
                                          <p:val>
                                            <p:fltVal val="0.5"/>
                                          </p:val>
                                        </p:tav>
                                        <p:tav tm="100000">
                                          <p:val>
                                            <p:strVal val="#ppt_x"/>
                                          </p:val>
                                        </p:tav>
                                      </p:tavLst>
                                    </p:anim>
                                    <p:anim calcmode="lin" valueType="num">
                                      <p:cBhvr>
                                        <p:cTn id="507" dur="1000" fill="hold"/>
                                        <p:tgtEl>
                                          <p:spTgt spid="260274"/>
                                        </p:tgtEl>
                                        <p:attrNameLst>
                                          <p:attrName>ppt_y</p:attrName>
                                        </p:attrNameLst>
                                      </p:cBhvr>
                                      <p:tavLst>
                                        <p:tav tm="0">
                                          <p:val>
                                            <p:fltVal val="0.5"/>
                                          </p:val>
                                        </p:tav>
                                        <p:tav tm="100000">
                                          <p:val>
                                            <p:strVal val="#ppt_y"/>
                                          </p:val>
                                        </p:tav>
                                      </p:tavLst>
                                    </p:anim>
                                  </p:childTnLst>
                                </p:cTn>
                              </p:par>
                              <p:par>
                                <p:cTn id="508" presetID="23" presetClass="entr" presetSubtype="528" fill="hold" grpId="0" nodeType="withEffect">
                                  <p:stCondLst>
                                    <p:cond delay="0"/>
                                  </p:stCondLst>
                                  <p:childTnLst>
                                    <p:set>
                                      <p:cBhvr>
                                        <p:cTn id="509" dur="1" fill="hold">
                                          <p:stCondLst>
                                            <p:cond delay="0"/>
                                          </p:stCondLst>
                                        </p:cTn>
                                        <p:tgtEl>
                                          <p:spTgt spid="260273"/>
                                        </p:tgtEl>
                                        <p:attrNameLst>
                                          <p:attrName>style.visibility</p:attrName>
                                        </p:attrNameLst>
                                      </p:cBhvr>
                                      <p:to>
                                        <p:strVal val="visible"/>
                                      </p:to>
                                    </p:set>
                                    <p:anim calcmode="lin" valueType="num">
                                      <p:cBhvr>
                                        <p:cTn id="510" dur="1000" fill="hold"/>
                                        <p:tgtEl>
                                          <p:spTgt spid="260273"/>
                                        </p:tgtEl>
                                        <p:attrNameLst>
                                          <p:attrName>ppt_w</p:attrName>
                                        </p:attrNameLst>
                                      </p:cBhvr>
                                      <p:tavLst>
                                        <p:tav tm="0">
                                          <p:val>
                                            <p:fltVal val="0"/>
                                          </p:val>
                                        </p:tav>
                                        <p:tav tm="100000">
                                          <p:val>
                                            <p:strVal val="#ppt_w"/>
                                          </p:val>
                                        </p:tav>
                                      </p:tavLst>
                                    </p:anim>
                                    <p:anim calcmode="lin" valueType="num">
                                      <p:cBhvr>
                                        <p:cTn id="511" dur="1000" fill="hold"/>
                                        <p:tgtEl>
                                          <p:spTgt spid="260273"/>
                                        </p:tgtEl>
                                        <p:attrNameLst>
                                          <p:attrName>ppt_h</p:attrName>
                                        </p:attrNameLst>
                                      </p:cBhvr>
                                      <p:tavLst>
                                        <p:tav tm="0">
                                          <p:val>
                                            <p:fltVal val="0"/>
                                          </p:val>
                                        </p:tav>
                                        <p:tav tm="100000">
                                          <p:val>
                                            <p:strVal val="#ppt_h"/>
                                          </p:val>
                                        </p:tav>
                                      </p:tavLst>
                                    </p:anim>
                                    <p:anim calcmode="lin" valueType="num">
                                      <p:cBhvr>
                                        <p:cTn id="512" dur="1000" fill="hold"/>
                                        <p:tgtEl>
                                          <p:spTgt spid="260273"/>
                                        </p:tgtEl>
                                        <p:attrNameLst>
                                          <p:attrName>ppt_x</p:attrName>
                                        </p:attrNameLst>
                                      </p:cBhvr>
                                      <p:tavLst>
                                        <p:tav tm="0">
                                          <p:val>
                                            <p:fltVal val="0.5"/>
                                          </p:val>
                                        </p:tav>
                                        <p:tav tm="100000">
                                          <p:val>
                                            <p:strVal val="#ppt_x"/>
                                          </p:val>
                                        </p:tav>
                                      </p:tavLst>
                                    </p:anim>
                                    <p:anim calcmode="lin" valueType="num">
                                      <p:cBhvr>
                                        <p:cTn id="513" dur="1000" fill="hold"/>
                                        <p:tgtEl>
                                          <p:spTgt spid="260273"/>
                                        </p:tgtEl>
                                        <p:attrNameLst>
                                          <p:attrName>ppt_y</p:attrName>
                                        </p:attrNameLst>
                                      </p:cBhvr>
                                      <p:tavLst>
                                        <p:tav tm="0">
                                          <p:val>
                                            <p:fltVal val="0.5"/>
                                          </p:val>
                                        </p:tav>
                                        <p:tav tm="100000">
                                          <p:val>
                                            <p:strVal val="#ppt_y"/>
                                          </p:val>
                                        </p:tav>
                                      </p:tavLst>
                                    </p:anim>
                                  </p:childTnLst>
                                </p:cTn>
                              </p:par>
                              <p:par>
                                <p:cTn id="514" presetID="23" presetClass="entr" presetSubtype="528" fill="hold" grpId="0" nodeType="withEffect">
                                  <p:stCondLst>
                                    <p:cond delay="0"/>
                                  </p:stCondLst>
                                  <p:childTnLst>
                                    <p:set>
                                      <p:cBhvr>
                                        <p:cTn id="515" dur="1" fill="hold">
                                          <p:stCondLst>
                                            <p:cond delay="0"/>
                                          </p:stCondLst>
                                        </p:cTn>
                                        <p:tgtEl>
                                          <p:spTgt spid="260272"/>
                                        </p:tgtEl>
                                        <p:attrNameLst>
                                          <p:attrName>style.visibility</p:attrName>
                                        </p:attrNameLst>
                                      </p:cBhvr>
                                      <p:to>
                                        <p:strVal val="visible"/>
                                      </p:to>
                                    </p:set>
                                    <p:anim calcmode="lin" valueType="num">
                                      <p:cBhvr>
                                        <p:cTn id="516" dur="1000" fill="hold"/>
                                        <p:tgtEl>
                                          <p:spTgt spid="260272"/>
                                        </p:tgtEl>
                                        <p:attrNameLst>
                                          <p:attrName>ppt_w</p:attrName>
                                        </p:attrNameLst>
                                      </p:cBhvr>
                                      <p:tavLst>
                                        <p:tav tm="0">
                                          <p:val>
                                            <p:fltVal val="0"/>
                                          </p:val>
                                        </p:tav>
                                        <p:tav tm="100000">
                                          <p:val>
                                            <p:strVal val="#ppt_w"/>
                                          </p:val>
                                        </p:tav>
                                      </p:tavLst>
                                    </p:anim>
                                    <p:anim calcmode="lin" valueType="num">
                                      <p:cBhvr>
                                        <p:cTn id="517" dur="1000" fill="hold"/>
                                        <p:tgtEl>
                                          <p:spTgt spid="260272"/>
                                        </p:tgtEl>
                                        <p:attrNameLst>
                                          <p:attrName>ppt_h</p:attrName>
                                        </p:attrNameLst>
                                      </p:cBhvr>
                                      <p:tavLst>
                                        <p:tav tm="0">
                                          <p:val>
                                            <p:fltVal val="0"/>
                                          </p:val>
                                        </p:tav>
                                        <p:tav tm="100000">
                                          <p:val>
                                            <p:strVal val="#ppt_h"/>
                                          </p:val>
                                        </p:tav>
                                      </p:tavLst>
                                    </p:anim>
                                    <p:anim calcmode="lin" valueType="num">
                                      <p:cBhvr>
                                        <p:cTn id="518" dur="1000" fill="hold"/>
                                        <p:tgtEl>
                                          <p:spTgt spid="260272"/>
                                        </p:tgtEl>
                                        <p:attrNameLst>
                                          <p:attrName>ppt_x</p:attrName>
                                        </p:attrNameLst>
                                      </p:cBhvr>
                                      <p:tavLst>
                                        <p:tav tm="0">
                                          <p:val>
                                            <p:fltVal val="0.5"/>
                                          </p:val>
                                        </p:tav>
                                        <p:tav tm="100000">
                                          <p:val>
                                            <p:strVal val="#ppt_x"/>
                                          </p:val>
                                        </p:tav>
                                      </p:tavLst>
                                    </p:anim>
                                    <p:anim calcmode="lin" valueType="num">
                                      <p:cBhvr>
                                        <p:cTn id="519" dur="1000" fill="hold"/>
                                        <p:tgtEl>
                                          <p:spTgt spid="260272"/>
                                        </p:tgtEl>
                                        <p:attrNameLst>
                                          <p:attrName>ppt_y</p:attrName>
                                        </p:attrNameLst>
                                      </p:cBhvr>
                                      <p:tavLst>
                                        <p:tav tm="0">
                                          <p:val>
                                            <p:fltVal val="0.5"/>
                                          </p:val>
                                        </p:tav>
                                        <p:tav tm="100000">
                                          <p:val>
                                            <p:strVal val="#ppt_y"/>
                                          </p:val>
                                        </p:tav>
                                      </p:tavLst>
                                    </p:anim>
                                  </p:childTnLst>
                                </p:cTn>
                              </p:par>
                              <p:par>
                                <p:cTn id="520" presetID="23" presetClass="entr" presetSubtype="528" fill="hold" grpId="0" nodeType="withEffect">
                                  <p:stCondLst>
                                    <p:cond delay="0"/>
                                  </p:stCondLst>
                                  <p:childTnLst>
                                    <p:set>
                                      <p:cBhvr>
                                        <p:cTn id="521" dur="1" fill="hold">
                                          <p:stCondLst>
                                            <p:cond delay="0"/>
                                          </p:stCondLst>
                                        </p:cTn>
                                        <p:tgtEl>
                                          <p:spTgt spid="260271"/>
                                        </p:tgtEl>
                                        <p:attrNameLst>
                                          <p:attrName>style.visibility</p:attrName>
                                        </p:attrNameLst>
                                      </p:cBhvr>
                                      <p:to>
                                        <p:strVal val="visible"/>
                                      </p:to>
                                    </p:set>
                                    <p:anim calcmode="lin" valueType="num">
                                      <p:cBhvr>
                                        <p:cTn id="522" dur="1000" fill="hold"/>
                                        <p:tgtEl>
                                          <p:spTgt spid="260271"/>
                                        </p:tgtEl>
                                        <p:attrNameLst>
                                          <p:attrName>ppt_w</p:attrName>
                                        </p:attrNameLst>
                                      </p:cBhvr>
                                      <p:tavLst>
                                        <p:tav tm="0">
                                          <p:val>
                                            <p:fltVal val="0"/>
                                          </p:val>
                                        </p:tav>
                                        <p:tav tm="100000">
                                          <p:val>
                                            <p:strVal val="#ppt_w"/>
                                          </p:val>
                                        </p:tav>
                                      </p:tavLst>
                                    </p:anim>
                                    <p:anim calcmode="lin" valueType="num">
                                      <p:cBhvr>
                                        <p:cTn id="523" dur="1000" fill="hold"/>
                                        <p:tgtEl>
                                          <p:spTgt spid="260271"/>
                                        </p:tgtEl>
                                        <p:attrNameLst>
                                          <p:attrName>ppt_h</p:attrName>
                                        </p:attrNameLst>
                                      </p:cBhvr>
                                      <p:tavLst>
                                        <p:tav tm="0">
                                          <p:val>
                                            <p:fltVal val="0"/>
                                          </p:val>
                                        </p:tav>
                                        <p:tav tm="100000">
                                          <p:val>
                                            <p:strVal val="#ppt_h"/>
                                          </p:val>
                                        </p:tav>
                                      </p:tavLst>
                                    </p:anim>
                                    <p:anim calcmode="lin" valueType="num">
                                      <p:cBhvr>
                                        <p:cTn id="524" dur="1000" fill="hold"/>
                                        <p:tgtEl>
                                          <p:spTgt spid="260271"/>
                                        </p:tgtEl>
                                        <p:attrNameLst>
                                          <p:attrName>ppt_x</p:attrName>
                                        </p:attrNameLst>
                                      </p:cBhvr>
                                      <p:tavLst>
                                        <p:tav tm="0">
                                          <p:val>
                                            <p:fltVal val="0.5"/>
                                          </p:val>
                                        </p:tav>
                                        <p:tav tm="100000">
                                          <p:val>
                                            <p:strVal val="#ppt_x"/>
                                          </p:val>
                                        </p:tav>
                                      </p:tavLst>
                                    </p:anim>
                                    <p:anim calcmode="lin" valueType="num">
                                      <p:cBhvr>
                                        <p:cTn id="525" dur="1000" fill="hold"/>
                                        <p:tgtEl>
                                          <p:spTgt spid="260271"/>
                                        </p:tgtEl>
                                        <p:attrNameLst>
                                          <p:attrName>ppt_y</p:attrName>
                                        </p:attrNameLst>
                                      </p:cBhvr>
                                      <p:tavLst>
                                        <p:tav tm="0">
                                          <p:val>
                                            <p:fltVal val="0.5"/>
                                          </p:val>
                                        </p:tav>
                                        <p:tav tm="100000">
                                          <p:val>
                                            <p:strVal val="#ppt_y"/>
                                          </p:val>
                                        </p:tav>
                                      </p:tavLst>
                                    </p:anim>
                                  </p:childTnLst>
                                </p:cTn>
                              </p:par>
                              <p:par>
                                <p:cTn id="526" presetID="23" presetClass="entr" presetSubtype="528" fill="hold" grpId="0" nodeType="withEffect">
                                  <p:stCondLst>
                                    <p:cond delay="0"/>
                                  </p:stCondLst>
                                  <p:childTnLst>
                                    <p:set>
                                      <p:cBhvr>
                                        <p:cTn id="527" dur="1" fill="hold">
                                          <p:stCondLst>
                                            <p:cond delay="0"/>
                                          </p:stCondLst>
                                        </p:cTn>
                                        <p:tgtEl>
                                          <p:spTgt spid="260270"/>
                                        </p:tgtEl>
                                        <p:attrNameLst>
                                          <p:attrName>style.visibility</p:attrName>
                                        </p:attrNameLst>
                                      </p:cBhvr>
                                      <p:to>
                                        <p:strVal val="visible"/>
                                      </p:to>
                                    </p:set>
                                    <p:anim calcmode="lin" valueType="num">
                                      <p:cBhvr>
                                        <p:cTn id="528" dur="1000" fill="hold"/>
                                        <p:tgtEl>
                                          <p:spTgt spid="260270"/>
                                        </p:tgtEl>
                                        <p:attrNameLst>
                                          <p:attrName>ppt_w</p:attrName>
                                        </p:attrNameLst>
                                      </p:cBhvr>
                                      <p:tavLst>
                                        <p:tav tm="0">
                                          <p:val>
                                            <p:fltVal val="0"/>
                                          </p:val>
                                        </p:tav>
                                        <p:tav tm="100000">
                                          <p:val>
                                            <p:strVal val="#ppt_w"/>
                                          </p:val>
                                        </p:tav>
                                      </p:tavLst>
                                    </p:anim>
                                    <p:anim calcmode="lin" valueType="num">
                                      <p:cBhvr>
                                        <p:cTn id="529" dur="1000" fill="hold"/>
                                        <p:tgtEl>
                                          <p:spTgt spid="260270"/>
                                        </p:tgtEl>
                                        <p:attrNameLst>
                                          <p:attrName>ppt_h</p:attrName>
                                        </p:attrNameLst>
                                      </p:cBhvr>
                                      <p:tavLst>
                                        <p:tav tm="0">
                                          <p:val>
                                            <p:fltVal val="0"/>
                                          </p:val>
                                        </p:tav>
                                        <p:tav tm="100000">
                                          <p:val>
                                            <p:strVal val="#ppt_h"/>
                                          </p:val>
                                        </p:tav>
                                      </p:tavLst>
                                    </p:anim>
                                    <p:anim calcmode="lin" valueType="num">
                                      <p:cBhvr>
                                        <p:cTn id="530" dur="1000" fill="hold"/>
                                        <p:tgtEl>
                                          <p:spTgt spid="260270"/>
                                        </p:tgtEl>
                                        <p:attrNameLst>
                                          <p:attrName>ppt_x</p:attrName>
                                        </p:attrNameLst>
                                      </p:cBhvr>
                                      <p:tavLst>
                                        <p:tav tm="0">
                                          <p:val>
                                            <p:fltVal val="0.5"/>
                                          </p:val>
                                        </p:tav>
                                        <p:tav tm="100000">
                                          <p:val>
                                            <p:strVal val="#ppt_x"/>
                                          </p:val>
                                        </p:tav>
                                      </p:tavLst>
                                    </p:anim>
                                    <p:anim calcmode="lin" valueType="num">
                                      <p:cBhvr>
                                        <p:cTn id="531" dur="1000" fill="hold"/>
                                        <p:tgtEl>
                                          <p:spTgt spid="260270"/>
                                        </p:tgtEl>
                                        <p:attrNameLst>
                                          <p:attrName>ppt_y</p:attrName>
                                        </p:attrNameLst>
                                      </p:cBhvr>
                                      <p:tavLst>
                                        <p:tav tm="0">
                                          <p:val>
                                            <p:fltVal val="0.5"/>
                                          </p:val>
                                        </p:tav>
                                        <p:tav tm="100000">
                                          <p:val>
                                            <p:strVal val="#ppt_y"/>
                                          </p:val>
                                        </p:tav>
                                      </p:tavLst>
                                    </p:anim>
                                  </p:childTnLst>
                                </p:cTn>
                              </p:par>
                              <p:par>
                                <p:cTn id="532" presetID="23" presetClass="entr" presetSubtype="528" fill="hold" grpId="0" nodeType="withEffect">
                                  <p:stCondLst>
                                    <p:cond delay="0"/>
                                  </p:stCondLst>
                                  <p:childTnLst>
                                    <p:set>
                                      <p:cBhvr>
                                        <p:cTn id="533" dur="1" fill="hold">
                                          <p:stCondLst>
                                            <p:cond delay="0"/>
                                          </p:stCondLst>
                                        </p:cTn>
                                        <p:tgtEl>
                                          <p:spTgt spid="260269"/>
                                        </p:tgtEl>
                                        <p:attrNameLst>
                                          <p:attrName>style.visibility</p:attrName>
                                        </p:attrNameLst>
                                      </p:cBhvr>
                                      <p:to>
                                        <p:strVal val="visible"/>
                                      </p:to>
                                    </p:set>
                                    <p:anim calcmode="lin" valueType="num">
                                      <p:cBhvr>
                                        <p:cTn id="534" dur="1000" fill="hold"/>
                                        <p:tgtEl>
                                          <p:spTgt spid="260269"/>
                                        </p:tgtEl>
                                        <p:attrNameLst>
                                          <p:attrName>ppt_w</p:attrName>
                                        </p:attrNameLst>
                                      </p:cBhvr>
                                      <p:tavLst>
                                        <p:tav tm="0">
                                          <p:val>
                                            <p:fltVal val="0"/>
                                          </p:val>
                                        </p:tav>
                                        <p:tav tm="100000">
                                          <p:val>
                                            <p:strVal val="#ppt_w"/>
                                          </p:val>
                                        </p:tav>
                                      </p:tavLst>
                                    </p:anim>
                                    <p:anim calcmode="lin" valueType="num">
                                      <p:cBhvr>
                                        <p:cTn id="535" dur="1000" fill="hold"/>
                                        <p:tgtEl>
                                          <p:spTgt spid="260269"/>
                                        </p:tgtEl>
                                        <p:attrNameLst>
                                          <p:attrName>ppt_h</p:attrName>
                                        </p:attrNameLst>
                                      </p:cBhvr>
                                      <p:tavLst>
                                        <p:tav tm="0">
                                          <p:val>
                                            <p:fltVal val="0"/>
                                          </p:val>
                                        </p:tav>
                                        <p:tav tm="100000">
                                          <p:val>
                                            <p:strVal val="#ppt_h"/>
                                          </p:val>
                                        </p:tav>
                                      </p:tavLst>
                                    </p:anim>
                                    <p:anim calcmode="lin" valueType="num">
                                      <p:cBhvr>
                                        <p:cTn id="536" dur="1000" fill="hold"/>
                                        <p:tgtEl>
                                          <p:spTgt spid="260269"/>
                                        </p:tgtEl>
                                        <p:attrNameLst>
                                          <p:attrName>ppt_x</p:attrName>
                                        </p:attrNameLst>
                                      </p:cBhvr>
                                      <p:tavLst>
                                        <p:tav tm="0">
                                          <p:val>
                                            <p:fltVal val="0.5"/>
                                          </p:val>
                                        </p:tav>
                                        <p:tav tm="100000">
                                          <p:val>
                                            <p:strVal val="#ppt_x"/>
                                          </p:val>
                                        </p:tav>
                                      </p:tavLst>
                                    </p:anim>
                                    <p:anim calcmode="lin" valueType="num">
                                      <p:cBhvr>
                                        <p:cTn id="537" dur="1000" fill="hold"/>
                                        <p:tgtEl>
                                          <p:spTgt spid="260269"/>
                                        </p:tgtEl>
                                        <p:attrNameLst>
                                          <p:attrName>ppt_y</p:attrName>
                                        </p:attrNameLst>
                                      </p:cBhvr>
                                      <p:tavLst>
                                        <p:tav tm="0">
                                          <p:val>
                                            <p:fltVal val="0.5"/>
                                          </p:val>
                                        </p:tav>
                                        <p:tav tm="100000">
                                          <p:val>
                                            <p:strVal val="#ppt_y"/>
                                          </p:val>
                                        </p:tav>
                                      </p:tavLst>
                                    </p:anim>
                                  </p:childTnLst>
                                </p:cTn>
                              </p:par>
                            </p:childTnLst>
                          </p:cTn>
                        </p:par>
                      </p:childTnLst>
                    </p:cTn>
                  </p:par>
                  <p:par>
                    <p:cTn id="538" fill="hold" nodeType="clickPar">
                      <p:stCondLst>
                        <p:cond delay="indefinite"/>
                      </p:stCondLst>
                      <p:childTnLst>
                        <p:par>
                          <p:cTn id="539" fill="hold" nodeType="withGroup">
                            <p:stCondLst>
                              <p:cond delay="0"/>
                            </p:stCondLst>
                            <p:childTnLst>
                              <p:par>
                                <p:cTn id="540" presetID="10" presetClass="exit" presetSubtype="0" fill="hold" grpId="1" nodeType="clickEffect">
                                  <p:stCondLst>
                                    <p:cond delay="0"/>
                                  </p:stCondLst>
                                  <p:childTnLst>
                                    <p:animEffect transition="out" filter="fade">
                                      <p:cBhvr>
                                        <p:cTn id="541" dur="200"/>
                                        <p:tgtEl>
                                          <p:spTgt spid="260295"/>
                                        </p:tgtEl>
                                      </p:cBhvr>
                                    </p:animEffect>
                                    <p:set>
                                      <p:cBhvr>
                                        <p:cTn id="542" dur="1" fill="hold">
                                          <p:stCondLst>
                                            <p:cond delay="199"/>
                                          </p:stCondLst>
                                        </p:cTn>
                                        <p:tgtEl>
                                          <p:spTgt spid="260295"/>
                                        </p:tgtEl>
                                        <p:attrNameLst>
                                          <p:attrName>style.visibility</p:attrName>
                                        </p:attrNameLst>
                                      </p:cBhvr>
                                      <p:to>
                                        <p:strVal val="hidden"/>
                                      </p:to>
                                    </p:set>
                                  </p:childTnLst>
                                </p:cTn>
                              </p:par>
                            </p:childTnLst>
                          </p:cTn>
                        </p:par>
                        <p:par>
                          <p:cTn id="543" fill="hold" nodeType="afterGroup">
                            <p:stCondLst>
                              <p:cond delay="200"/>
                            </p:stCondLst>
                            <p:childTnLst>
                              <p:par>
                                <p:cTn id="544" presetID="10" presetClass="exit" presetSubtype="0" fill="hold" grpId="1" nodeType="afterEffect">
                                  <p:stCondLst>
                                    <p:cond delay="0"/>
                                  </p:stCondLst>
                                  <p:childTnLst>
                                    <p:animEffect transition="out" filter="fade">
                                      <p:cBhvr>
                                        <p:cTn id="545" dur="200"/>
                                        <p:tgtEl>
                                          <p:spTgt spid="260294"/>
                                        </p:tgtEl>
                                      </p:cBhvr>
                                    </p:animEffect>
                                    <p:set>
                                      <p:cBhvr>
                                        <p:cTn id="546" dur="1" fill="hold">
                                          <p:stCondLst>
                                            <p:cond delay="199"/>
                                          </p:stCondLst>
                                        </p:cTn>
                                        <p:tgtEl>
                                          <p:spTgt spid="260294"/>
                                        </p:tgtEl>
                                        <p:attrNameLst>
                                          <p:attrName>style.visibility</p:attrName>
                                        </p:attrNameLst>
                                      </p:cBhvr>
                                      <p:to>
                                        <p:strVal val="hidden"/>
                                      </p:to>
                                    </p:set>
                                  </p:childTnLst>
                                </p:cTn>
                              </p:par>
                            </p:childTnLst>
                          </p:cTn>
                        </p:par>
                        <p:par>
                          <p:cTn id="547" fill="hold" nodeType="afterGroup">
                            <p:stCondLst>
                              <p:cond delay="400"/>
                            </p:stCondLst>
                            <p:childTnLst>
                              <p:par>
                                <p:cTn id="548" presetID="10" presetClass="exit" presetSubtype="0" fill="hold" grpId="1" nodeType="afterEffect">
                                  <p:stCondLst>
                                    <p:cond delay="0"/>
                                  </p:stCondLst>
                                  <p:childTnLst>
                                    <p:animEffect transition="out" filter="fade">
                                      <p:cBhvr>
                                        <p:cTn id="549" dur="200"/>
                                        <p:tgtEl>
                                          <p:spTgt spid="260293"/>
                                        </p:tgtEl>
                                      </p:cBhvr>
                                    </p:animEffect>
                                    <p:set>
                                      <p:cBhvr>
                                        <p:cTn id="550" dur="1" fill="hold">
                                          <p:stCondLst>
                                            <p:cond delay="199"/>
                                          </p:stCondLst>
                                        </p:cTn>
                                        <p:tgtEl>
                                          <p:spTgt spid="260293"/>
                                        </p:tgtEl>
                                        <p:attrNameLst>
                                          <p:attrName>style.visibility</p:attrName>
                                        </p:attrNameLst>
                                      </p:cBhvr>
                                      <p:to>
                                        <p:strVal val="hidden"/>
                                      </p:to>
                                    </p:set>
                                  </p:childTnLst>
                                </p:cTn>
                              </p:par>
                            </p:childTnLst>
                          </p:cTn>
                        </p:par>
                        <p:par>
                          <p:cTn id="551" fill="hold" nodeType="afterGroup">
                            <p:stCondLst>
                              <p:cond delay="600"/>
                            </p:stCondLst>
                            <p:childTnLst>
                              <p:par>
                                <p:cTn id="552" presetID="10" presetClass="exit" presetSubtype="0" fill="hold" grpId="1" nodeType="afterEffect">
                                  <p:stCondLst>
                                    <p:cond delay="0"/>
                                  </p:stCondLst>
                                  <p:childTnLst>
                                    <p:animEffect transition="out" filter="fade">
                                      <p:cBhvr>
                                        <p:cTn id="553" dur="200"/>
                                        <p:tgtEl>
                                          <p:spTgt spid="260292"/>
                                        </p:tgtEl>
                                      </p:cBhvr>
                                    </p:animEffect>
                                    <p:set>
                                      <p:cBhvr>
                                        <p:cTn id="554" dur="1" fill="hold">
                                          <p:stCondLst>
                                            <p:cond delay="199"/>
                                          </p:stCondLst>
                                        </p:cTn>
                                        <p:tgtEl>
                                          <p:spTgt spid="260292"/>
                                        </p:tgtEl>
                                        <p:attrNameLst>
                                          <p:attrName>style.visibility</p:attrName>
                                        </p:attrNameLst>
                                      </p:cBhvr>
                                      <p:to>
                                        <p:strVal val="hidden"/>
                                      </p:to>
                                    </p:set>
                                  </p:childTnLst>
                                </p:cTn>
                              </p:par>
                            </p:childTnLst>
                          </p:cTn>
                        </p:par>
                        <p:par>
                          <p:cTn id="555" fill="hold" nodeType="afterGroup">
                            <p:stCondLst>
                              <p:cond delay="800"/>
                            </p:stCondLst>
                            <p:childTnLst>
                              <p:par>
                                <p:cTn id="556" presetID="10" presetClass="exit" presetSubtype="0" fill="hold" grpId="1" nodeType="afterEffect">
                                  <p:stCondLst>
                                    <p:cond delay="0"/>
                                  </p:stCondLst>
                                  <p:childTnLst>
                                    <p:animEffect transition="out" filter="fade">
                                      <p:cBhvr>
                                        <p:cTn id="557" dur="200"/>
                                        <p:tgtEl>
                                          <p:spTgt spid="260290"/>
                                        </p:tgtEl>
                                      </p:cBhvr>
                                    </p:animEffect>
                                    <p:set>
                                      <p:cBhvr>
                                        <p:cTn id="558" dur="1" fill="hold">
                                          <p:stCondLst>
                                            <p:cond delay="199"/>
                                          </p:stCondLst>
                                        </p:cTn>
                                        <p:tgtEl>
                                          <p:spTgt spid="260290"/>
                                        </p:tgtEl>
                                        <p:attrNameLst>
                                          <p:attrName>style.visibility</p:attrName>
                                        </p:attrNameLst>
                                      </p:cBhvr>
                                      <p:to>
                                        <p:strVal val="hidden"/>
                                      </p:to>
                                    </p:set>
                                  </p:childTnLst>
                                </p:cTn>
                              </p:par>
                            </p:childTnLst>
                          </p:cTn>
                        </p:par>
                        <p:par>
                          <p:cTn id="559" fill="hold" nodeType="afterGroup">
                            <p:stCondLst>
                              <p:cond delay="1000"/>
                            </p:stCondLst>
                            <p:childTnLst>
                              <p:par>
                                <p:cTn id="560" presetID="10" presetClass="exit" presetSubtype="0" fill="hold" grpId="1" nodeType="afterEffect">
                                  <p:stCondLst>
                                    <p:cond delay="0"/>
                                  </p:stCondLst>
                                  <p:childTnLst>
                                    <p:animEffect transition="out" filter="fade">
                                      <p:cBhvr>
                                        <p:cTn id="561" dur="200"/>
                                        <p:tgtEl>
                                          <p:spTgt spid="260291"/>
                                        </p:tgtEl>
                                      </p:cBhvr>
                                    </p:animEffect>
                                    <p:set>
                                      <p:cBhvr>
                                        <p:cTn id="562" dur="1" fill="hold">
                                          <p:stCondLst>
                                            <p:cond delay="199"/>
                                          </p:stCondLst>
                                        </p:cTn>
                                        <p:tgtEl>
                                          <p:spTgt spid="260291"/>
                                        </p:tgtEl>
                                        <p:attrNameLst>
                                          <p:attrName>style.visibility</p:attrName>
                                        </p:attrNameLst>
                                      </p:cBhvr>
                                      <p:to>
                                        <p:strVal val="hidden"/>
                                      </p:to>
                                    </p:set>
                                  </p:childTnLst>
                                </p:cTn>
                              </p:par>
                            </p:childTnLst>
                          </p:cTn>
                        </p:par>
                        <p:par>
                          <p:cTn id="563" fill="hold" nodeType="afterGroup">
                            <p:stCondLst>
                              <p:cond delay="1200"/>
                            </p:stCondLst>
                            <p:childTnLst>
                              <p:par>
                                <p:cTn id="564" presetID="10" presetClass="exit" presetSubtype="0" fill="hold" grpId="1" nodeType="afterEffect">
                                  <p:stCondLst>
                                    <p:cond delay="0"/>
                                  </p:stCondLst>
                                  <p:childTnLst>
                                    <p:animEffect transition="out" filter="fade">
                                      <p:cBhvr>
                                        <p:cTn id="565" dur="200"/>
                                        <p:tgtEl>
                                          <p:spTgt spid="260289"/>
                                        </p:tgtEl>
                                      </p:cBhvr>
                                    </p:animEffect>
                                    <p:set>
                                      <p:cBhvr>
                                        <p:cTn id="566" dur="1" fill="hold">
                                          <p:stCondLst>
                                            <p:cond delay="199"/>
                                          </p:stCondLst>
                                        </p:cTn>
                                        <p:tgtEl>
                                          <p:spTgt spid="260289"/>
                                        </p:tgtEl>
                                        <p:attrNameLst>
                                          <p:attrName>style.visibility</p:attrName>
                                        </p:attrNameLst>
                                      </p:cBhvr>
                                      <p:to>
                                        <p:strVal val="hidden"/>
                                      </p:to>
                                    </p:set>
                                  </p:childTnLst>
                                </p:cTn>
                              </p:par>
                            </p:childTnLst>
                          </p:cTn>
                        </p:par>
                        <p:par>
                          <p:cTn id="567" fill="hold" nodeType="afterGroup">
                            <p:stCondLst>
                              <p:cond delay="1400"/>
                            </p:stCondLst>
                            <p:childTnLst>
                              <p:par>
                                <p:cTn id="568" presetID="10" presetClass="exit" presetSubtype="0" fill="hold" grpId="1" nodeType="afterEffect">
                                  <p:stCondLst>
                                    <p:cond delay="0"/>
                                  </p:stCondLst>
                                  <p:childTnLst>
                                    <p:animEffect transition="out" filter="fade">
                                      <p:cBhvr>
                                        <p:cTn id="569" dur="200"/>
                                        <p:tgtEl>
                                          <p:spTgt spid="260287"/>
                                        </p:tgtEl>
                                      </p:cBhvr>
                                    </p:animEffect>
                                    <p:set>
                                      <p:cBhvr>
                                        <p:cTn id="570" dur="1" fill="hold">
                                          <p:stCondLst>
                                            <p:cond delay="199"/>
                                          </p:stCondLst>
                                        </p:cTn>
                                        <p:tgtEl>
                                          <p:spTgt spid="260287"/>
                                        </p:tgtEl>
                                        <p:attrNameLst>
                                          <p:attrName>style.visibility</p:attrName>
                                        </p:attrNameLst>
                                      </p:cBhvr>
                                      <p:to>
                                        <p:strVal val="hidden"/>
                                      </p:to>
                                    </p:set>
                                  </p:childTnLst>
                                </p:cTn>
                              </p:par>
                            </p:childTnLst>
                          </p:cTn>
                        </p:par>
                        <p:par>
                          <p:cTn id="571" fill="hold" nodeType="afterGroup">
                            <p:stCondLst>
                              <p:cond delay="1600"/>
                            </p:stCondLst>
                            <p:childTnLst>
                              <p:par>
                                <p:cTn id="572" presetID="10" presetClass="exit" presetSubtype="0" fill="hold" grpId="1" nodeType="afterEffect">
                                  <p:stCondLst>
                                    <p:cond delay="0"/>
                                  </p:stCondLst>
                                  <p:childTnLst>
                                    <p:animEffect transition="out" filter="fade">
                                      <p:cBhvr>
                                        <p:cTn id="573" dur="200"/>
                                        <p:tgtEl>
                                          <p:spTgt spid="260288"/>
                                        </p:tgtEl>
                                      </p:cBhvr>
                                    </p:animEffect>
                                    <p:set>
                                      <p:cBhvr>
                                        <p:cTn id="574" dur="1" fill="hold">
                                          <p:stCondLst>
                                            <p:cond delay="199"/>
                                          </p:stCondLst>
                                        </p:cTn>
                                        <p:tgtEl>
                                          <p:spTgt spid="260288"/>
                                        </p:tgtEl>
                                        <p:attrNameLst>
                                          <p:attrName>style.visibility</p:attrName>
                                        </p:attrNameLst>
                                      </p:cBhvr>
                                      <p:to>
                                        <p:strVal val="hidden"/>
                                      </p:to>
                                    </p:set>
                                  </p:childTnLst>
                                </p:cTn>
                              </p:par>
                            </p:childTnLst>
                          </p:cTn>
                        </p:par>
                        <p:par>
                          <p:cTn id="575" fill="hold" nodeType="afterGroup">
                            <p:stCondLst>
                              <p:cond delay="1800"/>
                            </p:stCondLst>
                            <p:childTnLst>
                              <p:par>
                                <p:cTn id="576" presetID="10" presetClass="exit" presetSubtype="0" fill="hold" grpId="1" nodeType="afterEffect">
                                  <p:stCondLst>
                                    <p:cond delay="0"/>
                                  </p:stCondLst>
                                  <p:childTnLst>
                                    <p:animEffect transition="out" filter="fade">
                                      <p:cBhvr>
                                        <p:cTn id="577" dur="200"/>
                                        <p:tgtEl>
                                          <p:spTgt spid="260286"/>
                                        </p:tgtEl>
                                      </p:cBhvr>
                                    </p:animEffect>
                                    <p:set>
                                      <p:cBhvr>
                                        <p:cTn id="578" dur="1" fill="hold">
                                          <p:stCondLst>
                                            <p:cond delay="199"/>
                                          </p:stCondLst>
                                        </p:cTn>
                                        <p:tgtEl>
                                          <p:spTgt spid="260286"/>
                                        </p:tgtEl>
                                        <p:attrNameLst>
                                          <p:attrName>style.visibility</p:attrName>
                                        </p:attrNameLst>
                                      </p:cBhvr>
                                      <p:to>
                                        <p:strVal val="hidden"/>
                                      </p:to>
                                    </p:set>
                                  </p:childTnLst>
                                </p:cTn>
                              </p:par>
                            </p:childTnLst>
                          </p:cTn>
                        </p:par>
                        <p:par>
                          <p:cTn id="579" fill="hold" nodeType="afterGroup">
                            <p:stCondLst>
                              <p:cond delay="2000"/>
                            </p:stCondLst>
                            <p:childTnLst>
                              <p:par>
                                <p:cTn id="580" presetID="10" presetClass="exit" presetSubtype="0" fill="hold" grpId="1" nodeType="afterEffect">
                                  <p:stCondLst>
                                    <p:cond delay="0"/>
                                  </p:stCondLst>
                                  <p:childTnLst>
                                    <p:animEffect transition="out" filter="fade">
                                      <p:cBhvr>
                                        <p:cTn id="581" dur="200"/>
                                        <p:tgtEl>
                                          <p:spTgt spid="260285"/>
                                        </p:tgtEl>
                                      </p:cBhvr>
                                    </p:animEffect>
                                    <p:set>
                                      <p:cBhvr>
                                        <p:cTn id="582" dur="1" fill="hold">
                                          <p:stCondLst>
                                            <p:cond delay="199"/>
                                          </p:stCondLst>
                                        </p:cTn>
                                        <p:tgtEl>
                                          <p:spTgt spid="260285"/>
                                        </p:tgtEl>
                                        <p:attrNameLst>
                                          <p:attrName>style.visibility</p:attrName>
                                        </p:attrNameLst>
                                      </p:cBhvr>
                                      <p:to>
                                        <p:strVal val="hidden"/>
                                      </p:to>
                                    </p:set>
                                  </p:childTnLst>
                                </p:cTn>
                              </p:par>
                            </p:childTnLst>
                          </p:cTn>
                        </p:par>
                        <p:par>
                          <p:cTn id="583" fill="hold" nodeType="afterGroup">
                            <p:stCondLst>
                              <p:cond delay="2200"/>
                            </p:stCondLst>
                            <p:childTnLst>
                              <p:par>
                                <p:cTn id="584" presetID="10" presetClass="exit" presetSubtype="0" fill="hold" grpId="1" nodeType="afterEffect">
                                  <p:stCondLst>
                                    <p:cond delay="0"/>
                                  </p:stCondLst>
                                  <p:childTnLst>
                                    <p:animEffect transition="out" filter="fade">
                                      <p:cBhvr>
                                        <p:cTn id="585" dur="200"/>
                                        <p:tgtEl>
                                          <p:spTgt spid="260284"/>
                                        </p:tgtEl>
                                      </p:cBhvr>
                                    </p:animEffect>
                                    <p:set>
                                      <p:cBhvr>
                                        <p:cTn id="586" dur="1" fill="hold">
                                          <p:stCondLst>
                                            <p:cond delay="199"/>
                                          </p:stCondLst>
                                        </p:cTn>
                                        <p:tgtEl>
                                          <p:spTgt spid="260284"/>
                                        </p:tgtEl>
                                        <p:attrNameLst>
                                          <p:attrName>style.visibility</p:attrName>
                                        </p:attrNameLst>
                                      </p:cBhvr>
                                      <p:to>
                                        <p:strVal val="hidden"/>
                                      </p:to>
                                    </p:set>
                                  </p:childTnLst>
                                </p:cTn>
                              </p:par>
                            </p:childTnLst>
                          </p:cTn>
                        </p:par>
                        <p:par>
                          <p:cTn id="587" fill="hold" nodeType="afterGroup">
                            <p:stCondLst>
                              <p:cond delay="2400"/>
                            </p:stCondLst>
                            <p:childTnLst>
                              <p:par>
                                <p:cTn id="588" presetID="10" presetClass="exit" presetSubtype="0" fill="hold" grpId="1" nodeType="afterEffect">
                                  <p:stCondLst>
                                    <p:cond delay="0"/>
                                  </p:stCondLst>
                                  <p:childTnLst>
                                    <p:animEffect transition="out" filter="fade">
                                      <p:cBhvr>
                                        <p:cTn id="589" dur="200"/>
                                        <p:tgtEl>
                                          <p:spTgt spid="260283"/>
                                        </p:tgtEl>
                                      </p:cBhvr>
                                    </p:animEffect>
                                    <p:set>
                                      <p:cBhvr>
                                        <p:cTn id="590" dur="1" fill="hold">
                                          <p:stCondLst>
                                            <p:cond delay="199"/>
                                          </p:stCondLst>
                                        </p:cTn>
                                        <p:tgtEl>
                                          <p:spTgt spid="260283"/>
                                        </p:tgtEl>
                                        <p:attrNameLst>
                                          <p:attrName>style.visibility</p:attrName>
                                        </p:attrNameLst>
                                      </p:cBhvr>
                                      <p:to>
                                        <p:strVal val="hidden"/>
                                      </p:to>
                                    </p:set>
                                  </p:childTnLst>
                                </p:cTn>
                              </p:par>
                            </p:childTnLst>
                          </p:cTn>
                        </p:par>
                        <p:par>
                          <p:cTn id="591" fill="hold" nodeType="afterGroup">
                            <p:stCondLst>
                              <p:cond delay="2600"/>
                            </p:stCondLst>
                            <p:childTnLst>
                              <p:par>
                                <p:cTn id="592" presetID="10" presetClass="exit" presetSubtype="0" fill="hold" grpId="1" nodeType="afterEffect">
                                  <p:stCondLst>
                                    <p:cond delay="0"/>
                                  </p:stCondLst>
                                  <p:childTnLst>
                                    <p:animEffect transition="out" filter="fade">
                                      <p:cBhvr>
                                        <p:cTn id="593" dur="200"/>
                                        <p:tgtEl>
                                          <p:spTgt spid="260282"/>
                                        </p:tgtEl>
                                      </p:cBhvr>
                                    </p:animEffect>
                                    <p:set>
                                      <p:cBhvr>
                                        <p:cTn id="594" dur="1" fill="hold">
                                          <p:stCondLst>
                                            <p:cond delay="199"/>
                                          </p:stCondLst>
                                        </p:cTn>
                                        <p:tgtEl>
                                          <p:spTgt spid="260282"/>
                                        </p:tgtEl>
                                        <p:attrNameLst>
                                          <p:attrName>style.visibility</p:attrName>
                                        </p:attrNameLst>
                                      </p:cBhvr>
                                      <p:to>
                                        <p:strVal val="hidden"/>
                                      </p:to>
                                    </p:set>
                                  </p:childTnLst>
                                </p:cTn>
                              </p:par>
                            </p:childTnLst>
                          </p:cTn>
                        </p:par>
                        <p:par>
                          <p:cTn id="595" fill="hold" nodeType="afterGroup">
                            <p:stCondLst>
                              <p:cond delay="2800"/>
                            </p:stCondLst>
                            <p:childTnLst>
                              <p:par>
                                <p:cTn id="596" presetID="10" presetClass="exit" presetSubtype="0" fill="hold" grpId="1" nodeType="afterEffect">
                                  <p:stCondLst>
                                    <p:cond delay="0"/>
                                  </p:stCondLst>
                                  <p:childTnLst>
                                    <p:animEffect transition="out" filter="fade">
                                      <p:cBhvr>
                                        <p:cTn id="597" dur="200"/>
                                        <p:tgtEl>
                                          <p:spTgt spid="260281"/>
                                        </p:tgtEl>
                                      </p:cBhvr>
                                    </p:animEffect>
                                    <p:set>
                                      <p:cBhvr>
                                        <p:cTn id="598" dur="1" fill="hold">
                                          <p:stCondLst>
                                            <p:cond delay="199"/>
                                          </p:stCondLst>
                                        </p:cTn>
                                        <p:tgtEl>
                                          <p:spTgt spid="260281"/>
                                        </p:tgtEl>
                                        <p:attrNameLst>
                                          <p:attrName>style.visibility</p:attrName>
                                        </p:attrNameLst>
                                      </p:cBhvr>
                                      <p:to>
                                        <p:strVal val="hidden"/>
                                      </p:to>
                                    </p:set>
                                  </p:childTnLst>
                                </p:cTn>
                              </p:par>
                            </p:childTnLst>
                          </p:cTn>
                        </p:par>
                        <p:par>
                          <p:cTn id="599" fill="hold" nodeType="afterGroup">
                            <p:stCondLst>
                              <p:cond delay="3000"/>
                            </p:stCondLst>
                            <p:childTnLst>
                              <p:par>
                                <p:cTn id="600" presetID="10" presetClass="exit" presetSubtype="0" fill="hold" grpId="1" nodeType="afterEffect">
                                  <p:stCondLst>
                                    <p:cond delay="0"/>
                                  </p:stCondLst>
                                  <p:childTnLst>
                                    <p:animEffect transition="out" filter="fade">
                                      <p:cBhvr>
                                        <p:cTn id="601" dur="200"/>
                                        <p:tgtEl>
                                          <p:spTgt spid="260280"/>
                                        </p:tgtEl>
                                      </p:cBhvr>
                                    </p:animEffect>
                                    <p:set>
                                      <p:cBhvr>
                                        <p:cTn id="602" dur="1" fill="hold">
                                          <p:stCondLst>
                                            <p:cond delay="199"/>
                                          </p:stCondLst>
                                        </p:cTn>
                                        <p:tgtEl>
                                          <p:spTgt spid="260280"/>
                                        </p:tgtEl>
                                        <p:attrNameLst>
                                          <p:attrName>style.visibility</p:attrName>
                                        </p:attrNameLst>
                                      </p:cBhvr>
                                      <p:to>
                                        <p:strVal val="hidden"/>
                                      </p:to>
                                    </p:set>
                                  </p:childTnLst>
                                </p:cTn>
                              </p:par>
                            </p:childTnLst>
                          </p:cTn>
                        </p:par>
                        <p:par>
                          <p:cTn id="603" fill="hold" nodeType="afterGroup">
                            <p:stCondLst>
                              <p:cond delay="3200"/>
                            </p:stCondLst>
                            <p:childTnLst>
                              <p:par>
                                <p:cTn id="604" presetID="10" presetClass="exit" presetSubtype="0" fill="hold" grpId="1" nodeType="afterEffect">
                                  <p:stCondLst>
                                    <p:cond delay="0"/>
                                  </p:stCondLst>
                                  <p:childTnLst>
                                    <p:animEffect transition="out" filter="fade">
                                      <p:cBhvr>
                                        <p:cTn id="605" dur="200"/>
                                        <p:tgtEl>
                                          <p:spTgt spid="260279"/>
                                        </p:tgtEl>
                                      </p:cBhvr>
                                    </p:animEffect>
                                    <p:set>
                                      <p:cBhvr>
                                        <p:cTn id="606" dur="1" fill="hold">
                                          <p:stCondLst>
                                            <p:cond delay="199"/>
                                          </p:stCondLst>
                                        </p:cTn>
                                        <p:tgtEl>
                                          <p:spTgt spid="260279"/>
                                        </p:tgtEl>
                                        <p:attrNameLst>
                                          <p:attrName>style.visibility</p:attrName>
                                        </p:attrNameLst>
                                      </p:cBhvr>
                                      <p:to>
                                        <p:strVal val="hidden"/>
                                      </p:to>
                                    </p:set>
                                  </p:childTnLst>
                                </p:cTn>
                              </p:par>
                            </p:childTnLst>
                          </p:cTn>
                        </p:par>
                        <p:par>
                          <p:cTn id="607" fill="hold" nodeType="afterGroup">
                            <p:stCondLst>
                              <p:cond delay="3400"/>
                            </p:stCondLst>
                            <p:childTnLst>
                              <p:par>
                                <p:cTn id="608" presetID="10" presetClass="exit" presetSubtype="0" fill="hold" grpId="1" nodeType="afterEffect">
                                  <p:stCondLst>
                                    <p:cond delay="0"/>
                                  </p:stCondLst>
                                  <p:childTnLst>
                                    <p:animEffect transition="out" filter="fade">
                                      <p:cBhvr>
                                        <p:cTn id="609" dur="200"/>
                                        <p:tgtEl>
                                          <p:spTgt spid="260278"/>
                                        </p:tgtEl>
                                      </p:cBhvr>
                                    </p:animEffect>
                                    <p:set>
                                      <p:cBhvr>
                                        <p:cTn id="610" dur="1" fill="hold">
                                          <p:stCondLst>
                                            <p:cond delay="199"/>
                                          </p:stCondLst>
                                        </p:cTn>
                                        <p:tgtEl>
                                          <p:spTgt spid="260278"/>
                                        </p:tgtEl>
                                        <p:attrNameLst>
                                          <p:attrName>style.visibility</p:attrName>
                                        </p:attrNameLst>
                                      </p:cBhvr>
                                      <p:to>
                                        <p:strVal val="hidden"/>
                                      </p:to>
                                    </p:set>
                                  </p:childTnLst>
                                </p:cTn>
                              </p:par>
                            </p:childTnLst>
                          </p:cTn>
                        </p:par>
                        <p:par>
                          <p:cTn id="611" fill="hold" nodeType="afterGroup">
                            <p:stCondLst>
                              <p:cond delay="3600"/>
                            </p:stCondLst>
                            <p:childTnLst>
                              <p:par>
                                <p:cTn id="612" presetID="10" presetClass="exit" presetSubtype="0" fill="hold" grpId="1" nodeType="afterEffect">
                                  <p:stCondLst>
                                    <p:cond delay="0"/>
                                  </p:stCondLst>
                                  <p:childTnLst>
                                    <p:animEffect transition="out" filter="fade">
                                      <p:cBhvr>
                                        <p:cTn id="613" dur="200"/>
                                        <p:tgtEl>
                                          <p:spTgt spid="260277"/>
                                        </p:tgtEl>
                                      </p:cBhvr>
                                    </p:animEffect>
                                    <p:set>
                                      <p:cBhvr>
                                        <p:cTn id="614" dur="1" fill="hold">
                                          <p:stCondLst>
                                            <p:cond delay="199"/>
                                          </p:stCondLst>
                                        </p:cTn>
                                        <p:tgtEl>
                                          <p:spTgt spid="260277"/>
                                        </p:tgtEl>
                                        <p:attrNameLst>
                                          <p:attrName>style.visibility</p:attrName>
                                        </p:attrNameLst>
                                      </p:cBhvr>
                                      <p:to>
                                        <p:strVal val="hidden"/>
                                      </p:to>
                                    </p:set>
                                  </p:childTnLst>
                                </p:cTn>
                              </p:par>
                            </p:childTnLst>
                          </p:cTn>
                        </p:par>
                        <p:par>
                          <p:cTn id="615" fill="hold" nodeType="afterGroup">
                            <p:stCondLst>
                              <p:cond delay="3800"/>
                            </p:stCondLst>
                            <p:childTnLst>
                              <p:par>
                                <p:cTn id="616" presetID="10" presetClass="exit" presetSubtype="0" fill="hold" grpId="1" nodeType="afterEffect">
                                  <p:stCondLst>
                                    <p:cond delay="0"/>
                                  </p:stCondLst>
                                  <p:childTnLst>
                                    <p:animEffect transition="out" filter="fade">
                                      <p:cBhvr>
                                        <p:cTn id="617" dur="200"/>
                                        <p:tgtEl>
                                          <p:spTgt spid="260276"/>
                                        </p:tgtEl>
                                      </p:cBhvr>
                                    </p:animEffect>
                                    <p:set>
                                      <p:cBhvr>
                                        <p:cTn id="618" dur="1" fill="hold">
                                          <p:stCondLst>
                                            <p:cond delay="199"/>
                                          </p:stCondLst>
                                        </p:cTn>
                                        <p:tgtEl>
                                          <p:spTgt spid="260276"/>
                                        </p:tgtEl>
                                        <p:attrNameLst>
                                          <p:attrName>style.visibility</p:attrName>
                                        </p:attrNameLst>
                                      </p:cBhvr>
                                      <p:to>
                                        <p:strVal val="hidden"/>
                                      </p:to>
                                    </p:set>
                                  </p:childTnLst>
                                </p:cTn>
                              </p:par>
                            </p:childTnLst>
                          </p:cTn>
                        </p:par>
                        <p:par>
                          <p:cTn id="619" fill="hold" nodeType="afterGroup">
                            <p:stCondLst>
                              <p:cond delay="4000"/>
                            </p:stCondLst>
                            <p:childTnLst>
                              <p:par>
                                <p:cTn id="620" presetID="10" presetClass="exit" presetSubtype="0" fill="hold" grpId="1" nodeType="afterEffect">
                                  <p:stCondLst>
                                    <p:cond delay="0"/>
                                  </p:stCondLst>
                                  <p:childTnLst>
                                    <p:animEffect transition="out" filter="fade">
                                      <p:cBhvr>
                                        <p:cTn id="621" dur="200"/>
                                        <p:tgtEl>
                                          <p:spTgt spid="260275"/>
                                        </p:tgtEl>
                                      </p:cBhvr>
                                    </p:animEffect>
                                    <p:set>
                                      <p:cBhvr>
                                        <p:cTn id="622" dur="1" fill="hold">
                                          <p:stCondLst>
                                            <p:cond delay="199"/>
                                          </p:stCondLst>
                                        </p:cTn>
                                        <p:tgtEl>
                                          <p:spTgt spid="260275"/>
                                        </p:tgtEl>
                                        <p:attrNameLst>
                                          <p:attrName>style.visibility</p:attrName>
                                        </p:attrNameLst>
                                      </p:cBhvr>
                                      <p:to>
                                        <p:strVal val="hidden"/>
                                      </p:to>
                                    </p:set>
                                  </p:childTnLst>
                                </p:cTn>
                              </p:par>
                            </p:childTnLst>
                          </p:cTn>
                        </p:par>
                        <p:par>
                          <p:cTn id="623" fill="hold" nodeType="afterGroup">
                            <p:stCondLst>
                              <p:cond delay="4200"/>
                            </p:stCondLst>
                            <p:childTnLst>
                              <p:par>
                                <p:cTn id="624" presetID="10" presetClass="exit" presetSubtype="0" fill="hold" grpId="1" nodeType="afterEffect">
                                  <p:stCondLst>
                                    <p:cond delay="0"/>
                                  </p:stCondLst>
                                  <p:childTnLst>
                                    <p:animEffect transition="out" filter="fade">
                                      <p:cBhvr>
                                        <p:cTn id="625" dur="200"/>
                                        <p:tgtEl>
                                          <p:spTgt spid="260274"/>
                                        </p:tgtEl>
                                      </p:cBhvr>
                                    </p:animEffect>
                                    <p:set>
                                      <p:cBhvr>
                                        <p:cTn id="626" dur="1" fill="hold">
                                          <p:stCondLst>
                                            <p:cond delay="199"/>
                                          </p:stCondLst>
                                        </p:cTn>
                                        <p:tgtEl>
                                          <p:spTgt spid="260274"/>
                                        </p:tgtEl>
                                        <p:attrNameLst>
                                          <p:attrName>style.visibility</p:attrName>
                                        </p:attrNameLst>
                                      </p:cBhvr>
                                      <p:to>
                                        <p:strVal val="hidden"/>
                                      </p:to>
                                    </p:set>
                                  </p:childTnLst>
                                </p:cTn>
                              </p:par>
                            </p:childTnLst>
                          </p:cTn>
                        </p:par>
                        <p:par>
                          <p:cTn id="627" fill="hold" nodeType="afterGroup">
                            <p:stCondLst>
                              <p:cond delay="4400"/>
                            </p:stCondLst>
                            <p:childTnLst>
                              <p:par>
                                <p:cTn id="628" presetID="10" presetClass="exit" presetSubtype="0" fill="hold" grpId="1" nodeType="afterEffect">
                                  <p:stCondLst>
                                    <p:cond delay="0"/>
                                  </p:stCondLst>
                                  <p:childTnLst>
                                    <p:animEffect transition="out" filter="fade">
                                      <p:cBhvr>
                                        <p:cTn id="629" dur="200"/>
                                        <p:tgtEl>
                                          <p:spTgt spid="260273"/>
                                        </p:tgtEl>
                                      </p:cBhvr>
                                    </p:animEffect>
                                    <p:set>
                                      <p:cBhvr>
                                        <p:cTn id="630" dur="1" fill="hold">
                                          <p:stCondLst>
                                            <p:cond delay="199"/>
                                          </p:stCondLst>
                                        </p:cTn>
                                        <p:tgtEl>
                                          <p:spTgt spid="260273"/>
                                        </p:tgtEl>
                                        <p:attrNameLst>
                                          <p:attrName>style.visibility</p:attrName>
                                        </p:attrNameLst>
                                      </p:cBhvr>
                                      <p:to>
                                        <p:strVal val="hidden"/>
                                      </p:to>
                                    </p:set>
                                  </p:childTnLst>
                                </p:cTn>
                              </p:par>
                            </p:childTnLst>
                          </p:cTn>
                        </p:par>
                        <p:par>
                          <p:cTn id="631" fill="hold" nodeType="afterGroup">
                            <p:stCondLst>
                              <p:cond delay="4600"/>
                            </p:stCondLst>
                            <p:childTnLst>
                              <p:par>
                                <p:cTn id="632" presetID="10" presetClass="exit" presetSubtype="0" fill="hold" grpId="1" nodeType="afterEffect">
                                  <p:stCondLst>
                                    <p:cond delay="0"/>
                                  </p:stCondLst>
                                  <p:childTnLst>
                                    <p:animEffect transition="out" filter="fade">
                                      <p:cBhvr>
                                        <p:cTn id="633" dur="200"/>
                                        <p:tgtEl>
                                          <p:spTgt spid="260272"/>
                                        </p:tgtEl>
                                      </p:cBhvr>
                                    </p:animEffect>
                                    <p:set>
                                      <p:cBhvr>
                                        <p:cTn id="634" dur="1" fill="hold">
                                          <p:stCondLst>
                                            <p:cond delay="199"/>
                                          </p:stCondLst>
                                        </p:cTn>
                                        <p:tgtEl>
                                          <p:spTgt spid="260272"/>
                                        </p:tgtEl>
                                        <p:attrNameLst>
                                          <p:attrName>style.visibility</p:attrName>
                                        </p:attrNameLst>
                                      </p:cBhvr>
                                      <p:to>
                                        <p:strVal val="hidden"/>
                                      </p:to>
                                    </p:set>
                                  </p:childTnLst>
                                </p:cTn>
                              </p:par>
                            </p:childTnLst>
                          </p:cTn>
                        </p:par>
                        <p:par>
                          <p:cTn id="635" fill="hold" nodeType="afterGroup">
                            <p:stCondLst>
                              <p:cond delay="4800"/>
                            </p:stCondLst>
                            <p:childTnLst>
                              <p:par>
                                <p:cTn id="636" presetID="10" presetClass="exit" presetSubtype="0" fill="hold" grpId="1" nodeType="afterEffect">
                                  <p:stCondLst>
                                    <p:cond delay="0"/>
                                  </p:stCondLst>
                                  <p:childTnLst>
                                    <p:animEffect transition="out" filter="fade">
                                      <p:cBhvr>
                                        <p:cTn id="637" dur="200"/>
                                        <p:tgtEl>
                                          <p:spTgt spid="260271"/>
                                        </p:tgtEl>
                                      </p:cBhvr>
                                    </p:animEffect>
                                    <p:set>
                                      <p:cBhvr>
                                        <p:cTn id="638" dur="1" fill="hold">
                                          <p:stCondLst>
                                            <p:cond delay="199"/>
                                          </p:stCondLst>
                                        </p:cTn>
                                        <p:tgtEl>
                                          <p:spTgt spid="260271"/>
                                        </p:tgtEl>
                                        <p:attrNameLst>
                                          <p:attrName>style.visibility</p:attrName>
                                        </p:attrNameLst>
                                      </p:cBhvr>
                                      <p:to>
                                        <p:strVal val="hidden"/>
                                      </p:to>
                                    </p:set>
                                  </p:childTnLst>
                                </p:cTn>
                              </p:par>
                            </p:childTnLst>
                          </p:cTn>
                        </p:par>
                        <p:par>
                          <p:cTn id="639" fill="hold" nodeType="afterGroup">
                            <p:stCondLst>
                              <p:cond delay="5000"/>
                            </p:stCondLst>
                            <p:childTnLst>
                              <p:par>
                                <p:cTn id="640" presetID="10" presetClass="exit" presetSubtype="0" fill="hold" grpId="1" nodeType="afterEffect">
                                  <p:stCondLst>
                                    <p:cond delay="0"/>
                                  </p:stCondLst>
                                  <p:childTnLst>
                                    <p:animEffect transition="out" filter="fade">
                                      <p:cBhvr>
                                        <p:cTn id="641" dur="200"/>
                                        <p:tgtEl>
                                          <p:spTgt spid="260270"/>
                                        </p:tgtEl>
                                      </p:cBhvr>
                                    </p:animEffect>
                                    <p:set>
                                      <p:cBhvr>
                                        <p:cTn id="642" dur="1" fill="hold">
                                          <p:stCondLst>
                                            <p:cond delay="199"/>
                                          </p:stCondLst>
                                        </p:cTn>
                                        <p:tgtEl>
                                          <p:spTgt spid="260270"/>
                                        </p:tgtEl>
                                        <p:attrNameLst>
                                          <p:attrName>style.visibility</p:attrName>
                                        </p:attrNameLst>
                                      </p:cBhvr>
                                      <p:to>
                                        <p:strVal val="hidden"/>
                                      </p:to>
                                    </p:set>
                                  </p:childTnLst>
                                </p:cTn>
                              </p:par>
                            </p:childTnLst>
                          </p:cTn>
                        </p:par>
                        <p:par>
                          <p:cTn id="643" fill="hold" nodeType="afterGroup">
                            <p:stCondLst>
                              <p:cond delay="5200"/>
                            </p:stCondLst>
                            <p:childTnLst>
                              <p:par>
                                <p:cTn id="644" presetID="10" presetClass="exit" presetSubtype="0" fill="hold" grpId="1" nodeType="afterEffect">
                                  <p:stCondLst>
                                    <p:cond delay="0"/>
                                  </p:stCondLst>
                                  <p:childTnLst>
                                    <p:animEffect transition="out" filter="fade">
                                      <p:cBhvr>
                                        <p:cTn id="645" dur="200"/>
                                        <p:tgtEl>
                                          <p:spTgt spid="260269"/>
                                        </p:tgtEl>
                                      </p:cBhvr>
                                    </p:animEffect>
                                    <p:set>
                                      <p:cBhvr>
                                        <p:cTn id="646" dur="1" fill="hold">
                                          <p:stCondLst>
                                            <p:cond delay="199"/>
                                          </p:stCondLst>
                                        </p:cTn>
                                        <p:tgtEl>
                                          <p:spTgt spid="260269"/>
                                        </p:tgtEl>
                                        <p:attrNameLst>
                                          <p:attrName>style.visibility</p:attrName>
                                        </p:attrNameLst>
                                      </p:cBhvr>
                                      <p:to>
                                        <p:strVal val="hidden"/>
                                      </p:to>
                                    </p:set>
                                  </p:childTnLst>
                                </p:cTn>
                              </p:par>
                            </p:childTnLst>
                          </p:cTn>
                        </p:par>
                      </p:childTnLst>
                    </p:cTn>
                  </p:par>
                  <p:par>
                    <p:cTn id="647" fill="hold" nodeType="clickPar">
                      <p:stCondLst>
                        <p:cond delay="indefinite"/>
                      </p:stCondLst>
                      <p:childTnLst>
                        <p:par>
                          <p:cTn id="648" fill="hold" nodeType="withGroup">
                            <p:stCondLst>
                              <p:cond delay="0"/>
                            </p:stCondLst>
                            <p:childTnLst>
                              <p:par>
                                <p:cTn id="649" presetID="51" presetClass="exit" presetSubtype="0" fill="hold" grpId="0" nodeType="clickEffect">
                                  <p:stCondLst>
                                    <p:cond delay="0"/>
                                  </p:stCondLst>
                                  <p:childTnLst>
                                    <p:animEffect transition="out" filter="fade">
                                      <p:cBhvr>
                                        <p:cTn id="650" dur="770" accel="100000">
                                          <p:stCondLst>
                                            <p:cond delay="1230"/>
                                          </p:stCondLst>
                                        </p:cTn>
                                        <p:tgtEl>
                                          <p:spTgt spid="260296"/>
                                        </p:tgtEl>
                                      </p:cBhvr>
                                    </p:animEffect>
                                    <p:animScale>
                                      <p:cBhvr>
                                        <p:cTn id="651" dur="770" accel="100000">
                                          <p:stCondLst>
                                            <p:cond delay="1230"/>
                                          </p:stCondLst>
                                        </p:cTn>
                                        <p:tgtEl>
                                          <p:spTgt spid="260296"/>
                                        </p:tgtEl>
                                      </p:cBhvr>
                                      <p:from x="200000" y="450000"/>
                                      <p:to x="10000" y="10000"/>
                                    </p:animScale>
                                    <p:animScale>
                                      <p:cBhvr>
                                        <p:cTn id="652" dur="1230" decel="100000"/>
                                        <p:tgtEl>
                                          <p:spTgt spid="260296"/>
                                        </p:tgtEl>
                                      </p:cBhvr>
                                      <p:from x="100000" y="100000"/>
                                      <p:to x="200000" y="450000"/>
                                    </p:animScale>
                                    <p:anim from="(ppt_x)" to="(0.5)" calcmode="lin" valueType="num">
                                      <p:cBhvr>
                                        <p:cTn id="653" dur="1230" decel="100000"/>
                                        <p:tgtEl>
                                          <p:spTgt spid="260296"/>
                                        </p:tgtEl>
                                        <p:attrNameLst>
                                          <p:attrName>ppt_x</p:attrName>
                                        </p:attrNameLst>
                                      </p:cBhvr>
                                    </p:anim>
                                    <p:anim from="(0.5)" to="(0.5)" calcmode="lin" valueType="num">
                                      <p:cBhvr>
                                        <p:cTn id="654" dur="770">
                                          <p:stCondLst>
                                            <p:cond delay="1230"/>
                                          </p:stCondLst>
                                        </p:cTn>
                                        <p:tgtEl>
                                          <p:spTgt spid="260296"/>
                                        </p:tgtEl>
                                        <p:attrNameLst>
                                          <p:attrName>ppt_x</p:attrName>
                                        </p:attrNameLst>
                                      </p:cBhvr>
                                    </p:anim>
                                    <p:anim from="(ppt_y)" to="(ppt_y+0.4)" calcmode="lin" valueType="num">
                                      <p:cBhvr>
                                        <p:cTn id="655" dur="1230" decel="100000"/>
                                        <p:tgtEl>
                                          <p:spTgt spid="260296"/>
                                        </p:tgtEl>
                                        <p:attrNameLst>
                                          <p:attrName>ppt_y</p:attrName>
                                        </p:attrNameLst>
                                      </p:cBhvr>
                                    </p:anim>
                                    <p:anim from="(ppt_y)" to="(ppt_y)" calcmode="lin" valueType="num">
                                      <p:cBhvr>
                                        <p:cTn id="656" dur="770">
                                          <p:stCondLst>
                                            <p:cond delay="1230"/>
                                          </p:stCondLst>
                                        </p:cTn>
                                        <p:tgtEl>
                                          <p:spTgt spid="260296"/>
                                        </p:tgtEl>
                                        <p:attrNameLst>
                                          <p:attrName>ppt_y</p:attrName>
                                        </p:attrNameLst>
                                      </p:cBhvr>
                                    </p:anim>
                                    <p:set>
                                      <p:cBhvr>
                                        <p:cTn id="657" dur="1" fill="hold">
                                          <p:stCondLst>
                                            <p:cond delay="1999"/>
                                          </p:stCondLst>
                                        </p:cTn>
                                        <p:tgtEl>
                                          <p:spTgt spid="260296"/>
                                        </p:tgtEl>
                                        <p:attrNameLst>
                                          <p:attrName>style.visibility</p:attrName>
                                        </p:attrNameLst>
                                      </p:cBhvr>
                                      <p:to>
                                        <p:strVal val="hidden"/>
                                      </p:to>
                                    </p:set>
                                  </p:childTnLst>
                                </p:cTn>
                              </p:par>
                              <p:par>
                                <p:cTn id="658" presetID="51" presetClass="exit" presetSubtype="0" fill="hold" grpId="0" nodeType="withEffect">
                                  <p:stCondLst>
                                    <p:cond delay="0"/>
                                  </p:stCondLst>
                                  <p:childTnLst>
                                    <p:animEffect transition="out" filter="fade">
                                      <p:cBhvr>
                                        <p:cTn id="659" dur="770" accel="100000">
                                          <p:stCondLst>
                                            <p:cond delay="1230"/>
                                          </p:stCondLst>
                                        </p:cTn>
                                        <p:tgtEl>
                                          <p:spTgt spid="260268"/>
                                        </p:tgtEl>
                                      </p:cBhvr>
                                    </p:animEffect>
                                    <p:animScale>
                                      <p:cBhvr>
                                        <p:cTn id="660" dur="770" accel="100000">
                                          <p:stCondLst>
                                            <p:cond delay="1230"/>
                                          </p:stCondLst>
                                        </p:cTn>
                                        <p:tgtEl>
                                          <p:spTgt spid="260268"/>
                                        </p:tgtEl>
                                      </p:cBhvr>
                                      <p:from x="200000" y="450000"/>
                                      <p:to x="10000" y="10000"/>
                                    </p:animScale>
                                    <p:animScale>
                                      <p:cBhvr>
                                        <p:cTn id="661" dur="1230" decel="100000"/>
                                        <p:tgtEl>
                                          <p:spTgt spid="260268"/>
                                        </p:tgtEl>
                                      </p:cBhvr>
                                      <p:from x="100000" y="100000"/>
                                      <p:to x="200000" y="450000"/>
                                    </p:animScale>
                                    <p:anim from="(ppt_x)" to="(0.5)" calcmode="lin" valueType="num">
                                      <p:cBhvr>
                                        <p:cTn id="662" dur="1230" decel="100000"/>
                                        <p:tgtEl>
                                          <p:spTgt spid="260268"/>
                                        </p:tgtEl>
                                        <p:attrNameLst>
                                          <p:attrName>ppt_x</p:attrName>
                                        </p:attrNameLst>
                                      </p:cBhvr>
                                    </p:anim>
                                    <p:anim from="(0.5)" to="(0.5)" calcmode="lin" valueType="num">
                                      <p:cBhvr>
                                        <p:cTn id="663" dur="770">
                                          <p:stCondLst>
                                            <p:cond delay="1230"/>
                                          </p:stCondLst>
                                        </p:cTn>
                                        <p:tgtEl>
                                          <p:spTgt spid="260268"/>
                                        </p:tgtEl>
                                        <p:attrNameLst>
                                          <p:attrName>ppt_x</p:attrName>
                                        </p:attrNameLst>
                                      </p:cBhvr>
                                    </p:anim>
                                    <p:anim from="(ppt_y)" to="(ppt_y+0.4)" calcmode="lin" valueType="num">
                                      <p:cBhvr>
                                        <p:cTn id="664" dur="1230" decel="100000"/>
                                        <p:tgtEl>
                                          <p:spTgt spid="260268"/>
                                        </p:tgtEl>
                                        <p:attrNameLst>
                                          <p:attrName>ppt_y</p:attrName>
                                        </p:attrNameLst>
                                      </p:cBhvr>
                                    </p:anim>
                                    <p:anim from="(ppt_y)" to="(ppt_y)" calcmode="lin" valueType="num">
                                      <p:cBhvr>
                                        <p:cTn id="665" dur="770">
                                          <p:stCondLst>
                                            <p:cond delay="1230"/>
                                          </p:stCondLst>
                                        </p:cTn>
                                        <p:tgtEl>
                                          <p:spTgt spid="260268"/>
                                        </p:tgtEl>
                                        <p:attrNameLst>
                                          <p:attrName>ppt_y</p:attrName>
                                        </p:attrNameLst>
                                      </p:cBhvr>
                                    </p:anim>
                                    <p:set>
                                      <p:cBhvr>
                                        <p:cTn id="666" dur="1" fill="hold">
                                          <p:stCondLst>
                                            <p:cond delay="1999"/>
                                          </p:stCondLst>
                                        </p:cTn>
                                        <p:tgtEl>
                                          <p:spTgt spid="260268"/>
                                        </p:tgtEl>
                                        <p:attrNameLst>
                                          <p:attrName>style.visibility</p:attrName>
                                        </p:attrNameLst>
                                      </p:cBhvr>
                                      <p:to>
                                        <p:strVal val="hidden"/>
                                      </p:to>
                                    </p:set>
                                  </p:childTnLst>
                                </p:cTn>
                              </p:par>
                              <p:par>
                                <p:cTn id="667" presetID="0" presetClass="path" presetSubtype="0" accel="50000" decel="50000" fill="hold" grpId="3" nodeType="withEffect">
                                  <p:stCondLst>
                                    <p:cond delay="0"/>
                                  </p:stCondLst>
                                  <p:childTnLst>
                                    <p:animMotion origin="layout" path="M 0 -1.11111E-6 L 0 -0.08889 " pathEditMode="relative" rAng="0" ptsTypes="AA">
                                      <p:cBhvr>
                                        <p:cTn id="668" dur="2000" fill="hold"/>
                                        <p:tgtEl>
                                          <p:spTgt spid="260296"/>
                                        </p:tgtEl>
                                        <p:attrNameLst>
                                          <p:attrName>ppt_x</p:attrName>
                                          <p:attrName>ppt_y</p:attrName>
                                        </p:attrNameLst>
                                      </p:cBhvr>
                                      <p:rCtr x="0" y="-4444"/>
                                    </p:animMotion>
                                  </p:childTnLst>
                                </p:cTn>
                              </p:par>
                              <p:par>
                                <p:cTn id="669" presetID="0" presetClass="path" presetSubtype="0" accel="50000" decel="50000" fill="hold" grpId="3" nodeType="withEffect">
                                  <p:stCondLst>
                                    <p:cond delay="0"/>
                                  </p:stCondLst>
                                  <p:childTnLst>
                                    <p:animMotion origin="layout" path="M 3.33333E-6 -1.11111E-6 L 3.33333E-6 -0.08889 " pathEditMode="relative" rAng="0" ptsTypes="AA">
                                      <p:cBhvr>
                                        <p:cTn id="670" dur="2000" fill="hold"/>
                                        <p:tgtEl>
                                          <p:spTgt spid="260268"/>
                                        </p:tgtEl>
                                        <p:attrNameLst>
                                          <p:attrName>ppt_x</p:attrName>
                                          <p:attrName>ppt_y</p:attrName>
                                        </p:attrNameLst>
                                      </p:cBhvr>
                                      <p:rCtr x="0" y="-4444"/>
                                    </p:animMotion>
                                  </p:childTnLst>
                                </p:cTn>
                              </p:par>
                            </p:childTnLst>
                          </p:cTn>
                        </p:par>
                        <p:par>
                          <p:cTn id="671" fill="hold">
                            <p:stCondLst>
                              <p:cond delay="2000"/>
                            </p:stCondLst>
                            <p:childTnLst>
                              <p:par>
                                <p:cTn id="672" presetID="42" presetClass="entr" presetSubtype="0" fill="hold" grpId="0" nodeType="afterEffect">
                                  <p:stCondLst>
                                    <p:cond delay="0"/>
                                  </p:stCondLst>
                                  <p:childTnLst>
                                    <p:set>
                                      <p:cBhvr>
                                        <p:cTn id="673" dur="1" fill="hold">
                                          <p:stCondLst>
                                            <p:cond delay="0"/>
                                          </p:stCondLst>
                                        </p:cTn>
                                        <p:tgtEl>
                                          <p:spTgt spid="68"/>
                                        </p:tgtEl>
                                        <p:attrNameLst>
                                          <p:attrName>style.visibility</p:attrName>
                                        </p:attrNameLst>
                                      </p:cBhvr>
                                      <p:to>
                                        <p:strVal val="visible"/>
                                      </p:to>
                                    </p:set>
                                    <p:animEffect transition="in" filter="fade">
                                      <p:cBhvr>
                                        <p:cTn id="674" dur="1000"/>
                                        <p:tgtEl>
                                          <p:spTgt spid="68"/>
                                        </p:tgtEl>
                                      </p:cBhvr>
                                    </p:animEffect>
                                    <p:anim calcmode="lin" valueType="num">
                                      <p:cBhvr>
                                        <p:cTn id="675" dur="1000" fill="hold"/>
                                        <p:tgtEl>
                                          <p:spTgt spid="68"/>
                                        </p:tgtEl>
                                        <p:attrNameLst>
                                          <p:attrName>ppt_x</p:attrName>
                                        </p:attrNameLst>
                                      </p:cBhvr>
                                      <p:tavLst>
                                        <p:tav tm="0">
                                          <p:val>
                                            <p:strVal val="#ppt_x"/>
                                          </p:val>
                                        </p:tav>
                                        <p:tav tm="100000">
                                          <p:val>
                                            <p:strVal val="#ppt_x"/>
                                          </p:val>
                                        </p:tav>
                                      </p:tavLst>
                                    </p:anim>
                                    <p:anim calcmode="lin" valueType="num">
                                      <p:cBhvr>
                                        <p:cTn id="676"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232" grpId="0" build="p"/>
      <p:bldP spid="260232" grpId="1" build="p"/>
      <p:bldP spid="260233" grpId="0"/>
      <p:bldP spid="260233" grpId="1"/>
      <p:bldP spid="260234" grpId="0"/>
      <p:bldP spid="260234" grpId="1"/>
      <p:bldP spid="260235" grpId="0"/>
      <p:bldP spid="260235" grpId="1"/>
      <p:bldP spid="260236" grpId="0"/>
      <p:bldP spid="260236" grpId="1"/>
      <p:bldP spid="260237" grpId="0"/>
      <p:bldP spid="260237" grpId="1"/>
      <p:bldP spid="260238" grpId="0"/>
      <p:bldP spid="260238" grpId="1"/>
      <p:bldP spid="260239" grpId="0"/>
      <p:bldP spid="260239" grpId="1"/>
      <p:bldP spid="260240" grpId="0"/>
      <p:bldP spid="260240" grpId="1"/>
      <p:bldP spid="260241" grpId="0"/>
      <p:bldP spid="260241" grpId="1"/>
      <p:bldP spid="260242" grpId="0"/>
      <p:bldP spid="260242" grpId="1"/>
      <p:bldP spid="260243" grpId="0"/>
      <p:bldP spid="260243" grpId="1"/>
      <p:bldP spid="260244" grpId="0"/>
      <p:bldP spid="260244" grpId="1"/>
      <p:bldP spid="260245" grpId="0"/>
      <p:bldP spid="260245" grpId="1"/>
      <p:bldP spid="260246" grpId="0"/>
      <p:bldP spid="260246" grpId="1"/>
      <p:bldP spid="260247" grpId="0"/>
      <p:bldP spid="260247" grpId="1"/>
      <p:bldP spid="260248" grpId="0"/>
      <p:bldP spid="260248" grpId="1"/>
      <p:bldP spid="260249" grpId="0"/>
      <p:bldP spid="260249" grpId="1"/>
      <p:bldP spid="260250" grpId="0"/>
      <p:bldP spid="260250" grpId="1"/>
      <p:bldP spid="260251" grpId="0"/>
      <p:bldP spid="260251" grpId="1"/>
      <p:bldP spid="260252" grpId="0"/>
      <p:bldP spid="260252" grpId="1"/>
      <p:bldP spid="260253" grpId="0"/>
      <p:bldP spid="260253" grpId="1"/>
      <p:bldP spid="260254" grpId="0"/>
      <p:bldP spid="260254" grpId="1"/>
      <p:bldP spid="260255" grpId="0"/>
      <p:bldP spid="260255" grpId="1"/>
      <p:bldP spid="260256" grpId="0"/>
      <p:bldP spid="260256" grpId="1"/>
      <p:bldP spid="260257" grpId="0"/>
      <p:bldP spid="260257" grpId="1"/>
      <p:bldP spid="260258" grpId="0"/>
      <p:bldP spid="260258" grpId="1"/>
      <p:bldP spid="260259" grpId="0"/>
      <p:bldP spid="260259" grpId="1"/>
      <p:bldP spid="260260" grpId="0"/>
      <p:bldP spid="260260" grpId="1"/>
      <p:bldP spid="260261" grpId="0"/>
      <p:bldP spid="260261" grpId="1"/>
      <p:bldP spid="260262" grpId="0"/>
      <p:bldP spid="260262" grpId="1"/>
      <p:bldP spid="260263" grpId="0"/>
      <p:bldP spid="260263" grpId="1"/>
      <p:bldP spid="260264" grpId="0"/>
      <p:bldP spid="260264" grpId="1"/>
      <p:bldP spid="260265" grpId="0"/>
      <p:bldP spid="260265" grpId="1"/>
      <p:bldP spid="260266" grpId="0"/>
      <p:bldP spid="260266" grpId="1"/>
      <p:bldP spid="260267" grpId="0"/>
      <p:bldP spid="260267" grpId="1"/>
      <p:bldP spid="260268" grpId="0"/>
      <p:bldP spid="260268" grpId="2"/>
      <p:bldP spid="260268" grpId="3"/>
      <p:bldP spid="260269" grpId="0"/>
      <p:bldP spid="260269" grpId="1"/>
      <p:bldP spid="260270" grpId="0"/>
      <p:bldP spid="260270" grpId="1"/>
      <p:bldP spid="260271" grpId="0"/>
      <p:bldP spid="260271" grpId="1"/>
      <p:bldP spid="260272" grpId="0"/>
      <p:bldP spid="260272" grpId="1"/>
      <p:bldP spid="260273" grpId="0"/>
      <p:bldP spid="260273" grpId="1"/>
      <p:bldP spid="260274" grpId="0"/>
      <p:bldP spid="260274" grpId="1"/>
      <p:bldP spid="260275" grpId="0"/>
      <p:bldP spid="260275" grpId="1"/>
      <p:bldP spid="260276" grpId="0"/>
      <p:bldP spid="260276" grpId="1"/>
      <p:bldP spid="260277" grpId="0"/>
      <p:bldP spid="260277" grpId="1"/>
      <p:bldP spid="260278" grpId="0"/>
      <p:bldP spid="260278" grpId="1"/>
      <p:bldP spid="260279" grpId="0"/>
      <p:bldP spid="260279" grpId="1"/>
      <p:bldP spid="260280" grpId="0"/>
      <p:bldP spid="260280" grpId="1"/>
      <p:bldP spid="260281" grpId="0"/>
      <p:bldP spid="260281" grpId="1"/>
      <p:bldP spid="260282" grpId="0"/>
      <p:bldP spid="260282" grpId="1"/>
      <p:bldP spid="260283" grpId="0"/>
      <p:bldP spid="260283" grpId="1"/>
      <p:bldP spid="260284" grpId="0"/>
      <p:bldP spid="260284" grpId="1"/>
      <p:bldP spid="260285" grpId="0"/>
      <p:bldP spid="260285" grpId="1"/>
      <p:bldP spid="260286" grpId="0"/>
      <p:bldP spid="260286" grpId="1"/>
      <p:bldP spid="260287" grpId="0"/>
      <p:bldP spid="260287" grpId="1"/>
      <p:bldP spid="260288" grpId="0"/>
      <p:bldP spid="260288" grpId="1"/>
      <p:bldP spid="260289" grpId="0"/>
      <p:bldP spid="260289" grpId="1"/>
      <p:bldP spid="260290" grpId="0"/>
      <p:bldP spid="260290" grpId="1"/>
      <p:bldP spid="260291" grpId="0"/>
      <p:bldP spid="260291" grpId="1"/>
      <p:bldP spid="260292" grpId="0"/>
      <p:bldP spid="260292" grpId="1"/>
      <p:bldP spid="260293" grpId="0"/>
      <p:bldP spid="260293" grpId="1"/>
      <p:bldP spid="260294" grpId="0"/>
      <p:bldP spid="260294" grpId="1"/>
      <p:bldP spid="260295" grpId="0"/>
      <p:bldP spid="260295" grpId="1"/>
      <p:bldP spid="260296" grpId="0"/>
      <p:bldP spid="260296" grpId="2"/>
      <p:bldP spid="260296" grpId="3"/>
      <p:bldP spid="6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1" r="-1"/>
          <a:stretch/>
        </p:blipFill>
        <p:spPr>
          <a:xfrm>
            <a:off x="0" y="0"/>
            <a:ext cx="9293506" cy="7086599"/>
          </a:xfrm>
          <a:prstGeom prst="rect">
            <a:avLst/>
          </a:prstGeom>
        </p:spPr>
      </p:pic>
      <p:sp>
        <p:nvSpPr>
          <p:cNvPr id="10" name="Title 1"/>
          <p:cNvSpPr txBox="1">
            <a:spLocks/>
          </p:cNvSpPr>
          <p:nvPr/>
        </p:nvSpPr>
        <p:spPr>
          <a:xfrm>
            <a:off x="475488" y="1874520"/>
            <a:ext cx="3962400" cy="9981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witnesses</a:t>
            </a:r>
          </a:p>
        </p:txBody>
      </p:sp>
      <p:sp>
        <p:nvSpPr>
          <p:cNvPr id="3074" name="Rectangle 2"/>
          <p:cNvSpPr>
            <a:spLocks noGrp="1" noChangeArrowheads="1"/>
          </p:cNvSpPr>
          <p:nvPr>
            <p:ph type="title"/>
          </p:nvPr>
        </p:nvSpPr>
        <p:spPr>
          <a:xfrm>
            <a:off x="685800" y="1143000"/>
            <a:ext cx="7924800" cy="5135562"/>
          </a:xfrm>
          <a:effectLst>
            <a:glow rad="63500">
              <a:schemeClr val="tx1"/>
            </a:glow>
          </a:effectLst>
        </p:spPr>
        <p:txBody>
          <a:bodyPr/>
          <a:lstStyle/>
          <a:p>
            <a:pPr eaLnBrk="1" hangingPunct="1"/>
            <a:r>
              <a:rPr lang="en-US" altLang="en-US" b="1" dirty="0">
                <a:solidFill>
                  <a:schemeClr val="bg1"/>
                </a:solidFill>
                <a:effectLst>
                  <a:glow rad="63500">
                    <a:schemeClr val="tx1"/>
                  </a:glow>
                </a:effectLst>
                <a:latin typeface="Calibri" panose="020F0502020204030204" pitchFamily="34" charset="0"/>
              </a:rPr>
              <a:t>"I call heaven and earth as witnesses today against you, that I have set before you life and death, blessing and cursing; therefore choose life, that both you and your descendants may live;" </a:t>
            </a:r>
            <a:r>
              <a:rPr lang="en-US" altLang="en-US" sz="3200" b="1" i="1" dirty="0">
                <a:solidFill>
                  <a:schemeClr val="bg1"/>
                </a:solidFill>
                <a:effectLst>
                  <a:glow rad="63500">
                    <a:schemeClr val="tx1"/>
                  </a:glow>
                </a:effectLst>
                <a:latin typeface="Calibri" panose="020F0502020204030204" pitchFamily="34" charset="0"/>
              </a:rPr>
              <a:t>— Deuteronomy 30:19 </a:t>
            </a:r>
          </a:p>
        </p:txBody>
      </p:sp>
      <p:sp>
        <p:nvSpPr>
          <p:cNvPr id="4" name="Rectangle 2"/>
          <p:cNvSpPr txBox="1">
            <a:spLocks noChangeArrowheads="1"/>
          </p:cNvSpPr>
          <p:nvPr/>
        </p:nvSpPr>
        <p:spPr bwMode="auto">
          <a:xfrm>
            <a:off x="6781800" y="2514600"/>
            <a:ext cx="16002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800" b="1" kern="0" dirty="0">
                <a:solidFill>
                  <a:schemeClr val="bg1"/>
                </a:solidFill>
                <a:effectLst>
                  <a:glow rad="63500">
                    <a:schemeClr val="tx1"/>
                  </a:glow>
                </a:effectLst>
                <a:latin typeface="Calibri" panose="020F0502020204030204" pitchFamily="34" charset="0"/>
              </a:rPr>
              <a:t> </a:t>
            </a:r>
            <a:r>
              <a:rPr lang="en-US" altLang="en-US" sz="5200" b="1" kern="0" dirty="0">
                <a:solidFill>
                  <a:schemeClr val="bg1"/>
                </a:solidFill>
                <a:effectLst>
                  <a:glow rad="63500">
                    <a:schemeClr val="tx1"/>
                  </a:glow>
                </a:effectLst>
                <a:latin typeface="Calibri" panose="020F0502020204030204" pitchFamily="34" charset="0"/>
              </a:rPr>
              <a:t> </a:t>
            </a:r>
            <a:r>
              <a:rPr lang="en-US" altLang="en-US" b="1" kern="0" dirty="0">
                <a:solidFill>
                  <a:schemeClr val="bg1"/>
                </a:solidFill>
                <a:effectLst>
                  <a:glow rad="63500">
                    <a:schemeClr val="tx1"/>
                  </a:glow>
                </a:effectLst>
                <a:latin typeface="Calibri" panose="020F0502020204030204" pitchFamily="34" charset="0"/>
              </a:rPr>
              <a:t>life</a:t>
            </a:r>
            <a:endParaRPr lang="en-US" altLang="en-US" sz="4000" b="1" i="1" kern="0" dirty="0">
              <a:solidFill>
                <a:schemeClr val="bg1"/>
              </a:solidFill>
              <a:effectLst>
                <a:glow rad="63500">
                  <a:schemeClr val="tx1"/>
                </a:glow>
              </a:effectLst>
              <a:latin typeface="Calibri" panose="020F0502020204030204" pitchFamily="34" charset="0"/>
            </a:endParaRPr>
          </a:p>
        </p:txBody>
      </p:sp>
      <p:sp>
        <p:nvSpPr>
          <p:cNvPr id="5" name="Rectangle 2"/>
          <p:cNvSpPr txBox="1">
            <a:spLocks noChangeArrowheads="1"/>
          </p:cNvSpPr>
          <p:nvPr/>
        </p:nvSpPr>
        <p:spPr bwMode="auto">
          <a:xfrm>
            <a:off x="1447800" y="3124200"/>
            <a:ext cx="2057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b="1" kern="0" dirty="0">
                <a:solidFill>
                  <a:schemeClr val="bg1"/>
                </a:solidFill>
                <a:effectLst>
                  <a:glow rad="63500">
                    <a:schemeClr val="tx1"/>
                  </a:glow>
                </a:effectLst>
                <a:latin typeface="Calibri" panose="020F0502020204030204" pitchFamily="34" charset="0"/>
              </a:rPr>
              <a:t>  </a:t>
            </a:r>
            <a:r>
              <a:rPr lang="en-US" altLang="en-US" b="1" kern="0" dirty="0">
                <a:solidFill>
                  <a:schemeClr val="bg1"/>
                </a:solidFill>
                <a:effectLst>
                  <a:glow rad="63500">
                    <a:schemeClr val="tx1"/>
                  </a:glow>
                </a:effectLst>
                <a:latin typeface="Calibri" panose="020F0502020204030204" pitchFamily="34" charset="0"/>
              </a:rPr>
              <a:t>death</a:t>
            </a:r>
            <a:endParaRPr lang="en-US" altLang="en-US" sz="4000" b="1" i="1" kern="0" dirty="0">
              <a:solidFill>
                <a:schemeClr val="bg1"/>
              </a:solidFill>
              <a:effectLst>
                <a:glow rad="63500">
                  <a:schemeClr val="tx1"/>
                </a:glow>
              </a:effectLst>
              <a:latin typeface="Calibri" panose="020F0502020204030204" pitchFamily="34" charset="0"/>
            </a:endParaRPr>
          </a:p>
        </p:txBody>
      </p:sp>
      <p:sp>
        <p:nvSpPr>
          <p:cNvPr id="6" name="Rectangle 2"/>
          <p:cNvSpPr txBox="1">
            <a:spLocks noChangeArrowheads="1"/>
          </p:cNvSpPr>
          <p:nvPr/>
        </p:nvSpPr>
        <p:spPr bwMode="auto">
          <a:xfrm>
            <a:off x="3124200" y="3113169"/>
            <a:ext cx="2514600" cy="1154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b="1" kern="0" dirty="0">
                <a:solidFill>
                  <a:schemeClr val="bg1"/>
                </a:solidFill>
                <a:effectLst>
                  <a:glow rad="63500">
                    <a:schemeClr val="tx1"/>
                  </a:glow>
                </a:effectLst>
                <a:latin typeface="Calibri" panose="020F0502020204030204" pitchFamily="34" charset="0"/>
              </a:rPr>
              <a:t> </a:t>
            </a:r>
            <a:r>
              <a:rPr lang="en-US" altLang="en-US" sz="5000" b="1" kern="0" dirty="0">
                <a:solidFill>
                  <a:schemeClr val="bg1"/>
                </a:solidFill>
                <a:effectLst>
                  <a:glow rad="63500">
                    <a:schemeClr val="tx1"/>
                  </a:glow>
                </a:effectLst>
                <a:latin typeface="Calibri" panose="020F0502020204030204" pitchFamily="34" charset="0"/>
              </a:rPr>
              <a:t> </a:t>
            </a:r>
            <a:r>
              <a:rPr lang="en-US" altLang="en-US" b="1" kern="0" dirty="0">
                <a:solidFill>
                  <a:schemeClr val="bg1"/>
                </a:solidFill>
                <a:effectLst>
                  <a:glow rad="63500">
                    <a:schemeClr val="tx1"/>
                  </a:glow>
                </a:effectLst>
                <a:latin typeface="Calibri" panose="020F0502020204030204" pitchFamily="34" charset="0"/>
              </a:rPr>
              <a:t>blessing</a:t>
            </a:r>
            <a:endParaRPr lang="en-US" altLang="en-US" sz="4000" b="1" i="1" kern="0" dirty="0">
              <a:solidFill>
                <a:schemeClr val="bg1"/>
              </a:solidFill>
              <a:effectLst>
                <a:glow rad="63500">
                  <a:schemeClr val="tx1"/>
                </a:glow>
              </a:effectLst>
              <a:latin typeface="Calibri" panose="020F0502020204030204" pitchFamily="34" charset="0"/>
            </a:endParaRPr>
          </a:p>
        </p:txBody>
      </p:sp>
      <p:sp>
        <p:nvSpPr>
          <p:cNvPr id="7" name="Rectangle 2"/>
          <p:cNvSpPr txBox="1">
            <a:spLocks noChangeArrowheads="1"/>
          </p:cNvSpPr>
          <p:nvPr/>
        </p:nvSpPr>
        <p:spPr bwMode="auto">
          <a:xfrm>
            <a:off x="6096000" y="3124200"/>
            <a:ext cx="2362200" cy="1154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800" b="1" kern="0" dirty="0">
                <a:solidFill>
                  <a:schemeClr val="bg1"/>
                </a:solidFill>
                <a:effectLst>
                  <a:glow rad="63500">
                    <a:schemeClr val="tx1"/>
                  </a:glow>
                </a:effectLst>
                <a:latin typeface="Calibri" panose="020F0502020204030204" pitchFamily="34" charset="0"/>
              </a:rPr>
              <a:t> </a:t>
            </a:r>
            <a:r>
              <a:rPr lang="en-US" altLang="en-US" sz="4600" b="1" kern="0" dirty="0">
                <a:solidFill>
                  <a:schemeClr val="bg1"/>
                </a:solidFill>
                <a:effectLst>
                  <a:glow rad="63500">
                    <a:schemeClr val="tx1"/>
                  </a:glow>
                </a:effectLst>
                <a:latin typeface="Calibri" panose="020F0502020204030204" pitchFamily="34" charset="0"/>
              </a:rPr>
              <a:t> </a:t>
            </a:r>
            <a:r>
              <a:rPr lang="en-US" altLang="en-US" b="1" kern="0" dirty="0">
                <a:solidFill>
                  <a:schemeClr val="bg1"/>
                </a:solidFill>
                <a:effectLst>
                  <a:glow rad="63500">
                    <a:schemeClr val="tx1"/>
                  </a:glow>
                </a:effectLst>
                <a:latin typeface="Calibri" panose="020F0502020204030204" pitchFamily="34" charset="0"/>
              </a:rPr>
              <a:t>cursing</a:t>
            </a:r>
            <a:endParaRPr lang="en-US" altLang="en-US" sz="4000" b="1" i="1" kern="0" dirty="0">
              <a:solidFill>
                <a:schemeClr val="bg1"/>
              </a:solidFill>
              <a:effectLst>
                <a:glow rad="63500">
                  <a:schemeClr val="tx1"/>
                </a:glow>
              </a:effectLst>
              <a:latin typeface="Calibri" panose="020F0502020204030204" pitchFamily="34" charset="0"/>
            </a:endParaRPr>
          </a:p>
        </p:txBody>
      </p:sp>
      <p:sp>
        <p:nvSpPr>
          <p:cNvPr id="8" name="Title 1"/>
          <p:cNvSpPr txBox="1">
            <a:spLocks/>
          </p:cNvSpPr>
          <p:nvPr/>
        </p:nvSpPr>
        <p:spPr>
          <a:xfrm>
            <a:off x="6324599" y="1600200"/>
            <a:ext cx="2023641" cy="1219200"/>
          </a:xfrm>
          <a:prstGeom prst="rect">
            <a:avLst/>
          </a:prstGeom>
        </p:spPr>
        <p:txBody>
          <a:bodyPr vert="horz" lIns="91440" tIns="45720" rIns="91440" bIns="45720" rtlCol="0" anchor="ctr">
            <a:prstTxWarp prst="textStop">
              <a:avLst>
                <a:gd name="adj" fmla="val 30425"/>
              </a:avLst>
            </a:prstTxWarp>
            <a:normAutofit/>
            <a:scene3d>
              <a:camera prst="orthographicFront"/>
              <a:lightRig rig="glow" dir="tl">
                <a:rot lat="0" lon="0" rev="5400000"/>
              </a:lightRig>
            </a:scene3d>
            <a:sp3d contourW="12700">
              <a:bevelT w="25400" h="25400"/>
              <a:contourClr>
                <a:srgbClr val="660033"/>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a:glow rad="63500">
                    <a:schemeClr val="tx1"/>
                  </a:glow>
                  <a:outerShdw blurRad="80000" dist="40000" dir="5040000" algn="tl">
                    <a:srgbClr val="000000">
                      <a:alpha val="30000"/>
                    </a:srgbClr>
                  </a:outerShdw>
                </a:effectLst>
              </a:rPr>
              <a:t>living</a:t>
            </a:r>
            <a:endParaRPr lang="en-US" b="1" i="1" dirty="0">
              <a:ln w="11430"/>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a:glow rad="63500">
                  <a:schemeClr val="tx1"/>
                </a:glow>
                <a:outerShdw blurRad="80000" dist="40000" dir="5040000" algn="tl">
                  <a:srgbClr val="000000">
                    <a:alpha val="30000"/>
                  </a:srgbClr>
                </a:outerShdw>
              </a:effectLst>
            </a:endParaRPr>
          </a:p>
        </p:txBody>
      </p:sp>
      <p:sp>
        <p:nvSpPr>
          <p:cNvPr id="9" name="Title 1"/>
          <p:cNvSpPr txBox="1">
            <a:spLocks/>
          </p:cNvSpPr>
          <p:nvPr/>
        </p:nvSpPr>
        <p:spPr>
          <a:xfrm>
            <a:off x="76200" y="3962400"/>
            <a:ext cx="2133600" cy="1295400"/>
          </a:xfrm>
          <a:prstGeom prst="rect">
            <a:avLst/>
          </a:prstGeom>
        </p:spPr>
        <p:txBody>
          <a:bodyPr vert="horz" lIns="91440" tIns="45720" rIns="91440" bIns="45720" rtlCol="0" anchor="ctr">
            <a:prstTxWarp prst="textStop">
              <a:avLst>
                <a:gd name="adj" fmla="val 30425"/>
              </a:avLst>
            </a:prstTxWarp>
            <a:normAutofit/>
            <a:scene3d>
              <a:camera prst="orthographicFront"/>
              <a:lightRig rig="glow" dir="tl">
                <a:rot lat="0" lon="0" rev="5400000"/>
              </a:lightRig>
            </a:scene3d>
            <a:sp3d contourW="12700">
              <a:bevelT w="25400" h="25400"/>
              <a:contourClr>
                <a:srgbClr val="660033"/>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gradFill>
                  <a:gsLst>
                    <a:gs pos="0">
                      <a:srgbClr val="FFF200"/>
                    </a:gs>
                    <a:gs pos="45000">
                      <a:srgbClr val="FF7A00"/>
                    </a:gs>
                    <a:gs pos="70000">
                      <a:srgbClr val="FF0300"/>
                    </a:gs>
                    <a:gs pos="100000">
                      <a:srgbClr val="4D0808"/>
                    </a:gs>
                  </a:gsLst>
                  <a:lin ang="5400000" scaled="0"/>
                </a:gradFill>
                <a:effectLst>
                  <a:glow rad="63500">
                    <a:schemeClr val="tx1"/>
                  </a:glow>
                  <a:outerShdw blurRad="80000" dist="40000" dir="5040000" algn="tl">
                    <a:srgbClr val="000000">
                      <a:alpha val="30000"/>
                    </a:srgbClr>
                  </a:outerShdw>
                </a:effectLst>
              </a:rPr>
              <a:t>dying</a:t>
            </a:r>
            <a:endParaRPr lang="en-US" b="1" i="1" dirty="0">
              <a:ln w="11430"/>
              <a:gradFill>
                <a:gsLst>
                  <a:gs pos="0">
                    <a:srgbClr val="FFF200"/>
                  </a:gs>
                  <a:gs pos="45000">
                    <a:srgbClr val="FF7A00"/>
                  </a:gs>
                  <a:gs pos="70000">
                    <a:srgbClr val="FF0300"/>
                  </a:gs>
                  <a:gs pos="100000">
                    <a:srgbClr val="4D0808"/>
                  </a:gs>
                </a:gsLst>
                <a:lin ang="5400000" scaled="0"/>
              </a:gradFill>
              <a:effectLst>
                <a:glow rad="63500">
                  <a:schemeClr val="tx1"/>
                </a:glow>
                <a:outerShdw blurRad="80000" dist="40000" dir="5040000" algn="tl">
                  <a:srgbClr val="000000">
                    <a:alpha val="30000"/>
                  </a:srgbClr>
                </a:outerShdw>
              </a:effectLst>
            </a:endParaRPr>
          </a:p>
        </p:txBody>
      </p:sp>
      <p:sp>
        <p:nvSpPr>
          <p:cNvPr id="11" name="Rectangle 12"/>
          <p:cNvSpPr>
            <a:spLocks noChangeArrowheads="1"/>
          </p:cNvSpPr>
          <p:nvPr/>
        </p:nvSpPr>
        <p:spPr bwMode="auto">
          <a:xfrm>
            <a:off x="2607681" y="1117439"/>
            <a:ext cx="4859919" cy="1168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reezing" dir="tl"/>
            </a:scene3d>
            <a:sp3d contourW="25400" prstMaterial="dkEdg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300" b="1" spc="50" dirty="0">
                <a:ln w="11430"/>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rPr>
              <a:t>heaven </a:t>
            </a:r>
            <a:r>
              <a:rPr lang="en-US" altLang="en-US" sz="4300" b="1" spc="50" dirty="0">
                <a:ln w="11430"/>
                <a:solidFill>
                  <a:schemeClr val="accent3">
                    <a:lumMod val="75000"/>
                  </a:schemeClr>
                </a:solidFill>
                <a:effectLst>
                  <a:glow rad="63500">
                    <a:schemeClr val="tx1"/>
                  </a:glow>
                  <a:outerShdw blurRad="76200" dist="50800" dir="5400000" algn="tl" rotWithShape="0">
                    <a:srgbClr val="000000">
                      <a:alpha val="65000"/>
                    </a:srgbClr>
                  </a:outerShdw>
                </a:effectLst>
                <a:latin typeface="Calibri" panose="020F0502020204030204" pitchFamily="34" charset="0"/>
              </a:rPr>
              <a:t>and</a:t>
            </a:r>
            <a:r>
              <a:rPr lang="en-US" altLang="en-US" sz="4300" b="1" spc="50" dirty="0">
                <a:ln w="11430"/>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4300" b="1" spc="50" dirty="0">
                <a:ln w="11430"/>
                <a:gradFill>
                  <a:gsLst>
                    <a:gs pos="0">
                      <a:srgbClr val="FFF200"/>
                    </a:gs>
                    <a:gs pos="45000">
                      <a:srgbClr val="FF7A00"/>
                    </a:gs>
                    <a:gs pos="70000">
                      <a:srgbClr val="FF0300"/>
                    </a:gs>
                    <a:gs pos="100000">
                      <a:srgbClr val="4D0808"/>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rPr>
              <a:t>earth</a:t>
            </a:r>
          </a:p>
        </p:txBody>
      </p:sp>
    </p:spTree>
    <p:extLst>
      <p:ext uri="{BB962C8B-B14F-4D97-AF65-F5344CB8AC3E}">
        <p14:creationId xmlns:p14="http://schemas.microsoft.com/office/powerpoint/2010/main" val="3552475134"/>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par>
                                <p:cTn id="20" presetID="18" presetClass="emph" presetSubtype="0" fill="hold" grpId="1" nodeType="withEffect">
                                  <p:stCondLst>
                                    <p:cond delay="0"/>
                                  </p:stCondLst>
                                  <p:childTnLst>
                                    <p:set>
                                      <p:cBhvr override="childStyle">
                                        <p:cTn id="21" dur="500" fill="hold"/>
                                        <p:tgtEl>
                                          <p:spTgt spid="10"/>
                                        </p:tgtEl>
                                        <p:attrNameLst>
                                          <p:attrName>style.textDecorationUnderline</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75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
                                        <p:tgtEl>
                                          <p:spTgt spid="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
                                        <p:tgtEl>
                                          <p:spTgt spid="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
                                        <p:tgtEl>
                                          <p:spTgt spid="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100"/>
                                        <p:tgtEl>
                                          <p:spTgt spid="7"/>
                                        </p:tgtEl>
                                      </p:cBhvr>
                                    </p:animEffect>
                                  </p:childTnLst>
                                </p:cTn>
                              </p:par>
                              <p:par>
                                <p:cTn id="41" presetID="0" presetClass="path" presetSubtype="0" accel="50000" decel="50000" fill="hold" grpId="2" nodeType="withEffect">
                                  <p:stCondLst>
                                    <p:cond delay="0"/>
                                  </p:stCondLst>
                                  <p:childTnLst>
                                    <p:animMotion origin="layout" path="M -3.33333E-6 -3.79278E-7 C 0.00018 0.02382 -0.00069 0.04741 -0.00503 0.07262 C -0.00937 0.09783 -0.01666 0.12581 -0.02621 0.15102 C -0.03576 0.17599 -0.04757 0.20282 -0.06215 0.22271 C -0.07673 0.2426 -0.09791 0.25971 -0.11371 0.27058 C -0.12951 0.28145 -0.14791 0.28446 -0.15694 0.28793 " pathEditMode="relative" rAng="0" ptsTypes="aaaaaa">
                                      <p:cBhvr>
                                        <p:cTn id="42" dur="2000" fill="hold"/>
                                        <p:tgtEl>
                                          <p:spTgt spid="5"/>
                                        </p:tgtEl>
                                        <p:attrNameLst>
                                          <p:attrName>ppt_x</p:attrName>
                                          <p:attrName>ppt_y</p:attrName>
                                        </p:attrNameLst>
                                      </p:cBhvr>
                                      <p:rCtr x="-7847" y="14385"/>
                                    </p:animMotion>
                                  </p:childTnLst>
                                </p:cTn>
                              </p:par>
                              <p:par>
                                <p:cTn id="43" presetID="0" presetClass="path" presetSubtype="0" accel="50000" decel="50000" fill="hold" grpId="2" nodeType="withEffect">
                                  <p:stCondLst>
                                    <p:cond delay="0"/>
                                  </p:stCondLst>
                                  <p:childTnLst>
                                    <p:animMotion origin="layout" path="M 3.33333E-6 4.6901E-6 C 0.00069 -0.00856 0.00086 -0.03331 0.00434 -0.05181 C 0.00781 -0.07031 0.01007 -0.08557 0.02031 -0.11148 C 0.03055 -0.13784 0.04635 -0.17993 0.0658 -0.2093 C 0.08524 -0.23867 0.11215 -0.26827 0.13663 -0.28863 C 0.16111 -0.30898 0.18541 -0.31938 0.21319 -0.33164 C 0.24097 -0.3439 0.28437 -0.35593 0.30312 -0.36217 " pathEditMode="relative" rAng="0" ptsTypes="aaaaaaa">
                                      <p:cBhvr>
                                        <p:cTn id="44" dur="2000" fill="hold"/>
                                        <p:tgtEl>
                                          <p:spTgt spid="6"/>
                                        </p:tgtEl>
                                        <p:attrNameLst>
                                          <p:attrName>ppt_x</p:attrName>
                                          <p:attrName>ppt_y</p:attrName>
                                        </p:attrNameLst>
                                      </p:cBhvr>
                                      <p:rCtr x="15156" y="-18108"/>
                                    </p:animMotion>
                                  </p:childTnLst>
                                </p:cTn>
                              </p:par>
                              <p:par>
                                <p:cTn id="45" presetID="0" presetClass="path" presetSubtype="0" accel="50000" decel="50000" fill="hold" grpId="2" nodeType="withEffect">
                                  <p:stCondLst>
                                    <p:cond delay="0"/>
                                  </p:stCondLst>
                                  <p:childTnLst>
                                    <p:animMotion origin="layout" path="M 3.33333E-6 -2.88622E-6 L -0.03802 -0.00508 " pathEditMode="relative" rAng="0" ptsTypes="AA">
                                      <p:cBhvr>
                                        <p:cTn id="46" dur="2000" fill="hold"/>
                                        <p:tgtEl>
                                          <p:spTgt spid="4"/>
                                        </p:tgtEl>
                                        <p:attrNameLst>
                                          <p:attrName>ppt_x</p:attrName>
                                          <p:attrName>ppt_y</p:attrName>
                                        </p:attrNameLst>
                                      </p:cBhvr>
                                      <p:rCtr x="-1910" y="-254"/>
                                    </p:animMotion>
                                  </p:childTnLst>
                                </p:cTn>
                              </p:par>
                              <p:par>
                                <p:cTn id="47" presetID="0" presetClass="path" presetSubtype="0" accel="50000" decel="50000" fill="hold" grpId="2" nodeType="withEffect">
                                  <p:stCondLst>
                                    <p:cond delay="0"/>
                                  </p:stCondLst>
                                  <p:childTnLst>
                                    <p:animMotion origin="layout" path="M 0.00018 -4.18131E-6 L -0.6743 -0.04324 " pathEditMode="relative" rAng="0" ptsTypes="AA">
                                      <p:cBhvr>
                                        <p:cTn id="48" dur="2000" fill="hold"/>
                                        <p:tgtEl>
                                          <p:spTgt spid="7"/>
                                        </p:tgtEl>
                                        <p:attrNameLst>
                                          <p:attrName>ppt_x</p:attrName>
                                          <p:attrName>ppt_y</p:attrName>
                                        </p:attrNameLst>
                                      </p:cBhvr>
                                      <p:rCtr x="-33733" y="-2174"/>
                                    </p:animMotion>
                                  </p:childTnLst>
                                </p:cTn>
                              </p:par>
                              <p:par>
                                <p:cTn id="49" presetID="10" presetClass="exit" presetSubtype="0" fill="hold" grpId="1" nodeType="withEffect">
                                  <p:stCondLst>
                                    <p:cond delay="0"/>
                                  </p:stCondLst>
                                  <p:childTnLst>
                                    <p:animEffect transition="out" filter="fade">
                                      <p:cBhvr>
                                        <p:cTn id="50" dur="1750"/>
                                        <p:tgtEl>
                                          <p:spTgt spid="3074"/>
                                        </p:tgtEl>
                                      </p:cBhvr>
                                    </p:animEffect>
                                    <p:set>
                                      <p:cBhvr>
                                        <p:cTn id="51" dur="1" fill="hold">
                                          <p:stCondLst>
                                            <p:cond delay="1749"/>
                                          </p:stCondLst>
                                        </p:cTn>
                                        <p:tgtEl>
                                          <p:spTgt spid="3074"/>
                                        </p:tgtEl>
                                        <p:attrNameLst>
                                          <p:attrName>style.visibility</p:attrName>
                                        </p:attrNameLst>
                                      </p:cBhvr>
                                      <p:to>
                                        <p:strVal val="hidden"/>
                                      </p:to>
                                    </p:set>
                                  </p:childTnLst>
                                </p:cTn>
                              </p:par>
                              <p:par>
                                <p:cTn id="52" presetID="10" presetClass="exit" presetSubtype="0" fill="hold" grpId="2" nodeType="withEffect">
                                  <p:stCondLst>
                                    <p:cond delay="0"/>
                                  </p:stCondLst>
                                  <p:childTnLst>
                                    <p:animEffect transition="out" filter="fade">
                                      <p:cBhvr>
                                        <p:cTn id="53" dur="250"/>
                                        <p:tgtEl>
                                          <p:spTgt spid="10"/>
                                        </p:tgtEl>
                                      </p:cBhvr>
                                    </p:animEffect>
                                    <p:set>
                                      <p:cBhvr>
                                        <p:cTn id="54" dur="1" fill="hold">
                                          <p:stCondLst>
                                            <p:cond delay="249"/>
                                          </p:stCondLst>
                                        </p:cTn>
                                        <p:tgtEl>
                                          <p:spTgt spid="10"/>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1000"/>
                                        <p:tgtEl>
                                          <p:spTgt spid="11"/>
                                        </p:tgtEl>
                                      </p:cBhvr>
                                    </p:animEffect>
                                    <p:set>
                                      <p:cBhvr>
                                        <p:cTn id="57" dur="1" fill="hold">
                                          <p:stCondLst>
                                            <p:cond delay="999"/>
                                          </p:stCondLst>
                                        </p:cTn>
                                        <p:tgtEl>
                                          <p:spTgt spid="11"/>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3" presetClass="entr" presetSubtype="16" fill="hold" grpId="0" nodeType="clickEffect">
                                  <p:stCondLst>
                                    <p:cond delay="500"/>
                                  </p:stCondLst>
                                  <p:childTnLst>
                                    <p:set>
                                      <p:cBhvr>
                                        <p:cTn id="61" dur="1" fill="hold">
                                          <p:stCondLst>
                                            <p:cond delay="0"/>
                                          </p:stCondLst>
                                        </p:cTn>
                                        <p:tgtEl>
                                          <p:spTgt spid="8"/>
                                        </p:tgtEl>
                                        <p:attrNameLst>
                                          <p:attrName>style.visibility</p:attrName>
                                        </p:attrNameLst>
                                      </p:cBhvr>
                                      <p:to>
                                        <p:strVal val="visible"/>
                                      </p:to>
                                    </p:set>
                                    <p:anim calcmode="lin" valueType="num">
                                      <p:cBhvr>
                                        <p:cTn id="62" dur="500" fill="hold"/>
                                        <p:tgtEl>
                                          <p:spTgt spid="8"/>
                                        </p:tgtEl>
                                        <p:attrNameLst>
                                          <p:attrName>ppt_w</p:attrName>
                                        </p:attrNameLst>
                                      </p:cBhvr>
                                      <p:tavLst>
                                        <p:tav tm="0">
                                          <p:val>
                                            <p:fltVal val="0"/>
                                          </p:val>
                                        </p:tav>
                                        <p:tav tm="100000">
                                          <p:val>
                                            <p:strVal val="#ppt_w"/>
                                          </p:val>
                                        </p:tav>
                                      </p:tavLst>
                                    </p:anim>
                                    <p:anim calcmode="lin" valueType="num">
                                      <p:cBhvr>
                                        <p:cTn id="63" dur="500" fill="hold"/>
                                        <p:tgtEl>
                                          <p:spTgt spid="8"/>
                                        </p:tgtEl>
                                        <p:attrNameLst>
                                          <p:attrName>ppt_h</p:attrName>
                                        </p:attrNameLst>
                                      </p:cBhvr>
                                      <p:tavLst>
                                        <p:tav tm="0">
                                          <p:val>
                                            <p:fltVal val="0"/>
                                          </p:val>
                                        </p:tav>
                                        <p:tav tm="100000">
                                          <p:val>
                                            <p:strVal val="#ppt_h"/>
                                          </p:val>
                                        </p:tav>
                                      </p:tavLst>
                                    </p:anim>
                                  </p:childTnLst>
                                </p:cTn>
                              </p:par>
                              <p:par>
                                <p:cTn id="64" presetID="0" presetClass="path" presetSubtype="0" accel="50000" decel="50000" fill="hold" grpId="3" nodeType="withEffect">
                                  <p:stCondLst>
                                    <p:cond delay="0"/>
                                  </p:stCondLst>
                                  <p:childTnLst>
                                    <p:animMotion origin="layout" path="M -0.03802 -0.00509 L -0.0408 -0.12894 " pathEditMode="relative" rAng="0" ptsTypes="AA">
                                      <p:cBhvr>
                                        <p:cTn id="65" dur="750" fill="hold"/>
                                        <p:tgtEl>
                                          <p:spTgt spid="4"/>
                                        </p:tgtEl>
                                        <p:attrNameLst>
                                          <p:attrName>ppt_x</p:attrName>
                                          <p:attrName>ppt_y</p:attrName>
                                        </p:attrNameLst>
                                      </p:cBhvr>
                                      <p:rCtr x="-139" y="-6204"/>
                                    </p:animMotion>
                                  </p:childTnLst>
                                </p:cTn>
                              </p:par>
                              <p:par>
                                <p:cTn id="66" presetID="0" presetClass="path" presetSubtype="0" accel="50000" decel="50000" fill="hold" grpId="3" nodeType="withEffect">
                                  <p:stCondLst>
                                    <p:cond delay="0"/>
                                  </p:stCondLst>
                                  <p:childTnLst>
                                    <p:animMotion origin="layout" path="M 0.30312 -0.3625 L 0.3092 -0.22731 " pathEditMode="relative" rAng="0" ptsTypes="AA">
                                      <p:cBhvr>
                                        <p:cTn id="67" dur="750" fill="hold"/>
                                        <p:tgtEl>
                                          <p:spTgt spid="6"/>
                                        </p:tgtEl>
                                        <p:attrNameLst>
                                          <p:attrName>ppt_x</p:attrName>
                                          <p:attrName>ppt_y</p:attrName>
                                        </p:attrNameLst>
                                      </p:cBhvr>
                                      <p:rCtr x="295" y="6759"/>
                                    </p:animMotion>
                                  </p:childTnLst>
                                </p:cTn>
                              </p:par>
                              <p:par>
                                <p:cTn id="68" presetID="23" presetClass="exit" presetSubtype="32" fill="hold" grpId="1" nodeType="withEffect">
                                  <p:stCondLst>
                                    <p:cond delay="0"/>
                                  </p:stCondLst>
                                  <p:childTnLst>
                                    <p:anim calcmode="lin" valueType="num">
                                      <p:cBhvr>
                                        <p:cTn id="69" dur="750"/>
                                        <p:tgtEl>
                                          <p:spTgt spid="6"/>
                                        </p:tgtEl>
                                        <p:attrNameLst>
                                          <p:attrName>ppt_w</p:attrName>
                                        </p:attrNameLst>
                                      </p:cBhvr>
                                      <p:tavLst>
                                        <p:tav tm="0">
                                          <p:val>
                                            <p:strVal val="ppt_w"/>
                                          </p:val>
                                        </p:tav>
                                        <p:tav tm="100000">
                                          <p:val>
                                            <p:fltVal val="0"/>
                                          </p:val>
                                        </p:tav>
                                      </p:tavLst>
                                    </p:anim>
                                    <p:anim calcmode="lin" valueType="num">
                                      <p:cBhvr>
                                        <p:cTn id="70" dur="750"/>
                                        <p:tgtEl>
                                          <p:spTgt spid="6"/>
                                        </p:tgtEl>
                                        <p:attrNameLst>
                                          <p:attrName>ppt_h</p:attrName>
                                        </p:attrNameLst>
                                      </p:cBhvr>
                                      <p:tavLst>
                                        <p:tav tm="0">
                                          <p:val>
                                            <p:strVal val="ppt_h"/>
                                          </p:val>
                                        </p:tav>
                                        <p:tav tm="100000">
                                          <p:val>
                                            <p:fltVal val="0"/>
                                          </p:val>
                                        </p:tav>
                                      </p:tavLst>
                                    </p:anim>
                                    <p:set>
                                      <p:cBhvr>
                                        <p:cTn id="71" dur="1" fill="hold">
                                          <p:stCondLst>
                                            <p:cond delay="749"/>
                                          </p:stCondLst>
                                        </p:cTn>
                                        <p:tgtEl>
                                          <p:spTgt spid="6"/>
                                        </p:tgtEl>
                                        <p:attrNameLst>
                                          <p:attrName>style.visibility</p:attrName>
                                        </p:attrNameLst>
                                      </p:cBhvr>
                                      <p:to>
                                        <p:strVal val="hidden"/>
                                      </p:to>
                                    </p:set>
                                  </p:childTnLst>
                                </p:cTn>
                              </p:par>
                              <p:par>
                                <p:cTn id="72" presetID="23" presetClass="exit" presetSubtype="32" fill="hold" grpId="1" nodeType="withEffect">
                                  <p:stCondLst>
                                    <p:cond delay="0"/>
                                  </p:stCondLst>
                                  <p:childTnLst>
                                    <p:anim calcmode="lin" valueType="num">
                                      <p:cBhvr>
                                        <p:cTn id="73" dur="750"/>
                                        <p:tgtEl>
                                          <p:spTgt spid="4"/>
                                        </p:tgtEl>
                                        <p:attrNameLst>
                                          <p:attrName>ppt_w</p:attrName>
                                        </p:attrNameLst>
                                      </p:cBhvr>
                                      <p:tavLst>
                                        <p:tav tm="0">
                                          <p:val>
                                            <p:strVal val="ppt_w"/>
                                          </p:val>
                                        </p:tav>
                                        <p:tav tm="100000">
                                          <p:val>
                                            <p:fltVal val="0"/>
                                          </p:val>
                                        </p:tav>
                                      </p:tavLst>
                                    </p:anim>
                                    <p:anim calcmode="lin" valueType="num">
                                      <p:cBhvr>
                                        <p:cTn id="74" dur="750"/>
                                        <p:tgtEl>
                                          <p:spTgt spid="4"/>
                                        </p:tgtEl>
                                        <p:attrNameLst>
                                          <p:attrName>ppt_h</p:attrName>
                                        </p:attrNameLst>
                                      </p:cBhvr>
                                      <p:tavLst>
                                        <p:tav tm="0">
                                          <p:val>
                                            <p:strVal val="ppt_h"/>
                                          </p:val>
                                        </p:tav>
                                        <p:tav tm="100000">
                                          <p:val>
                                            <p:fltVal val="0"/>
                                          </p:val>
                                        </p:tav>
                                      </p:tavLst>
                                    </p:anim>
                                    <p:set>
                                      <p:cBhvr>
                                        <p:cTn id="75" dur="1" fill="hold">
                                          <p:stCondLst>
                                            <p:cond delay="749"/>
                                          </p:stCondLst>
                                        </p:cTn>
                                        <p:tgtEl>
                                          <p:spTgt spid="4"/>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23" presetClass="entr" presetSubtype="16" fill="hold" grpId="0" nodeType="clickEffect">
                                  <p:stCondLst>
                                    <p:cond delay="500"/>
                                  </p:stCondLst>
                                  <p:childTnLst>
                                    <p:set>
                                      <p:cBhvr>
                                        <p:cTn id="79" dur="1" fill="hold">
                                          <p:stCondLst>
                                            <p:cond delay="0"/>
                                          </p:stCondLst>
                                        </p:cTn>
                                        <p:tgtEl>
                                          <p:spTgt spid="9"/>
                                        </p:tgtEl>
                                        <p:attrNameLst>
                                          <p:attrName>style.visibility</p:attrName>
                                        </p:attrNameLst>
                                      </p:cBhvr>
                                      <p:to>
                                        <p:strVal val="visible"/>
                                      </p:to>
                                    </p:set>
                                    <p:anim calcmode="lin" valueType="num">
                                      <p:cBhvr>
                                        <p:cTn id="80" dur="500" fill="hold"/>
                                        <p:tgtEl>
                                          <p:spTgt spid="9"/>
                                        </p:tgtEl>
                                        <p:attrNameLst>
                                          <p:attrName>ppt_w</p:attrName>
                                        </p:attrNameLst>
                                      </p:cBhvr>
                                      <p:tavLst>
                                        <p:tav tm="0">
                                          <p:val>
                                            <p:fltVal val="0"/>
                                          </p:val>
                                        </p:tav>
                                        <p:tav tm="100000">
                                          <p:val>
                                            <p:strVal val="#ppt_w"/>
                                          </p:val>
                                        </p:tav>
                                      </p:tavLst>
                                    </p:anim>
                                    <p:anim calcmode="lin" valueType="num">
                                      <p:cBhvr>
                                        <p:cTn id="81" dur="500" fill="hold"/>
                                        <p:tgtEl>
                                          <p:spTgt spid="9"/>
                                        </p:tgtEl>
                                        <p:attrNameLst>
                                          <p:attrName>ppt_h</p:attrName>
                                        </p:attrNameLst>
                                      </p:cBhvr>
                                      <p:tavLst>
                                        <p:tav tm="0">
                                          <p:val>
                                            <p:fltVal val="0"/>
                                          </p:val>
                                        </p:tav>
                                        <p:tav tm="100000">
                                          <p:val>
                                            <p:strVal val="#ppt_h"/>
                                          </p:val>
                                        </p:tav>
                                      </p:tavLst>
                                    </p:anim>
                                  </p:childTnLst>
                                </p:cTn>
                              </p:par>
                              <p:par>
                                <p:cTn id="82" presetID="0" presetClass="path" presetSubtype="0" accel="50000" decel="50000" fill="hold" grpId="3" nodeType="withEffect">
                                  <p:stCondLst>
                                    <p:cond delay="0"/>
                                  </p:stCondLst>
                                  <p:childTnLst>
                                    <p:animMotion origin="layout" path="M -0.6743 -0.04328 L -0.67951 0.12755 " pathEditMode="relative" rAng="0" ptsTypes="AA">
                                      <p:cBhvr>
                                        <p:cTn id="83" dur="750" fill="hold"/>
                                        <p:tgtEl>
                                          <p:spTgt spid="7"/>
                                        </p:tgtEl>
                                        <p:attrNameLst>
                                          <p:attrName>ppt_x</p:attrName>
                                          <p:attrName>ppt_y</p:attrName>
                                        </p:attrNameLst>
                                      </p:cBhvr>
                                      <p:rCtr x="-260" y="8542"/>
                                    </p:animMotion>
                                  </p:childTnLst>
                                </p:cTn>
                              </p:par>
                              <p:par>
                                <p:cTn id="84" presetID="0" presetClass="path" presetSubtype="0" accel="50000" decel="50000" fill="hold" grpId="3" nodeType="withEffect">
                                  <p:stCondLst>
                                    <p:cond delay="0"/>
                                  </p:stCondLst>
                                  <p:childTnLst>
                                    <p:animMotion origin="layout" path="M -0.15694 0.28819 L -0.15416 0.12893 " pathEditMode="relative" rAng="0" ptsTypes="AA">
                                      <p:cBhvr>
                                        <p:cTn id="85" dur="750" fill="hold"/>
                                        <p:tgtEl>
                                          <p:spTgt spid="5"/>
                                        </p:tgtEl>
                                        <p:attrNameLst>
                                          <p:attrName>ppt_x</p:attrName>
                                          <p:attrName>ppt_y</p:attrName>
                                        </p:attrNameLst>
                                      </p:cBhvr>
                                      <p:rCtr x="139" y="-7963"/>
                                    </p:animMotion>
                                  </p:childTnLst>
                                </p:cTn>
                              </p:par>
                              <p:par>
                                <p:cTn id="86" presetID="23" presetClass="exit" presetSubtype="32" fill="hold" grpId="1" nodeType="withEffect">
                                  <p:stCondLst>
                                    <p:cond delay="0"/>
                                  </p:stCondLst>
                                  <p:childTnLst>
                                    <p:anim calcmode="lin" valueType="num">
                                      <p:cBhvr>
                                        <p:cTn id="87" dur="750"/>
                                        <p:tgtEl>
                                          <p:spTgt spid="5"/>
                                        </p:tgtEl>
                                        <p:attrNameLst>
                                          <p:attrName>ppt_w</p:attrName>
                                        </p:attrNameLst>
                                      </p:cBhvr>
                                      <p:tavLst>
                                        <p:tav tm="0">
                                          <p:val>
                                            <p:strVal val="ppt_w"/>
                                          </p:val>
                                        </p:tav>
                                        <p:tav tm="100000">
                                          <p:val>
                                            <p:fltVal val="0"/>
                                          </p:val>
                                        </p:tav>
                                      </p:tavLst>
                                    </p:anim>
                                    <p:anim calcmode="lin" valueType="num">
                                      <p:cBhvr>
                                        <p:cTn id="88" dur="750"/>
                                        <p:tgtEl>
                                          <p:spTgt spid="5"/>
                                        </p:tgtEl>
                                        <p:attrNameLst>
                                          <p:attrName>ppt_h</p:attrName>
                                        </p:attrNameLst>
                                      </p:cBhvr>
                                      <p:tavLst>
                                        <p:tav tm="0">
                                          <p:val>
                                            <p:strVal val="ppt_h"/>
                                          </p:val>
                                        </p:tav>
                                        <p:tav tm="100000">
                                          <p:val>
                                            <p:fltVal val="0"/>
                                          </p:val>
                                        </p:tav>
                                      </p:tavLst>
                                    </p:anim>
                                    <p:set>
                                      <p:cBhvr>
                                        <p:cTn id="89" dur="1" fill="hold">
                                          <p:stCondLst>
                                            <p:cond delay="749"/>
                                          </p:stCondLst>
                                        </p:cTn>
                                        <p:tgtEl>
                                          <p:spTgt spid="5"/>
                                        </p:tgtEl>
                                        <p:attrNameLst>
                                          <p:attrName>style.visibility</p:attrName>
                                        </p:attrNameLst>
                                      </p:cBhvr>
                                      <p:to>
                                        <p:strVal val="hidden"/>
                                      </p:to>
                                    </p:set>
                                  </p:childTnLst>
                                </p:cTn>
                              </p:par>
                              <p:par>
                                <p:cTn id="90" presetID="23" presetClass="exit" presetSubtype="32" fill="hold" grpId="1" nodeType="withEffect">
                                  <p:stCondLst>
                                    <p:cond delay="0"/>
                                  </p:stCondLst>
                                  <p:childTnLst>
                                    <p:anim calcmode="lin" valueType="num">
                                      <p:cBhvr>
                                        <p:cTn id="91" dur="750"/>
                                        <p:tgtEl>
                                          <p:spTgt spid="7"/>
                                        </p:tgtEl>
                                        <p:attrNameLst>
                                          <p:attrName>ppt_w</p:attrName>
                                        </p:attrNameLst>
                                      </p:cBhvr>
                                      <p:tavLst>
                                        <p:tav tm="0">
                                          <p:val>
                                            <p:strVal val="ppt_w"/>
                                          </p:val>
                                        </p:tav>
                                        <p:tav tm="100000">
                                          <p:val>
                                            <p:fltVal val="0"/>
                                          </p:val>
                                        </p:tav>
                                      </p:tavLst>
                                    </p:anim>
                                    <p:anim calcmode="lin" valueType="num">
                                      <p:cBhvr>
                                        <p:cTn id="92" dur="750"/>
                                        <p:tgtEl>
                                          <p:spTgt spid="7"/>
                                        </p:tgtEl>
                                        <p:attrNameLst>
                                          <p:attrName>ppt_h</p:attrName>
                                        </p:attrNameLst>
                                      </p:cBhvr>
                                      <p:tavLst>
                                        <p:tav tm="0">
                                          <p:val>
                                            <p:strVal val="ppt_h"/>
                                          </p:val>
                                        </p:tav>
                                        <p:tav tm="100000">
                                          <p:val>
                                            <p:fltVal val="0"/>
                                          </p:val>
                                        </p:tav>
                                      </p:tavLst>
                                    </p:anim>
                                    <p:set>
                                      <p:cBhvr>
                                        <p:cTn id="93" dur="1" fill="hold">
                                          <p:stCondLst>
                                            <p:cond delay="74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0" grpId="2"/>
      <p:bldP spid="3074" grpId="0"/>
      <p:bldP spid="3074" grpId="1"/>
      <p:bldP spid="4" grpId="0"/>
      <p:bldP spid="4" grpId="1"/>
      <p:bldP spid="4" grpId="2"/>
      <p:bldP spid="4" grpId="3"/>
      <p:bldP spid="5" grpId="0"/>
      <p:bldP spid="5" grpId="1"/>
      <p:bldP spid="5" grpId="2"/>
      <p:bldP spid="5" grpId="3"/>
      <p:bldP spid="6" grpId="0"/>
      <p:bldP spid="6" grpId="1"/>
      <p:bldP spid="6" grpId="2"/>
      <p:bldP spid="6" grpId="3"/>
      <p:bldP spid="7" grpId="0"/>
      <p:bldP spid="7" grpId="1"/>
      <p:bldP spid="7" grpId="2"/>
      <p:bldP spid="7" grpId="3"/>
      <p:bldP spid="8" grpId="0"/>
      <p:bldP spid="9" grpId="0"/>
      <p:bldP spid="11" grpId="0"/>
      <p:bldP spid="11"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8148" r="2964"/>
          <a:stretch/>
        </p:blipFill>
        <p:spPr>
          <a:xfrm>
            <a:off x="0" y="0"/>
            <a:ext cx="9144000" cy="6858000"/>
          </a:xfrm>
          <a:prstGeom prst="rect">
            <a:avLst/>
          </a:prstGeom>
        </p:spPr>
      </p:pic>
      <p:sp>
        <p:nvSpPr>
          <p:cNvPr id="5" name="Rectangle 2"/>
          <p:cNvSpPr txBox="1">
            <a:spLocks noChangeArrowheads="1"/>
          </p:cNvSpPr>
          <p:nvPr/>
        </p:nvSpPr>
        <p:spPr bwMode="auto">
          <a:xfrm>
            <a:off x="1905000" y="1828800"/>
            <a:ext cx="45720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solidFill>
                  <a:schemeClr val="bg1"/>
                </a:solidFill>
                <a:effectLst>
                  <a:glow rad="76200">
                    <a:schemeClr val="tx1"/>
                  </a:glow>
                </a:effectLst>
                <a:latin typeface="Calibri" panose="020F0502020204030204" pitchFamily="34" charset="0"/>
              </a:rPr>
              <a:t>seek the LORD</a:t>
            </a:r>
          </a:p>
          <a:p>
            <a:pPr eaLnBrk="1" hangingPunct="1"/>
            <a:r>
              <a:rPr lang="en-US" altLang="en-US" b="1" kern="0" dirty="0">
                <a:solidFill>
                  <a:schemeClr val="bg1"/>
                </a:solidFill>
                <a:effectLst>
                  <a:glow rad="76200">
                    <a:schemeClr val="tx1"/>
                  </a:glow>
                </a:effectLst>
                <a:latin typeface="Calibri" panose="020F0502020204030204" pitchFamily="34" charset="0"/>
              </a:rPr>
              <a:t>you will find Him</a:t>
            </a:r>
          </a:p>
        </p:txBody>
      </p:sp>
      <p:sp>
        <p:nvSpPr>
          <p:cNvPr id="3074" name="Rectangle 2"/>
          <p:cNvSpPr>
            <a:spLocks noGrp="1" noChangeArrowheads="1"/>
          </p:cNvSpPr>
          <p:nvPr>
            <p:ph type="title"/>
          </p:nvPr>
        </p:nvSpPr>
        <p:spPr>
          <a:xfrm>
            <a:off x="304800" y="274638"/>
            <a:ext cx="8610600" cy="6278562"/>
          </a:xfrm>
        </p:spPr>
        <p:txBody>
          <a:bodyPr/>
          <a:lstStyle/>
          <a:p>
            <a:pPr eaLnBrk="1" hangingPunct="1"/>
            <a:r>
              <a:rPr lang="en-US" altLang="en-US" b="1" dirty="0">
                <a:solidFill>
                  <a:schemeClr val="bg1"/>
                </a:solidFill>
                <a:effectLst>
                  <a:glow rad="76200">
                    <a:schemeClr val="tx1"/>
                  </a:glow>
                </a:effectLst>
                <a:latin typeface="Calibri" panose="020F0502020204030204" pitchFamily="34" charset="0"/>
              </a:rPr>
              <a:t>"As for you, my son Solomon, know the God of your father, and serve Him with a loyal heart and with a willing mind; for the LORD searches all hearts and understands all the intent of the thoughts. If you seek Him, He will be found by you; but if you forsake Him, He will cast you off forever." </a:t>
            </a:r>
            <a:r>
              <a:rPr lang="en-US" altLang="en-US" sz="3200" b="1" i="1" dirty="0">
                <a:solidFill>
                  <a:schemeClr val="bg1"/>
                </a:solidFill>
                <a:effectLst>
                  <a:glow rad="76200">
                    <a:schemeClr val="tx1"/>
                  </a:glow>
                </a:effectLst>
                <a:latin typeface="Calibri" panose="020F0502020204030204" pitchFamily="34" charset="0"/>
              </a:rPr>
              <a:t>— 1</a:t>
            </a:r>
            <a:r>
              <a:rPr lang="en-US" altLang="en-US" sz="3200" b="1" i="1" baseline="30000" dirty="0">
                <a:solidFill>
                  <a:schemeClr val="bg1"/>
                </a:solidFill>
                <a:effectLst>
                  <a:glow rad="76200">
                    <a:schemeClr val="tx1"/>
                  </a:glow>
                </a:effectLst>
                <a:latin typeface="Calibri" panose="020F0502020204030204" pitchFamily="34" charset="0"/>
              </a:rPr>
              <a:t>st</a:t>
            </a:r>
            <a:r>
              <a:rPr lang="en-US" altLang="en-US" sz="3200" b="1" i="1" dirty="0">
                <a:solidFill>
                  <a:schemeClr val="bg1"/>
                </a:solidFill>
                <a:effectLst>
                  <a:glow rad="76200">
                    <a:schemeClr val="tx1"/>
                  </a:glow>
                </a:effectLst>
                <a:latin typeface="Calibri" panose="020F0502020204030204" pitchFamily="34" charset="0"/>
              </a:rPr>
              <a:t> Chronicles 28:9 </a:t>
            </a:r>
          </a:p>
        </p:txBody>
      </p:sp>
      <p:sp>
        <p:nvSpPr>
          <p:cNvPr id="4" name="Rectangle 2"/>
          <p:cNvSpPr txBox="1">
            <a:spLocks noChangeArrowheads="1"/>
          </p:cNvSpPr>
          <p:nvPr/>
        </p:nvSpPr>
        <p:spPr bwMode="auto">
          <a:xfrm>
            <a:off x="4038600" y="2209800"/>
            <a:ext cx="2667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solidFill>
                  <a:schemeClr val="bg1"/>
                </a:solidFill>
                <a:effectLst>
                  <a:glow rad="76200">
                    <a:schemeClr val="tx1"/>
                  </a:glow>
                </a:effectLst>
                <a:latin typeface="Calibri" panose="020F0502020204030204" pitchFamily="34" charset="0"/>
              </a:rPr>
              <a:t>  the LORD</a:t>
            </a:r>
            <a:endParaRPr lang="en-US" altLang="en-US" sz="4000" b="1" i="1" kern="0" dirty="0">
              <a:solidFill>
                <a:schemeClr val="bg1"/>
              </a:solidFill>
              <a:effectLst>
                <a:glow rad="76200">
                  <a:schemeClr val="tx1"/>
                </a:glow>
              </a:effectLst>
              <a:latin typeface="Calibri" panose="020F0502020204030204" pitchFamily="34" charset="0"/>
            </a:endParaRPr>
          </a:p>
        </p:txBody>
      </p:sp>
      <p:sp>
        <p:nvSpPr>
          <p:cNvPr id="6" name="Rectangle 2"/>
          <p:cNvSpPr txBox="1">
            <a:spLocks noChangeArrowheads="1"/>
          </p:cNvSpPr>
          <p:nvPr/>
        </p:nvSpPr>
        <p:spPr bwMode="auto">
          <a:xfrm>
            <a:off x="7086600" y="3505200"/>
            <a:ext cx="1676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600" b="1" kern="0" dirty="0">
                <a:solidFill>
                  <a:schemeClr val="bg1"/>
                </a:solidFill>
                <a:effectLst>
                  <a:glow rad="76200">
                    <a:schemeClr val="tx1"/>
                  </a:glow>
                </a:effectLst>
                <a:latin typeface="Calibri" panose="020F0502020204030204" pitchFamily="34" charset="0"/>
              </a:rPr>
              <a:t> </a:t>
            </a:r>
            <a:r>
              <a:rPr lang="en-US" altLang="en-US" sz="4600" b="1" kern="0" dirty="0">
                <a:solidFill>
                  <a:schemeClr val="bg1"/>
                </a:solidFill>
                <a:effectLst>
                  <a:glow rad="76200">
                    <a:schemeClr val="tx1"/>
                  </a:glow>
                </a:effectLst>
                <a:latin typeface="Calibri" panose="020F0502020204030204" pitchFamily="34" charset="0"/>
              </a:rPr>
              <a:t> </a:t>
            </a:r>
            <a:r>
              <a:rPr lang="en-US" altLang="en-US" b="1" kern="0" dirty="0">
                <a:solidFill>
                  <a:schemeClr val="bg1"/>
                </a:solidFill>
                <a:effectLst>
                  <a:glow rad="76200">
                    <a:schemeClr val="tx1"/>
                  </a:glow>
                </a:effectLst>
                <a:latin typeface="Calibri" panose="020F0502020204030204" pitchFamily="34" charset="0"/>
              </a:rPr>
              <a:t>seek</a:t>
            </a:r>
            <a:endParaRPr lang="en-US" altLang="en-US" sz="4000" b="1" i="1" kern="0" dirty="0">
              <a:solidFill>
                <a:schemeClr val="bg1"/>
              </a:solidFill>
              <a:effectLst>
                <a:glow rad="76200">
                  <a:schemeClr val="tx1"/>
                </a:glow>
              </a:effectLst>
              <a:latin typeface="Calibri" panose="020F0502020204030204" pitchFamily="34" charset="0"/>
            </a:endParaRPr>
          </a:p>
        </p:txBody>
      </p:sp>
      <p:sp>
        <p:nvSpPr>
          <p:cNvPr id="7" name="Rectangle 2"/>
          <p:cNvSpPr txBox="1">
            <a:spLocks noChangeArrowheads="1"/>
          </p:cNvSpPr>
          <p:nvPr/>
        </p:nvSpPr>
        <p:spPr bwMode="auto">
          <a:xfrm>
            <a:off x="152400" y="4876800"/>
            <a:ext cx="1828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solidFill>
                  <a:schemeClr val="bg1"/>
                </a:solidFill>
                <a:effectLst>
                  <a:glow rad="76200">
                    <a:schemeClr val="tx1"/>
                  </a:glow>
                </a:effectLst>
                <a:latin typeface="Calibri" panose="020F0502020204030204" pitchFamily="34" charset="0"/>
              </a:rPr>
              <a:t> </a:t>
            </a:r>
            <a:r>
              <a:rPr lang="en-US" altLang="en-US" sz="4800" b="1" kern="0" dirty="0">
                <a:solidFill>
                  <a:schemeClr val="bg1"/>
                </a:solidFill>
                <a:effectLst>
                  <a:glow rad="76200">
                    <a:schemeClr val="tx1"/>
                  </a:glow>
                </a:effectLst>
                <a:latin typeface="Calibri" panose="020F0502020204030204" pitchFamily="34" charset="0"/>
              </a:rPr>
              <a:t> </a:t>
            </a:r>
            <a:r>
              <a:rPr lang="en-US" altLang="en-US" b="1" kern="0" dirty="0">
                <a:solidFill>
                  <a:schemeClr val="bg1"/>
                </a:solidFill>
                <a:effectLst>
                  <a:glow rad="76200">
                    <a:schemeClr val="tx1"/>
                  </a:glow>
                </a:effectLst>
                <a:latin typeface="Calibri" panose="020F0502020204030204" pitchFamily="34" charset="0"/>
              </a:rPr>
              <a:t>you</a:t>
            </a:r>
            <a:endParaRPr lang="en-US" altLang="en-US" sz="4000" b="1" i="1" kern="0" dirty="0">
              <a:solidFill>
                <a:schemeClr val="bg1"/>
              </a:solidFill>
              <a:effectLst>
                <a:glow rad="76200">
                  <a:schemeClr val="tx1"/>
                </a:glow>
              </a:effectLst>
              <a:latin typeface="Calibri" panose="020F0502020204030204" pitchFamily="34" charset="0"/>
            </a:endParaRPr>
          </a:p>
        </p:txBody>
      </p:sp>
      <p:sp>
        <p:nvSpPr>
          <p:cNvPr id="8" name="Rectangle 2"/>
          <p:cNvSpPr txBox="1">
            <a:spLocks noChangeArrowheads="1"/>
          </p:cNvSpPr>
          <p:nvPr/>
        </p:nvSpPr>
        <p:spPr bwMode="auto">
          <a:xfrm>
            <a:off x="1905000" y="4191000"/>
            <a:ext cx="1752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600" b="1" kern="0" dirty="0">
                <a:solidFill>
                  <a:schemeClr val="bg1"/>
                </a:solidFill>
                <a:effectLst>
                  <a:glow rad="76200">
                    <a:schemeClr val="tx1"/>
                  </a:glow>
                </a:effectLst>
                <a:latin typeface="Calibri" panose="020F0502020204030204" pitchFamily="34" charset="0"/>
              </a:rPr>
              <a:t> </a:t>
            </a:r>
            <a:r>
              <a:rPr lang="en-US" altLang="en-US" sz="5100" b="1" kern="0" dirty="0">
                <a:solidFill>
                  <a:schemeClr val="bg1"/>
                </a:solidFill>
                <a:effectLst>
                  <a:glow rad="76200">
                    <a:schemeClr val="tx1"/>
                  </a:glow>
                </a:effectLst>
                <a:latin typeface="Calibri" panose="020F0502020204030204" pitchFamily="34" charset="0"/>
              </a:rPr>
              <a:t> </a:t>
            </a:r>
            <a:r>
              <a:rPr lang="en-US" altLang="en-US" b="1" kern="0" dirty="0">
                <a:solidFill>
                  <a:schemeClr val="bg1"/>
                </a:solidFill>
                <a:effectLst>
                  <a:glow rad="76200">
                    <a:schemeClr val="tx1"/>
                  </a:glow>
                </a:effectLst>
                <a:latin typeface="Calibri" panose="020F0502020204030204" pitchFamily="34" charset="0"/>
              </a:rPr>
              <a:t>will</a:t>
            </a:r>
            <a:endParaRPr lang="en-US" altLang="en-US" sz="4000" b="1" i="1" kern="0" dirty="0">
              <a:solidFill>
                <a:schemeClr val="bg1"/>
              </a:solidFill>
              <a:effectLst>
                <a:glow rad="76200">
                  <a:schemeClr val="tx1"/>
                </a:glow>
              </a:effectLst>
              <a:latin typeface="Calibri" panose="020F0502020204030204" pitchFamily="34" charset="0"/>
            </a:endParaRPr>
          </a:p>
        </p:txBody>
      </p:sp>
      <p:sp>
        <p:nvSpPr>
          <p:cNvPr id="9" name="Rectangle 2"/>
          <p:cNvSpPr txBox="1">
            <a:spLocks noChangeArrowheads="1"/>
          </p:cNvSpPr>
          <p:nvPr/>
        </p:nvSpPr>
        <p:spPr bwMode="auto">
          <a:xfrm>
            <a:off x="3200400" y="2133600"/>
            <a:ext cx="7620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solidFill>
                  <a:schemeClr val="bg1"/>
                </a:solidFill>
                <a:effectLst>
                  <a:glow rad="76200">
                    <a:schemeClr val="tx1"/>
                  </a:glow>
                </a:effectLst>
                <a:latin typeface="Calibri" panose="020F0502020204030204" pitchFamily="34" charset="0"/>
              </a:rPr>
              <a:t> </a:t>
            </a:r>
            <a:r>
              <a:rPr lang="en-US" altLang="en-US" b="1" kern="0" dirty="0">
                <a:solidFill>
                  <a:schemeClr val="bg1"/>
                </a:solidFill>
                <a:effectLst>
                  <a:glow rad="76200">
                    <a:schemeClr val="tx1"/>
                  </a:glow>
                </a:effectLst>
                <a:latin typeface="Calibri" panose="020F0502020204030204" pitchFamily="34" charset="0"/>
              </a:rPr>
              <a:t> f</a:t>
            </a:r>
            <a:endParaRPr lang="en-US" altLang="en-US" sz="4000" b="1" i="1" kern="0" dirty="0">
              <a:solidFill>
                <a:schemeClr val="bg1"/>
              </a:solidFill>
              <a:effectLst>
                <a:glow rad="76200">
                  <a:schemeClr val="tx1"/>
                </a:glow>
              </a:effectLst>
              <a:latin typeface="Calibri" panose="020F0502020204030204" pitchFamily="34" charset="0"/>
            </a:endParaRPr>
          </a:p>
        </p:txBody>
      </p:sp>
      <p:sp>
        <p:nvSpPr>
          <p:cNvPr id="10" name="Rectangle 2"/>
          <p:cNvSpPr txBox="1">
            <a:spLocks noChangeArrowheads="1"/>
          </p:cNvSpPr>
          <p:nvPr/>
        </p:nvSpPr>
        <p:spPr bwMode="auto">
          <a:xfrm>
            <a:off x="2209800" y="2133600"/>
            <a:ext cx="12954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600" b="1" kern="0" dirty="0">
                <a:solidFill>
                  <a:schemeClr val="bg1"/>
                </a:solidFill>
                <a:effectLst>
                  <a:glow rad="76200">
                    <a:schemeClr val="tx1"/>
                  </a:glow>
                </a:effectLst>
                <a:latin typeface="Calibri" panose="020F0502020204030204" pitchFamily="34" charset="0"/>
              </a:rPr>
              <a:t> </a:t>
            </a:r>
            <a:r>
              <a:rPr lang="en-US" altLang="en-US" b="1" kern="0" dirty="0">
                <a:solidFill>
                  <a:schemeClr val="bg1"/>
                </a:solidFill>
                <a:effectLst>
                  <a:glow rad="76200">
                    <a:schemeClr val="tx1"/>
                  </a:glow>
                </a:effectLst>
                <a:latin typeface="Calibri" panose="020F0502020204030204" pitchFamily="34" charset="0"/>
              </a:rPr>
              <a:t> </a:t>
            </a:r>
            <a:r>
              <a:rPr lang="en-US" altLang="en-US" b="1" kern="0" dirty="0" err="1">
                <a:solidFill>
                  <a:schemeClr val="bg1"/>
                </a:solidFill>
                <a:effectLst>
                  <a:glow rad="76200">
                    <a:schemeClr val="tx1"/>
                  </a:glow>
                </a:effectLst>
                <a:latin typeface="Calibri" panose="020F0502020204030204" pitchFamily="34" charset="0"/>
              </a:rPr>
              <a:t>ind</a:t>
            </a:r>
            <a:endParaRPr lang="en-US" altLang="en-US" sz="4000" b="1" i="1" kern="0" dirty="0">
              <a:solidFill>
                <a:schemeClr val="bg1"/>
              </a:solidFill>
              <a:effectLst>
                <a:glow rad="76200">
                  <a:schemeClr val="tx1"/>
                </a:glow>
              </a:effectLst>
              <a:latin typeface="Calibri" panose="020F0502020204030204" pitchFamily="34" charset="0"/>
            </a:endParaRPr>
          </a:p>
        </p:txBody>
      </p:sp>
      <p:sp>
        <p:nvSpPr>
          <p:cNvPr id="11" name="Rectangle 2"/>
          <p:cNvSpPr txBox="1">
            <a:spLocks noChangeArrowheads="1"/>
          </p:cNvSpPr>
          <p:nvPr/>
        </p:nvSpPr>
        <p:spPr bwMode="auto">
          <a:xfrm>
            <a:off x="3124200" y="4876800"/>
            <a:ext cx="1676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solidFill>
                  <a:schemeClr val="bg1"/>
                </a:solidFill>
                <a:effectLst>
                  <a:glow rad="76200">
                    <a:schemeClr val="tx1"/>
                  </a:glow>
                </a:effectLst>
                <a:latin typeface="Calibri" panose="020F0502020204030204" pitchFamily="34" charset="0"/>
              </a:rPr>
              <a:t> </a:t>
            </a:r>
            <a:r>
              <a:rPr lang="en-US" altLang="en-US" sz="4800" b="1" kern="0" dirty="0">
                <a:solidFill>
                  <a:schemeClr val="bg1"/>
                </a:solidFill>
                <a:effectLst>
                  <a:glow rad="76200">
                    <a:schemeClr val="tx1"/>
                  </a:glow>
                </a:effectLst>
                <a:latin typeface="Calibri" panose="020F0502020204030204" pitchFamily="34" charset="0"/>
              </a:rPr>
              <a:t> </a:t>
            </a:r>
            <a:r>
              <a:rPr lang="en-US" altLang="en-US" b="1" kern="0" dirty="0">
                <a:solidFill>
                  <a:schemeClr val="bg1"/>
                </a:solidFill>
                <a:effectLst>
                  <a:glow rad="76200">
                    <a:schemeClr val="tx1"/>
                  </a:glow>
                </a:effectLst>
                <a:latin typeface="Calibri" panose="020F0502020204030204" pitchFamily="34" charset="0"/>
              </a:rPr>
              <a:t>Him</a:t>
            </a:r>
            <a:endParaRPr lang="en-US" altLang="en-US" sz="4000" b="1" i="1" kern="0" dirty="0">
              <a:solidFill>
                <a:schemeClr val="bg1"/>
              </a:solidFill>
              <a:effectLst>
                <a:glow rad="76200">
                  <a:schemeClr val="tx1"/>
                </a:glow>
              </a:effectLst>
              <a:latin typeface="Calibri" panose="020F0502020204030204" pitchFamily="34" charset="0"/>
            </a:endParaRPr>
          </a:p>
        </p:txBody>
      </p:sp>
      <p:sp>
        <p:nvSpPr>
          <p:cNvPr id="14" name="Rectangle 2"/>
          <p:cNvSpPr txBox="1">
            <a:spLocks noChangeArrowheads="1"/>
          </p:cNvSpPr>
          <p:nvPr/>
        </p:nvSpPr>
        <p:spPr bwMode="auto">
          <a:xfrm>
            <a:off x="4178808" y="1911096"/>
            <a:ext cx="1905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400" b="1" kern="0" dirty="0">
                <a:solidFill>
                  <a:schemeClr val="bg1"/>
                </a:solidFill>
                <a:effectLst>
                  <a:glow rad="63500">
                    <a:schemeClr val="tx1"/>
                  </a:glow>
                </a:effectLst>
                <a:latin typeface="Calibri" panose="020F0502020204030204" pitchFamily="34" charset="0"/>
              </a:rPr>
              <a:t>  </a:t>
            </a:r>
            <a:r>
              <a:rPr lang="en-US" altLang="en-US" b="1" kern="0" dirty="0">
                <a:solidFill>
                  <a:schemeClr val="bg1"/>
                </a:solidFill>
                <a:effectLst>
                  <a:glow rad="63500">
                    <a:schemeClr val="tx1"/>
                  </a:glow>
                </a:effectLst>
                <a:latin typeface="Calibri" panose="020F0502020204030204" pitchFamily="34" charset="0"/>
              </a:rPr>
              <a:t>LORD</a:t>
            </a:r>
            <a:endParaRPr lang="en-US" altLang="en-US" sz="4000" b="1" i="1" kern="0" dirty="0">
              <a:solidFill>
                <a:schemeClr val="bg1"/>
              </a:solidFill>
              <a:effectLst>
                <a:glow rad="63500">
                  <a:schemeClr val="tx1"/>
                </a:glow>
              </a:effectLst>
              <a:latin typeface="Calibri" panose="020F0502020204030204" pitchFamily="34" charset="0"/>
            </a:endParaRPr>
          </a:p>
        </p:txBody>
      </p:sp>
      <p:sp>
        <p:nvSpPr>
          <p:cNvPr id="15" name="Rectangle 2"/>
          <p:cNvSpPr txBox="1">
            <a:spLocks noChangeArrowheads="1"/>
          </p:cNvSpPr>
          <p:nvPr/>
        </p:nvSpPr>
        <p:spPr bwMode="auto">
          <a:xfrm>
            <a:off x="3575304" y="2819400"/>
            <a:ext cx="3276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solidFill>
                  <a:srgbClr val="FF0000"/>
                </a:solidFill>
                <a:effectLst/>
                <a:latin typeface="Calibri" panose="020F0502020204030204" pitchFamily="34" charset="0"/>
              </a:rPr>
              <a:t> </a:t>
            </a:r>
            <a:r>
              <a:rPr lang="en-US" altLang="en-US" sz="5000" b="1" kern="0" dirty="0">
                <a:solidFill>
                  <a:srgbClr val="FF0000"/>
                </a:solidFill>
                <a:effectLst/>
                <a:latin typeface="Calibri" panose="020F0502020204030204" pitchFamily="34" charset="0"/>
              </a:rPr>
              <a:t> </a:t>
            </a:r>
            <a:r>
              <a:rPr lang="en-US" altLang="en-US" sz="4300" b="1" kern="0" dirty="0">
                <a:solidFill>
                  <a:schemeClr val="bg1"/>
                </a:solidFill>
                <a:effectLst>
                  <a:glow rad="63500">
                    <a:schemeClr val="tx1"/>
                  </a:glow>
                </a:effectLst>
                <a:latin typeface="Calibri" panose="020F0502020204030204" pitchFamily="34" charset="0"/>
              </a:rPr>
              <a:t>understand</a:t>
            </a:r>
            <a:endParaRPr lang="en-US" altLang="en-US" sz="4300" b="1" i="1" kern="0" dirty="0">
              <a:solidFill>
                <a:schemeClr val="bg1"/>
              </a:solidFill>
              <a:effectLst>
                <a:glow rad="63500">
                  <a:schemeClr val="tx1"/>
                </a:glow>
              </a:effectLst>
              <a:latin typeface="Calibri" panose="020F0502020204030204" pitchFamily="34" charset="0"/>
            </a:endParaRPr>
          </a:p>
        </p:txBody>
      </p:sp>
      <p:sp>
        <p:nvSpPr>
          <p:cNvPr id="13" name="Title 1"/>
          <p:cNvSpPr txBox="1">
            <a:spLocks/>
          </p:cNvSpPr>
          <p:nvPr/>
        </p:nvSpPr>
        <p:spPr bwMode="auto">
          <a:xfrm>
            <a:off x="727023" y="3581400"/>
            <a:ext cx="7654977"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dirty="0">
                <a:solidFill>
                  <a:schemeClr val="bg1"/>
                </a:solidFill>
                <a:effectLst>
                  <a:glow rad="63500">
                    <a:schemeClr val="tx1"/>
                  </a:glow>
                </a:effectLst>
                <a:latin typeface="Calibri" panose="020F0502020204030204" pitchFamily="34" charset="0"/>
              </a:rPr>
              <a:t>Evil men do not understand justice, But those who seek the LORD understand all.                  </a:t>
            </a:r>
            <a:r>
              <a:rPr lang="en-US" altLang="en-US" sz="3200" b="1" i="1" dirty="0">
                <a:solidFill>
                  <a:schemeClr val="bg1"/>
                </a:solidFill>
                <a:effectLst>
                  <a:glow rad="63500">
                    <a:schemeClr val="tx1"/>
                  </a:glow>
                </a:effectLst>
                <a:latin typeface="Calibri" panose="020F0502020204030204" pitchFamily="34" charset="0"/>
              </a:rPr>
              <a:t>— </a:t>
            </a:r>
            <a:r>
              <a:rPr lang="en-US" sz="3200" b="1" i="1" dirty="0">
                <a:solidFill>
                  <a:schemeClr val="bg1"/>
                </a:solidFill>
                <a:effectLst>
                  <a:glow rad="63500">
                    <a:schemeClr val="tx1"/>
                  </a:glow>
                </a:effectLst>
                <a:latin typeface="Calibri" panose="020F0502020204030204" pitchFamily="34" charset="0"/>
              </a:rPr>
              <a:t>Proverbs 28:5 </a:t>
            </a:r>
            <a:r>
              <a:rPr lang="en-US" sz="4000" b="1" i="1" dirty="0">
                <a:solidFill>
                  <a:schemeClr val="bg1"/>
                </a:solidFill>
                <a:effectLst>
                  <a:glow rad="63500">
                    <a:schemeClr val="tx1"/>
                  </a:glow>
                </a:effectLst>
                <a:latin typeface="Calibri" panose="020F0502020204030204" pitchFamily="34" charset="0"/>
              </a:rPr>
              <a:t> </a:t>
            </a:r>
          </a:p>
        </p:txBody>
      </p:sp>
    </p:spTree>
    <p:extLst>
      <p:ext uri="{BB962C8B-B14F-4D97-AF65-F5344CB8AC3E}">
        <p14:creationId xmlns:p14="http://schemas.microsoft.com/office/powerpoint/2010/main" val="35524751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1" nodeType="withEffect">
                                  <p:stCondLst>
                                    <p:cond delay="0"/>
                                  </p:stCondLst>
                                  <p:childTnLst>
                                    <p:animMotion origin="layout" path="M 0 0 L 0.30833 0.24421 " pathEditMode="relative" ptsTypes="AA">
                                      <p:cBhvr>
                                        <p:cTn id="10" dur="1000" spd="-100000" fill="hold"/>
                                        <p:tgtEl>
                                          <p:spTgt spid="3074"/>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5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25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25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250"/>
                                        <p:tgtEl>
                                          <p:spTgt spid="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250"/>
                                        <p:tgtEl>
                                          <p:spTgt spid="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250"/>
                                        <p:tgtEl>
                                          <p:spTgt spid="1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250"/>
                                        <p:tgtEl>
                                          <p:spTgt spid="1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250"/>
                                        <p:tgtEl>
                                          <p:spTgt spid="15"/>
                                        </p:tgtEl>
                                      </p:cBhvr>
                                    </p:animEffect>
                                  </p:childTnLst>
                                </p:cTn>
                              </p:par>
                              <p:par>
                                <p:cTn id="37" presetID="0" presetClass="path" presetSubtype="0" accel="50000" decel="50000" fill="hold" grpId="2" nodeType="withEffect">
                                  <p:stCondLst>
                                    <p:cond delay="0"/>
                                  </p:stCondLst>
                                  <p:childTnLst>
                                    <p:animMotion origin="layout" path="M 3.33333E-6 -4.44444E-6 C -0.00539 -0.05046 -0.01059 -0.10069 -0.03039 -0.14861 C -0.05018 -0.19652 -0.08646 -0.25578 -0.11893 -0.28703 C -0.15139 -0.31828 -0.18802 -0.32638 -0.22535 -0.33588 C -0.26268 -0.34537 -0.30261 -0.34629 -0.34306 -0.34421 C -0.38351 -0.34213 -0.43941 -0.3324 -0.46806 -0.32268 C -0.4967 -0.31296 -0.50261 -0.29976 -0.51545 -0.28588 C -0.5283 -0.27199 -0.53872 -0.24861 -0.54479 -0.23888 " pathEditMode="relative" rAng="0" ptsTypes="aaaaaaaa">
                                      <p:cBhvr>
                                        <p:cTn id="38" dur="1750" fill="hold"/>
                                        <p:tgtEl>
                                          <p:spTgt spid="6"/>
                                        </p:tgtEl>
                                        <p:attrNameLst>
                                          <p:attrName>ppt_x</p:attrName>
                                          <p:attrName>ppt_y</p:attrName>
                                        </p:attrNameLst>
                                      </p:cBhvr>
                                      <p:rCtr x="-27240" y="-17315"/>
                                    </p:animMotion>
                                  </p:childTnLst>
                                </p:cTn>
                              </p:par>
                              <p:par>
                                <p:cTn id="39" presetID="0" presetClass="path" presetSubtype="0" accel="50000" decel="50000" fill="hold" grpId="2" nodeType="withEffect">
                                  <p:stCondLst>
                                    <p:cond delay="0"/>
                                  </p:stCondLst>
                                  <p:childTnLst>
                                    <p:animMotion origin="layout" path="M 0 0 C -0.00087 -0.00417 -0.00069 -0.01875 -0.00521 -0.02546 C -0.00972 -0.03218 -0.0151 -0.03773 -0.02726 -0.04074 C -0.03941 -0.04375 -0.06736 -0.04282 -0.07795 -0.04329 " pathEditMode="relative" rAng="0" ptsTypes="aaaa">
                                      <p:cBhvr>
                                        <p:cTn id="40" dur="1750" fill="hold"/>
                                        <p:tgtEl>
                                          <p:spTgt spid="4"/>
                                        </p:tgtEl>
                                        <p:attrNameLst>
                                          <p:attrName>ppt_x</p:attrName>
                                          <p:attrName>ppt_y</p:attrName>
                                        </p:attrNameLst>
                                      </p:cBhvr>
                                      <p:rCtr x="-3906" y="-2199"/>
                                    </p:animMotion>
                                  </p:childTnLst>
                                </p:cTn>
                              </p:par>
                              <p:par>
                                <p:cTn id="41" presetID="0" presetClass="path" presetSubtype="0" accel="50000" decel="50000" fill="hold" grpId="2" nodeType="withEffect">
                                  <p:stCondLst>
                                    <p:cond delay="0"/>
                                  </p:stCondLst>
                                  <p:childTnLst>
                                    <p:animMotion origin="layout" path="M 3.33333E-6 1.11111E-6 L 0.15868 -0.33611 " pathEditMode="relative" rAng="0" ptsTypes="AA">
                                      <p:cBhvr>
                                        <p:cTn id="42" dur="1750" fill="hold"/>
                                        <p:tgtEl>
                                          <p:spTgt spid="7"/>
                                        </p:tgtEl>
                                        <p:attrNameLst>
                                          <p:attrName>ppt_x</p:attrName>
                                          <p:attrName>ppt_y</p:attrName>
                                        </p:attrNameLst>
                                      </p:cBhvr>
                                      <p:rCtr x="7934" y="-16806"/>
                                    </p:animMotion>
                                  </p:childTnLst>
                                </p:cTn>
                              </p:par>
                              <p:par>
                                <p:cTn id="43" presetID="0" presetClass="path" presetSubtype="0" accel="50000" decel="50000" fill="hold" grpId="2" nodeType="withEffect">
                                  <p:stCondLst>
                                    <p:cond delay="0"/>
                                  </p:stCondLst>
                                  <p:childTnLst>
                                    <p:animMotion origin="layout" path="M 3.33333E-6 1.11111E-6 L 0.08038 -0.23866 " pathEditMode="relative" rAng="0" ptsTypes="AA">
                                      <p:cBhvr>
                                        <p:cTn id="44" dur="1750" fill="hold"/>
                                        <p:tgtEl>
                                          <p:spTgt spid="8"/>
                                        </p:tgtEl>
                                        <p:attrNameLst>
                                          <p:attrName>ppt_x</p:attrName>
                                          <p:attrName>ppt_y</p:attrName>
                                        </p:attrNameLst>
                                      </p:cBhvr>
                                      <p:rCtr x="4010" y="-11944"/>
                                    </p:animMotion>
                                  </p:childTnLst>
                                </p:cTn>
                              </p:par>
                              <p:par>
                                <p:cTn id="45" presetID="0" presetClass="path" presetSubtype="0" accel="50000" decel="50000" fill="hold" grpId="2" nodeType="withEffect">
                                  <p:stCondLst>
                                    <p:cond delay="0"/>
                                  </p:stCondLst>
                                  <p:childTnLst>
                                    <p:animMotion origin="layout" path="M 3.33333E-6 0 C 0.00156 0.00579 0.00399 0.02593 0.00902 0.03426 C 0.01406 0.04259 0.02205 0.04676 0.03055 0.05 C 0.03906 0.05324 0.05416 0.05324 0.06041 0.05394 " pathEditMode="relative" rAng="0" ptsTypes="aaaa">
                                      <p:cBhvr>
                                        <p:cTn id="46" dur="1750" fill="hold"/>
                                        <p:tgtEl>
                                          <p:spTgt spid="9"/>
                                        </p:tgtEl>
                                        <p:attrNameLst>
                                          <p:attrName>ppt_x</p:attrName>
                                          <p:attrName>ppt_y</p:attrName>
                                        </p:attrNameLst>
                                      </p:cBhvr>
                                      <p:rCtr x="3021" y="2685"/>
                                    </p:animMotion>
                                  </p:childTnLst>
                                </p:cTn>
                              </p:par>
                              <p:par>
                                <p:cTn id="47" presetID="0" presetClass="path" presetSubtype="0" accel="50000" decel="50000" fill="hold" grpId="2" nodeType="withEffect">
                                  <p:stCondLst>
                                    <p:cond delay="0"/>
                                  </p:stCondLst>
                                  <p:childTnLst>
                                    <p:animMotion origin="layout" path="M 5.55112E-17 0 C 0.02309 -0.00023 0.04635 0.00046 0.0658 0.00162 C 0.08524 0.00278 0.10191 0.00394 0.11667 0.00718 C 0.13142 0.01042 0.14184 0.01319 0.15417 0.02106 C 0.16649 0.02894 0.18316 0.04722 0.1908 0.05394 " pathEditMode="relative" rAng="0" ptsTypes="aaaaa">
                                      <p:cBhvr>
                                        <p:cTn id="48" dur="1750" fill="hold"/>
                                        <p:tgtEl>
                                          <p:spTgt spid="10"/>
                                        </p:tgtEl>
                                        <p:attrNameLst>
                                          <p:attrName>ppt_x</p:attrName>
                                          <p:attrName>ppt_y</p:attrName>
                                        </p:attrNameLst>
                                      </p:cBhvr>
                                      <p:rCtr x="9531" y="2685"/>
                                    </p:animMotion>
                                  </p:childTnLst>
                                </p:cTn>
                              </p:par>
                              <p:par>
                                <p:cTn id="49" presetID="0" presetClass="path" presetSubtype="0" accel="50000" decel="50000" fill="hold" grpId="2" nodeType="withEffect">
                                  <p:stCondLst>
                                    <p:cond delay="0"/>
                                  </p:stCondLst>
                                  <p:childTnLst>
                                    <p:animMotion origin="layout" path="M -3.33333E-6 1.11111E-6 L 0.17483 -0.33658 " pathEditMode="relative" rAng="0" ptsTypes="AA">
                                      <p:cBhvr>
                                        <p:cTn id="50" dur="1750" fill="hold"/>
                                        <p:tgtEl>
                                          <p:spTgt spid="11"/>
                                        </p:tgtEl>
                                        <p:attrNameLst>
                                          <p:attrName>ppt_x</p:attrName>
                                          <p:attrName>ppt_y</p:attrName>
                                        </p:attrNameLst>
                                      </p:cBhvr>
                                      <p:rCtr x="8733" y="-16829"/>
                                    </p:animMotion>
                                  </p:childTnLst>
                                </p:cTn>
                              </p:par>
                              <p:par>
                                <p:cTn id="51" presetID="0" presetClass="path" presetSubtype="0" accel="50000" decel="50000" fill="hold" grpId="2" nodeType="withEffect">
                                  <p:stCondLst>
                                    <p:cond delay="0"/>
                                  </p:stCondLst>
                                  <p:childTnLst>
                                    <p:animMotion origin="layout" path="M -3.33333E-6 -4.44444E-6 C 0.01789 -4.44444E-6 0.03594 -4.44444E-6 0.05695 0.0051 C 0.07795 0.01019 0.10677 0.01713 0.12657 0.03033 C 0.14636 0.04352 0.16563 0.06297 0.17605 0.0845 C 0.18646 0.10602 0.18976 0.13565 0.18872 0.1588 C 0.18768 0.18195 0.18334 0.20649 0.16962 0.22292 C 0.15591 0.23936 0.14445 0.25093 0.10695 0.25741 C 0.06945 0.26389 -0.02135 0.26135 -0.0552 0.26227 " pathEditMode="relative" rAng="0" ptsTypes="aaaaaaaa">
                                      <p:cBhvr>
                                        <p:cTn id="52" dur="1750" fill="hold"/>
                                        <p:tgtEl>
                                          <p:spTgt spid="15"/>
                                        </p:tgtEl>
                                        <p:attrNameLst>
                                          <p:attrName>ppt_x</p:attrName>
                                          <p:attrName>ppt_y</p:attrName>
                                        </p:attrNameLst>
                                      </p:cBhvr>
                                      <p:rCtr x="6719" y="13194"/>
                                    </p:animMotion>
                                  </p:childTnLst>
                                </p:cTn>
                              </p:par>
                              <p:par>
                                <p:cTn id="53" presetID="10" presetClass="exit" presetSubtype="0" fill="hold" grpId="2" nodeType="withEffect">
                                  <p:stCondLst>
                                    <p:cond delay="0"/>
                                  </p:stCondLst>
                                  <p:childTnLst>
                                    <p:animEffect transition="out" filter="fade">
                                      <p:cBhvr>
                                        <p:cTn id="54" dur="1250"/>
                                        <p:tgtEl>
                                          <p:spTgt spid="3074"/>
                                        </p:tgtEl>
                                      </p:cBhvr>
                                    </p:animEffect>
                                    <p:set>
                                      <p:cBhvr>
                                        <p:cTn id="55" dur="1" fill="hold">
                                          <p:stCondLst>
                                            <p:cond delay="1249"/>
                                          </p:stCondLst>
                                        </p:cTn>
                                        <p:tgtEl>
                                          <p:spTgt spid="3074"/>
                                        </p:tgtEl>
                                        <p:attrNameLst>
                                          <p:attrName>style.visibility</p:attrName>
                                        </p:attrNameLst>
                                      </p:cBhvr>
                                      <p:to>
                                        <p:strVal val="hidden"/>
                                      </p:to>
                                    </p:set>
                                  </p:childTnLst>
                                </p:cTn>
                              </p:par>
                            </p:childTnLst>
                          </p:cTn>
                        </p:par>
                        <p:par>
                          <p:cTn id="56" fill="hold">
                            <p:stCondLst>
                              <p:cond delay="1750"/>
                            </p:stCondLst>
                            <p:childTnLst>
                              <p:par>
                                <p:cTn id="57" presetID="10" presetClass="entr" presetSubtype="0" fill="hold" grpId="0" nodeType="after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fade">
                                      <p:cBhvr>
                                        <p:cTn id="59" dur="250"/>
                                        <p:tgtEl>
                                          <p:spTgt spid="5"/>
                                        </p:tgtEl>
                                      </p:cBhvr>
                                    </p:animEffect>
                                  </p:childTnLst>
                                </p:cTn>
                              </p:par>
                              <p:par>
                                <p:cTn id="60" presetID="10" presetClass="exit" presetSubtype="0" fill="hold" grpId="1" nodeType="withEffect">
                                  <p:stCondLst>
                                    <p:cond delay="0"/>
                                  </p:stCondLst>
                                  <p:childTnLst>
                                    <p:animEffect transition="out" filter="fade">
                                      <p:cBhvr>
                                        <p:cTn id="61" dur="500"/>
                                        <p:tgtEl>
                                          <p:spTgt spid="6"/>
                                        </p:tgtEl>
                                      </p:cBhvr>
                                    </p:animEffect>
                                    <p:set>
                                      <p:cBhvr>
                                        <p:cTn id="62" dur="1" fill="hold">
                                          <p:stCondLst>
                                            <p:cond delay="499"/>
                                          </p:stCondLst>
                                        </p:cTn>
                                        <p:tgtEl>
                                          <p:spTgt spid="6"/>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4"/>
                                        </p:tgtEl>
                                      </p:cBhvr>
                                    </p:animEffect>
                                    <p:set>
                                      <p:cBhvr>
                                        <p:cTn id="65" dur="1" fill="hold">
                                          <p:stCondLst>
                                            <p:cond delay="499"/>
                                          </p:stCondLst>
                                        </p:cTn>
                                        <p:tgtEl>
                                          <p:spTgt spid="4"/>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7"/>
                                        </p:tgtEl>
                                      </p:cBhvr>
                                    </p:animEffect>
                                    <p:set>
                                      <p:cBhvr>
                                        <p:cTn id="68" dur="1" fill="hold">
                                          <p:stCondLst>
                                            <p:cond delay="499"/>
                                          </p:stCondLst>
                                        </p:cTn>
                                        <p:tgtEl>
                                          <p:spTgt spid="7"/>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8"/>
                                        </p:tgtEl>
                                      </p:cBhvr>
                                    </p:animEffect>
                                    <p:set>
                                      <p:cBhvr>
                                        <p:cTn id="71" dur="1" fill="hold">
                                          <p:stCondLst>
                                            <p:cond delay="499"/>
                                          </p:stCondLst>
                                        </p:cTn>
                                        <p:tgtEl>
                                          <p:spTgt spid="8"/>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9"/>
                                        </p:tgtEl>
                                      </p:cBhvr>
                                    </p:animEffect>
                                    <p:set>
                                      <p:cBhvr>
                                        <p:cTn id="74" dur="1" fill="hold">
                                          <p:stCondLst>
                                            <p:cond delay="499"/>
                                          </p:stCondLst>
                                        </p:cTn>
                                        <p:tgtEl>
                                          <p:spTgt spid="9"/>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10"/>
                                        </p:tgtEl>
                                      </p:cBhvr>
                                    </p:animEffect>
                                    <p:set>
                                      <p:cBhvr>
                                        <p:cTn id="77" dur="1" fill="hold">
                                          <p:stCondLst>
                                            <p:cond delay="499"/>
                                          </p:stCondLst>
                                        </p:cTn>
                                        <p:tgtEl>
                                          <p:spTgt spid="10"/>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11"/>
                                        </p:tgtEl>
                                      </p:cBhvr>
                                    </p:animEffect>
                                    <p:set>
                                      <p:cBhvr>
                                        <p:cTn id="80" dur="1" fill="hold">
                                          <p:stCondLst>
                                            <p:cond delay="499"/>
                                          </p:stCondLst>
                                        </p:cTn>
                                        <p:tgtEl>
                                          <p:spTgt spid="11"/>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14"/>
                                        </p:tgtEl>
                                        <p:attrNameLst>
                                          <p:attrName>style.visibility</p:attrName>
                                        </p:attrNameLst>
                                      </p:cBhvr>
                                      <p:to>
                                        <p:strVal val="visible"/>
                                      </p:to>
                                    </p:set>
                                    <p:animEffect transition="in" filter="fade">
                                      <p:cBhvr>
                                        <p:cTn id="85" dur="100"/>
                                        <p:tgtEl>
                                          <p:spTgt spid="14"/>
                                        </p:tgtEl>
                                      </p:cBhvr>
                                    </p:animEffect>
                                  </p:childTnLst>
                                </p:cTn>
                              </p:par>
                              <p:par>
                                <p:cTn id="86" presetID="0" presetClass="path" presetSubtype="0" accel="50000" decel="50000" fill="hold" grpId="2" nodeType="withEffect">
                                  <p:stCondLst>
                                    <p:cond delay="0"/>
                                  </p:stCondLst>
                                  <p:childTnLst>
                                    <p:animMotion origin="layout" path="M -1.11111E-6 -1.48148E-6 L -0.27031 0.40301 " pathEditMode="relative" rAng="0" ptsTypes="AA">
                                      <p:cBhvr>
                                        <p:cTn id="87" dur="2000" fill="hold"/>
                                        <p:tgtEl>
                                          <p:spTgt spid="14"/>
                                        </p:tgtEl>
                                        <p:attrNameLst>
                                          <p:attrName>ppt_x</p:attrName>
                                          <p:attrName>ppt_y</p:attrName>
                                        </p:attrNameLst>
                                      </p:cBhvr>
                                      <p:rCtr x="-13524" y="20139"/>
                                    </p:animMotion>
                                  </p:childTnLst>
                                </p:cTn>
                              </p:par>
                              <p:par>
                                <p:cTn id="88" presetID="10" presetClass="exit" presetSubtype="0" fill="hold" grpId="1" nodeType="withEffect">
                                  <p:stCondLst>
                                    <p:cond delay="0"/>
                                  </p:stCondLst>
                                  <p:childTnLst>
                                    <p:animEffect transition="out" filter="fade">
                                      <p:cBhvr>
                                        <p:cTn id="89" dur="1750"/>
                                        <p:tgtEl>
                                          <p:spTgt spid="5"/>
                                        </p:tgtEl>
                                      </p:cBhvr>
                                    </p:animEffect>
                                    <p:set>
                                      <p:cBhvr>
                                        <p:cTn id="90" dur="1" fill="hold">
                                          <p:stCondLst>
                                            <p:cond delay="1749"/>
                                          </p:stCondLst>
                                        </p:cTn>
                                        <p:tgtEl>
                                          <p:spTgt spid="5"/>
                                        </p:tgtEl>
                                        <p:attrNameLst>
                                          <p:attrName>style.visibility</p:attrName>
                                        </p:attrNameLst>
                                      </p:cBhvr>
                                      <p:to>
                                        <p:strVal val="hidden"/>
                                      </p:to>
                                    </p:set>
                                  </p:childTnLst>
                                </p:cTn>
                              </p:par>
                            </p:childTnLst>
                          </p:cTn>
                        </p:par>
                        <p:par>
                          <p:cTn id="91" fill="hold">
                            <p:stCondLst>
                              <p:cond delay="2000"/>
                            </p:stCondLst>
                            <p:childTnLst>
                              <p:par>
                                <p:cTn id="92" presetID="16" presetClass="entr" presetSubtype="37" fill="hold" grpId="0" nodeType="afterEffect">
                                  <p:stCondLst>
                                    <p:cond delay="0"/>
                                  </p:stCondLst>
                                  <p:childTnLst>
                                    <p:set>
                                      <p:cBhvr>
                                        <p:cTn id="93" dur="1" fill="hold">
                                          <p:stCondLst>
                                            <p:cond delay="0"/>
                                          </p:stCondLst>
                                        </p:cTn>
                                        <p:tgtEl>
                                          <p:spTgt spid="13"/>
                                        </p:tgtEl>
                                        <p:attrNameLst>
                                          <p:attrName>style.visibility</p:attrName>
                                        </p:attrNameLst>
                                      </p:cBhvr>
                                      <p:to>
                                        <p:strVal val="visible"/>
                                      </p:to>
                                    </p:set>
                                    <p:animEffect transition="in" filter="barn(outVertical)">
                                      <p:cBhvr>
                                        <p:cTn id="94" dur="500"/>
                                        <p:tgtEl>
                                          <p:spTgt spid="13"/>
                                        </p:tgtEl>
                                      </p:cBhvr>
                                    </p:animEffect>
                                  </p:childTnLst>
                                </p:cTn>
                              </p:par>
                            </p:childTnLst>
                          </p:cTn>
                        </p:par>
                        <p:par>
                          <p:cTn id="95" fill="hold">
                            <p:stCondLst>
                              <p:cond delay="2500"/>
                            </p:stCondLst>
                            <p:childTnLst>
                              <p:par>
                                <p:cTn id="96" presetID="10" presetClass="exit" presetSubtype="0" fill="hold" grpId="1" nodeType="afterEffect">
                                  <p:stCondLst>
                                    <p:cond delay="0"/>
                                  </p:stCondLst>
                                  <p:childTnLst>
                                    <p:animEffect transition="out" filter="fade">
                                      <p:cBhvr>
                                        <p:cTn id="97" dur="500"/>
                                        <p:tgtEl>
                                          <p:spTgt spid="15"/>
                                        </p:tgtEl>
                                      </p:cBhvr>
                                    </p:animEffect>
                                    <p:set>
                                      <p:cBhvr>
                                        <p:cTn id="98" dur="1" fill="hold">
                                          <p:stCondLst>
                                            <p:cond delay="499"/>
                                          </p:stCondLst>
                                        </p:cTn>
                                        <p:tgtEl>
                                          <p:spTgt spid="15"/>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0" presetClass="path" presetSubtype="0" accel="50000" decel="50000" fill="hold" grpId="1" nodeType="clickEffect">
                                  <p:stCondLst>
                                    <p:cond delay="0"/>
                                  </p:stCondLst>
                                  <p:childTnLst>
                                    <p:animMotion origin="layout" path="M -0.27031 0.40264 L 0.27986 0.06984 " pathEditMode="relative" rAng="0" ptsTypes="AA">
                                      <p:cBhvr>
                                        <p:cTn id="102" dur="2000" fill="hold"/>
                                        <p:tgtEl>
                                          <p:spTgt spid="14"/>
                                        </p:tgtEl>
                                        <p:attrNameLst>
                                          <p:attrName>ppt_x</p:attrName>
                                          <p:attrName>ppt_y</p:attrName>
                                        </p:attrNameLst>
                                      </p:cBhvr>
                                      <p:rCtr x="27500" y="-16651"/>
                                    </p:animMotion>
                                  </p:childTnLst>
                                </p:cTn>
                              </p:par>
                              <p:par>
                                <p:cTn id="103" presetID="10" presetClass="exit" presetSubtype="0" fill="hold" grpId="1" nodeType="withEffect">
                                  <p:stCondLst>
                                    <p:cond delay="0"/>
                                  </p:stCondLst>
                                  <p:childTnLst>
                                    <p:animEffect transition="out" filter="fade">
                                      <p:cBhvr>
                                        <p:cTn id="104" dur="1500"/>
                                        <p:tgtEl>
                                          <p:spTgt spid="13"/>
                                        </p:tgtEl>
                                      </p:cBhvr>
                                    </p:animEffect>
                                    <p:set>
                                      <p:cBhvr>
                                        <p:cTn id="105" dur="1" fill="hold">
                                          <p:stCondLst>
                                            <p:cond delay="1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3074" grpId="0"/>
      <p:bldP spid="3074" grpId="1"/>
      <p:bldP spid="3074" grpId="2"/>
      <p:bldP spid="4" grpId="0"/>
      <p:bldP spid="4" grpId="1"/>
      <p:bldP spid="4" grpId="2"/>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4" grpId="0"/>
      <p:bldP spid="14" grpId="1"/>
      <p:bldP spid="14" grpId="2"/>
      <p:bldP spid="15" grpId="0"/>
      <p:bldP spid="15" grpId="1"/>
      <p:bldP spid="15" grpId="2"/>
      <p:bldP spid="13" grpId="0"/>
      <p:bldP spid="13"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16667"/>
          <a:stretch/>
        </p:blipFill>
        <p:spPr>
          <a:xfrm>
            <a:off x="0" y="0"/>
            <a:ext cx="9144000" cy="6858000"/>
          </a:xfrm>
          <a:prstGeom prst="rect">
            <a:avLst/>
          </a:prstGeom>
        </p:spPr>
      </p:pic>
      <p:sp>
        <p:nvSpPr>
          <p:cNvPr id="5" name="Title 1"/>
          <p:cNvSpPr txBox="1">
            <a:spLocks/>
          </p:cNvSpPr>
          <p:nvPr/>
        </p:nvSpPr>
        <p:spPr>
          <a:xfrm>
            <a:off x="5340096" y="2999232"/>
            <a:ext cx="25908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do justly</a:t>
            </a:r>
          </a:p>
        </p:txBody>
      </p:sp>
      <p:sp>
        <p:nvSpPr>
          <p:cNvPr id="6" name="Title 1"/>
          <p:cNvSpPr txBox="1">
            <a:spLocks/>
          </p:cNvSpPr>
          <p:nvPr/>
        </p:nvSpPr>
        <p:spPr>
          <a:xfrm>
            <a:off x="539496" y="3666744"/>
            <a:ext cx="31242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love mercy</a:t>
            </a:r>
          </a:p>
        </p:txBody>
      </p:sp>
      <p:sp>
        <p:nvSpPr>
          <p:cNvPr id="7" name="Title 1"/>
          <p:cNvSpPr txBox="1">
            <a:spLocks/>
          </p:cNvSpPr>
          <p:nvPr/>
        </p:nvSpPr>
        <p:spPr>
          <a:xfrm>
            <a:off x="5038344" y="3666744"/>
            <a:ext cx="35814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walk humbly</a:t>
            </a:r>
          </a:p>
        </p:txBody>
      </p:sp>
      <p:sp>
        <p:nvSpPr>
          <p:cNvPr id="4" name="Rectangle 2"/>
          <p:cNvSpPr txBox="1">
            <a:spLocks noChangeArrowheads="1"/>
          </p:cNvSpPr>
          <p:nvPr/>
        </p:nvSpPr>
        <p:spPr bwMode="auto">
          <a:xfrm>
            <a:off x="6705600" y="2362200"/>
            <a:ext cx="1981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400" b="1" kern="0" dirty="0">
                <a:solidFill>
                  <a:schemeClr val="bg1"/>
                </a:solidFill>
                <a:effectLst>
                  <a:glow rad="63500">
                    <a:schemeClr val="tx1"/>
                  </a:glow>
                </a:effectLst>
                <a:latin typeface="Calibri" panose="020F0502020204030204" pitchFamily="34" charset="0"/>
              </a:rPr>
              <a:t>  </a:t>
            </a:r>
            <a:r>
              <a:rPr lang="en-US" altLang="en-US" b="1" kern="0" dirty="0">
                <a:solidFill>
                  <a:schemeClr val="bg1"/>
                </a:solidFill>
                <a:effectLst>
                  <a:glow rad="76200">
                    <a:schemeClr val="tx1"/>
                  </a:glow>
                </a:effectLst>
                <a:latin typeface="Calibri" panose="020F0502020204030204" pitchFamily="34" charset="0"/>
              </a:rPr>
              <a:t>LORD</a:t>
            </a:r>
            <a:endParaRPr lang="en-US" altLang="en-US" sz="4000" b="1" i="1" kern="0" dirty="0">
              <a:solidFill>
                <a:schemeClr val="bg1"/>
              </a:solidFill>
              <a:effectLst>
                <a:glow rad="76200">
                  <a:schemeClr val="tx1"/>
                </a:glow>
              </a:effectLst>
              <a:latin typeface="Calibri" panose="020F0502020204030204" pitchFamily="34" charset="0"/>
            </a:endParaRPr>
          </a:p>
        </p:txBody>
      </p:sp>
      <p:sp>
        <p:nvSpPr>
          <p:cNvPr id="3074" name="Rectangle 2"/>
          <p:cNvSpPr>
            <a:spLocks noGrp="1" noChangeArrowheads="1"/>
          </p:cNvSpPr>
          <p:nvPr>
            <p:ph type="title"/>
          </p:nvPr>
        </p:nvSpPr>
        <p:spPr>
          <a:xfrm>
            <a:off x="457200" y="1798638"/>
            <a:ext cx="8229600" cy="3535362"/>
          </a:xfrm>
        </p:spPr>
        <p:txBody>
          <a:bodyPr/>
          <a:lstStyle/>
          <a:p>
            <a:pPr eaLnBrk="1" hangingPunct="1"/>
            <a:r>
              <a:rPr lang="en-US" altLang="en-US" b="1" dirty="0">
                <a:solidFill>
                  <a:schemeClr val="bg1"/>
                </a:solidFill>
                <a:effectLst>
                  <a:glow rad="88900">
                    <a:schemeClr val="tx1"/>
                  </a:glow>
                </a:effectLst>
                <a:latin typeface="Calibri" panose="020F0502020204030204" pitchFamily="34" charset="0"/>
              </a:rPr>
              <a:t>He has shown you, O man, what  is good; And what does the LORD require of you But to do justly, To love mercy, And to walk humbly with your God? </a:t>
            </a:r>
            <a:r>
              <a:rPr lang="en-US" altLang="en-US" sz="3200" b="1" i="1" dirty="0">
                <a:solidFill>
                  <a:schemeClr val="bg1"/>
                </a:solidFill>
                <a:effectLst>
                  <a:glow rad="88900">
                    <a:schemeClr val="tx1"/>
                  </a:glow>
                </a:effectLst>
                <a:latin typeface="Calibri" panose="020F0502020204030204" pitchFamily="34" charset="0"/>
              </a:rPr>
              <a:t>— Micah 6:8 </a:t>
            </a:r>
          </a:p>
        </p:txBody>
      </p:sp>
    </p:spTree>
    <p:extLst>
      <p:ext uri="{BB962C8B-B14F-4D97-AF65-F5344CB8AC3E}">
        <p14:creationId xmlns:p14="http://schemas.microsoft.com/office/powerpoint/2010/main" val="16628833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750" fill="hold"/>
                                        <p:tgtEl>
                                          <p:spTgt spid="3074"/>
                                        </p:tgtEl>
                                        <p:attrNameLst>
                                          <p:attrName>ppt_w</p:attrName>
                                        </p:attrNameLst>
                                      </p:cBhvr>
                                      <p:tavLst>
                                        <p:tav tm="0">
                                          <p:val>
                                            <p:fltVal val="0"/>
                                          </p:val>
                                        </p:tav>
                                        <p:tav tm="100000">
                                          <p:val>
                                            <p:strVal val="#ppt_w"/>
                                          </p:val>
                                        </p:tav>
                                      </p:tavLst>
                                    </p:anim>
                                    <p:anim calcmode="lin" valueType="num">
                                      <p:cBhvr>
                                        <p:cTn id="8" dur="75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1" nodeType="withEffect">
                                  <p:stCondLst>
                                    <p:cond delay="0"/>
                                  </p:stCondLst>
                                  <p:childTnLst>
                                    <p:animMotion origin="layout" path="M 0 3.54302E-6 L -0.11007 -0.04048 " pathEditMode="relative" rAng="0" ptsTypes="AA">
                                      <p:cBhvr>
                                        <p:cTn id="10" dur="750" spd="-100000" fill="hold"/>
                                        <p:tgtEl>
                                          <p:spTgt spid="3074"/>
                                        </p:tgtEl>
                                        <p:attrNameLst>
                                          <p:attrName>ppt_x</p:attrName>
                                          <p:attrName>ppt_y</p:attrName>
                                        </p:attrNameLst>
                                      </p:cBhvr>
                                      <p:rCtr x="-5503" y="-2035"/>
                                    </p:animMotion>
                                  </p:childTnLst>
                                </p:cTn>
                              </p:par>
                            </p:childTnLst>
                          </p:cTn>
                        </p:par>
                        <p:par>
                          <p:cTn id="11" fill="hold">
                            <p:stCondLst>
                              <p:cond delay="750"/>
                            </p:stCondLst>
                            <p:childTnLst>
                              <p:par>
                                <p:cTn id="12" presetID="10" presetClass="exit" presetSubtype="0" fill="hold" grpId="1"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par>
                                <p:cTn id="20" presetID="18" presetClass="emph" presetSubtype="0" fill="hold" grpId="1" nodeType="withEffect">
                                  <p:stCondLst>
                                    <p:cond delay="0"/>
                                  </p:stCondLst>
                                  <p:childTnLst>
                                    <p:set>
                                      <p:cBhvr override="childStyle">
                                        <p:cTn id="21" dur="500" fill="hold"/>
                                        <p:tgtEl>
                                          <p:spTgt spid="5"/>
                                        </p:tgtEl>
                                        <p:attrNameLst>
                                          <p:attrName>style.textDecorationUnderline</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par>
                                <p:cTn id="27" presetID="18" presetClass="emph" presetSubtype="0" fill="hold" grpId="1" nodeType="withEffect">
                                  <p:stCondLst>
                                    <p:cond delay="0"/>
                                  </p:stCondLst>
                                  <p:childTnLst>
                                    <p:set>
                                      <p:cBhvr override="childStyle">
                                        <p:cTn id="28" dur="500" fill="hold"/>
                                        <p:tgtEl>
                                          <p:spTgt spid="6"/>
                                        </p:tgtEl>
                                        <p:attrNameLst>
                                          <p:attrName>style.textDecorationUnderline</p:attrName>
                                        </p:attrNameLst>
                                      </p:cBhvr>
                                      <p:to>
                                        <p:strVal val="tru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par>
                                <p:cTn id="34" presetID="18" presetClass="emph" presetSubtype="0" fill="hold" grpId="1" nodeType="withEffect">
                                  <p:stCondLst>
                                    <p:cond delay="0"/>
                                  </p:stCondLst>
                                  <p:childTnLst>
                                    <p:set>
                                      <p:cBhvr override="childStyle">
                                        <p:cTn id="35" dur="500" fill="hold"/>
                                        <p:tgtEl>
                                          <p:spTgt spid="7"/>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bldP spid="7" grpId="1"/>
      <p:bldP spid="4" grpId="1"/>
      <p:bldP spid="3074" grpId="0"/>
      <p:bldP spid="3074" grpId="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4425</TotalTime>
  <Words>3250</Words>
  <Application>Microsoft Office PowerPoint</Application>
  <PresentationFormat>On-screen Show (4:3)</PresentationFormat>
  <Paragraphs>367</Paragraphs>
  <Slides>21</Slides>
  <Notes>20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Aharoni</vt:lpstr>
      <vt:lpstr>Arial</vt:lpstr>
      <vt:lpstr>Calibri</vt:lpstr>
      <vt:lpstr>Tahoma</vt:lpstr>
      <vt:lpstr>Default Design</vt:lpstr>
      <vt:lpstr>PowerPoint Presentation</vt:lpstr>
      <vt:lpstr>PowerPoint Presentation</vt:lpstr>
      <vt:lpstr>"How long, you simple ones, will you love simplicity? For scorners delight in their scorning, And fools hate knowledge." — Proverbs 1:22 </vt:lpstr>
      <vt:lpstr>Salvation is far from the wicked, For they do not seek Your statutes. — Psalms 119:155</vt:lpstr>
      <vt:lpstr>But without faith it is impossible to please Him, for he who comes to God must believe that He is,  and that He is a rewarder of those who diligently seek Him.                — Hebrews 11:6  </vt:lpstr>
      <vt:lpstr>Depart from evil and do good; Seek peace and pursue it.                 — Psalm 34:14  </vt:lpstr>
      <vt:lpstr>"I call heaven and earth as witnesses today against you, that I have set before you life and death, blessing and cursing; therefore choose life, that both you and your descendants may live;" — Deuteronomy 30:19 </vt:lpstr>
      <vt:lpstr>"As for you, my son Solomon, know the God of your father, and serve Him with a loyal heart and with a willing mind; for the LORD searches all hearts and understands all the intent of the thoughts. If you seek Him, He will be found by you; but if you forsake Him, He will cast you off forever." — 1st Chronicles 28:9 </vt:lpstr>
      <vt:lpstr>He has shown you, O man, what  is good; And what does the LORD require of you But to do justly, To love mercy, And to walk humbly with your God? — Micah 6:8 </vt:lpstr>
      <vt:lpstr>PowerPoint Presentation</vt:lpstr>
      <vt:lpstr>PowerPoint Presentation</vt:lpstr>
      <vt:lpstr>PowerPoint Presentation</vt:lpstr>
      <vt:lpstr>'Ah, Lord GOD! Behold,               You have made the heavens and the earth by Your great power  and outstretched arm. There is nothing too hard for You.'              — Jeremiah 32:17  </vt:lpstr>
      <vt:lpstr>PowerPoint Presentation</vt:lpstr>
      <vt:lpstr>Love does no harm to a neighbor; therefore love is the fulfillment of the law. — Romans 13:10 </vt:lpstr>
      <vt:lpstr>PowerPoint Presentation</vt:lpstr>
      <vt:lpstr>Blessed is he who reads and  those who hear the words of this prophecy, and keep those things which are written in it; for the time is near. — Revelation 1:3</vt:lpstr>
      <vt:lpstr>PowerPoint Presentation</vt:lpstr>
      <vt:lpstr>PowerPoint Presentation</vt:lpstr>
      <vt:lpstr>PowerPoint Presentation</vt:lpstr>
      <vt:lpstr>Please visit  http://www.LoveFromGod.com/destiny.htm to explore further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Ronald Bert</dc:creator>
  <cp:lastModifiedBy>Ron Bert</cp:lastModifiedBy>
  <cp:revision>400</cp:revision>
  <dcterms:created xsi:type="dcterms:W3CDTF">2014-04-12T23:55:49Z</dcterms:created>
  <dcterms:modified xsi:type="dcterms:W3CDTF">2019-10-07T02:52:12Z</dcterms:modified>
</cp:coreProperties>
</file>