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346" r:id="rId3"/>
    <p:sldId id="452" r:id="rId4"/>
    <p:sldId id="453" r:id="rId5"/>
    <p:sldId id="454" r:id="rId6"/>
    <p:sldId id="455" r:id="rId7"/>
    <p:sldId id="456" r:id="rId8"/>
    <p:sldId id="457" r:id="rId9"/>
    <p:sldId id="458" r:id="rId10"/>
    <p:sldId id="459" r:id="rId11"/>
    <p:sldId id="460" r:id="rId12"/>
    <p:sldId id="461" r:id="rId13"/>
    <p:sldId id="462" r:id="rId14"/>
    <p:sldId id="463" r:id="rId15"/>
    <p:sldId id="464" r:id="rId16"/>
    <p:sldId id="465" r:id="rId17"/>
    <p:sldId id="466" r:id="rId18"/>
    <p:sldId id="467" r:id="rId19"/>
    <p:sldId id="468" r:id="rId20"/>
    <p:sldId id="469" r:id="rId21"/>
    <p:sldId id="483" r:id="rId22"/>
    <p:sldId id="470" r:id="rId23"/>
    <p:sldId id="471" r:id="rId24"/>
    <p:sldId id="472" r:id="rId25"/>
    <p:sldId id="473" r:id="rId26"/>
    <p:sldId id="499" r:id="rId27"/>
    <p:sldId id="484" r:id="rId28"/>
    <p:sldId id="485" r:id="rId29"/>
    <p:sldId id="474" r:id="rId30"/>
    <p:sldId id="475" r:id="rId31"/>
    <p:sldId id="476" r:id="rId32"/>
    <p:sldId id="477" r:id="rId33"/>
    <p:sldId id="478" r:id="rId34"/>
    <p:sldId id="479" r:id="rId35"/>
    <p:sldId id="480" r:id="rId36"/>
    <p:sldId id="498" r:id="rId37"/>
    <p:sldId id="487" r:id="rId38"/>
    <p:sldId id="488" r:id="rId39"/>
    <p:sldId id="481" r:id="rId40"/>
    <p:sldId id="482" r:id="rId41"/>
    <p:sldId id="497" r:id="rId42"/>
    <p:sldId id="489" r:id="rId43"/>
    <p:sldId id="490" r:id="rId44"/>
    <p:sldId id="491" r:id="rId45"/>
    <p:sldId id="492" r:id="rId46"/>
    <p:sldId id="493" r:id="rId47"/>
    <p:sldId id="494" r:id="rId48"/>
    <p:sldId id="495" r:id="rId49"/>
    <p:sldId id="496" r:id="rId50"/>
    <p:sldId id="486" r:id="rId51"/>
    <p:sldId id="350" r:id="rId52"/>
    <p:sldId id="283" r:id="rId53"/>
    <p:sldId id="382"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180A"/>
    <a:srgbClr val="4B381E"/>
    <a:srgbClr val="69A7CC"/>
    <a:srgbClr val="0E90E3"/>
    <a:srgbClr val="CC9900"/>
    <a:srgbClr val="0066FF"/>
    <a:srgbClr val="66FF33"/>
    <a:srgbClr val="99FF66"/>
    <a:srgbClr val="CCFF9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86" autoAdjust="0"/>
    <p:restoredTop sz="92017" autoAdjust="0"/>
  </p:normalViewPr>
  <p:slideViewPr>
    <p:cSldViewPr snapToGrid="0">
      <p:cViewPr varScale="1">
        <p:scale>
          <a:sx n="84" d="100"/>
          <a:sy n="84" d="100"/>
        </p:scale>
        <p:origin x="156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9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9/1/2019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Soul juice</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3942293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2601613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Wickedness creates panic attacks.</a:t>
            </a:r>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3423837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2497487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1544731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thorn of bitterness causes one more than just distress; it is a dream killer.</a:t>
            </a:r>
          </a:p>
        </p:txBody>
      </p:sp>
      <p:sp>
        <p:nvSpPr>
          <p:cNvPr id="4" name="Slide Number Placeholder 3"/>
          <p:cNvSpPr>
            <a:spLocks noGrp="1"/>
          </p:cNvSpPr>
          <p:nvPr>
            <p:ph type="sldNum" sz="quarter" idx="5"/>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1591829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Walking orders have been given.</a:t>
            </a:r>
          </a:p>
        </p:txBody>
      </p:sp>
      <p:sp>
        <p:nvSpPr>
          <p:cNvPr id="4" name="Slide Number Placeholder 3"/>
          <p:cNvSpPr>
            <a:spLocks noGrp="1"/>
          </p:cNvSpPr>
          <p:nvPr>
            <p:ph type="sldNum" sz="quarter" idx="5"/>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358979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3827953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Desires of the heart create following destinies.</a:t>
            </a:r>
          </a:p>
        </p:txBody>
      </p:sp>
      <p:sp>
        <p:nvSpPr>
          <p:cNvPr id="4" name="Slide Number Placeholder 3"/>
          <p:cNvSpPr>
            <a:spLocks noGrp="1"/>
          </p:cNvSpPr>
          <p:nvPr>
            <p:ph type="sldNum" sz="quarter" idx="10"/>
          </p:nvPr>
        </p:nvSpPr>
        <p:spPr/>
        <p:txBody>
          <a:bodyPr/>
          <a:lstStyle/>
          <a:p>
            <a:fld id="{934C9568-E3D6-45BA-A626-EF0F78B9350D}" type="slidenum">
              <a:rPr lang="en-US" smtClean="0"/>
              <a:t>51</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4226626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457473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53</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182453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37491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734853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3201852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2149089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2551960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72140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hyperlink" Target="https://commons.wikimedia.org/wiki/File:Anchor_pictogram_red.svg"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en/thorns-sharp-plant-nature-painful-1675314/"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tmp"/><Relationship Id="rId5" Type="http://schemas.openxmlformats.org/officeDocument/2006/relationships/hyperlink" Target="http://thecasualties.deviantart.com/art/Ocean-View-131146348" TargetMode="Externa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flickr.com/photos/ladyro/6095047702" TargetMode="External"/><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5E07AC-1E2D-4DCD-AAB7-C36A1A20441A}"/>
              </a:ext>
            </a:extLst>
          </p:cNvPr>
          <p:cNvPicPr>
            <a:picLocks noChangeAspect="1"/>
          </p:cNvPicPr>
          <p:nvPr/>
        </p:nvPicPr>
        <p:blipFill rotWithShape="1">
          <a:blip r:embed="rId3">
            <a:extLst>
              <a:ext uri="{28A0092B-C50C-407E-A947-70E740481C1C}">
                <a14:useLocalDpi xmlns:a14="http://schemas.microsoft.com/office/drawing/2010/main" val="0"/>
              </a:ext>
            </a:extLst>
          </a:blip>
          <a:srcRect l="22399" r="8681"/>
          <a:stretch/>
        </p:blipFill>
        <p:spPr>
          <a:xfrm>
            <a:off x="0" y="0"/>
            <a:ext cx="9144000" cy="6862011"/>
          </a:xfrm>
          <a:prstGeom prst="rect">
            <a:avLst/>
          </a:prstGeom>
        </p:spPr>
      </p:pic>
      <p:sp>
        <p:nvSpPr>
          <p:cNvPr id="3074" name="Rectangle 2"/>
          <p:cNvSpPr>
            <a:spLocks noGrp="1" noChangeArrowheads="1"/>
          </p:cNvSpPr>
          <p:nvPr>
            <p:ph type="title"/>
          </p:nvPr>
        </p:nvSpPr>
        <p:spPr>
          <a:xfrm>
            <a:off x="457200" y="2004219"/>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soul of a lazy man desires, and has nothing; But the soul of the diligent shall be made rich.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13:4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FE857914-FE65-4E6F-8981-C47B0125C6AA}"/>
              </a:ext>
            </a:extLst>
          </p:cNvPr>
          <p:cNvSpPr txBox="1">
            <a:spLocks noChangeArrowheads="1"/>
          </p:cNvSpPr>
          <p:nvPr/>
        </p:nvSpPr>
        <p:spPr bwMode="auto">
          <a:xfrm>
            <a:off x="6021256" y="2044995"/>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desire</a:t>
            </a:r>
          </a:p>
        </p:txBody>
      </p:sp>
      <p:sp>
        <p:nvSpPr>
          <p:cNvPr id="6" name="Rectangle 2">
            <a:extLst>
              <a:ext uri="{FF2B5EF4-FFF2-40B4-BE49-F238E27FC236}">
                <a16:creationId xmlns:a16="http://schemas.microsoft.com/office/drawing/2014/main" id="{F83E1AB7-D20C-42D6-9A41-2EB82A841824}"/>
              </a:ext>
            </a:extLst>
          </p:cNvPr>
          <p:cNvSpPr txBox="1">
            <a:spLocks noChangeArrowheads="1"/>
          </p:cNvSpPr>
          <p:nvPr/>
        </p:nvSpPr>
        <p:spPr bwMode="auto">
          <a:xfrm>
            <a:off x="3546763" y="2660072"/>
            <a:ext cx="2983877" cy="146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lazy man</a:t>
            </a:r>
          </a:p>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has nothing</a:t>
            </a:r>
          </a:p>
        </p:txBody>
      </p:sp>
      <p:sp>
        <p:nvSpPr>
          <p:cNvPr id="7" name="Rectangle 2">
            <a:extLst>
              <a:ext uri="{FF2B5EF4-FFF2-40B4-BE49-F238E27FC236}">
                <a16:creationId xmlns:a16="http://schemas.microsoft.com/office/drawing/2014/main" id="{0F1BB40E-6439-40BE-B18C-60903D9389FC}"/>
              </a:ext>
            </a:extLst>
          </p:cNvPr>
          <p:cNvSpPr txBox="1">
            <a:spLocks noChangeArrowheads="1"/>
          </p:cNvSpPr>
          <p:nvPr/>
        </p:nvSpPr>
        <p:spPr bwMode="auto">
          <a:xfrm>
            <a:off x="5902037" y="1296850"/>
            <a:ext cx="2983877" cy="136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diligent soul is rich</a:t>
            </a:r>
          </a:p>
        </p:txBody>
      </p:sp>
      <p:sp>
        <p:nvSpPr>
          <p:cNvPr id="8" name="Rectangle 2">
            <a:extLst>
              <a:ext uri="{FF2B5EF4-FFF2-40B4-BE49-F238E27FC236}">
                <a16:creationId xmlns:a16="http://schemas.microsoft.com/office/drawing/2014/main" id="{CE541E5D-6629-4C53-BD12-20865FC5D2A7}"/>
              </a:ext>
            </a:extLst>
          </p:cNvPr>
          <p:cNvSpPr txBox="1">
            <a:spLocks noChangeArrowheads="1"/>
          </p:cNvSpPr>
          <p:nvPr/>
        </p:nvSpPr>
        <p:spPr bwMode="auto">
          <a:xfrm>
            <a:off x="3981017" y="2022764"/>
            <a:ext cx="2346567" cy="85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lazy man</a:t>
            </a:r>
          </a:p>
        </p:txBody>
      </p:sp>
      <p:sp>
        <p:nvSpPr>
          <p:cNvPr id="9" name="Rectangle 2">
            <a:extLst>
              <a:ext uri="{FF2B5EF4-FFF2-40B4-BE49-F238E27FC236}">
                <a16:creationId xmlns:a16="http://schemas.microsoft.com/office/drawing/2014/main" id="{C5BCF19F-65AE-48E4-AB68-987A1A8220CE}"/>
              </a:ext>
            </a:extLst>
          </p:cNvPr>
          <p:cNvSpPr txBox="1">
            <a:spLocks noChangeArrowheads="1"/>
          </p:cNvSpPr>
          <p:nvPr/>
        </p:nvSpPr>
        <p:spPr bwMode="auto">
          <a:xfrm>
            <a:off x="6581992" y="2707696"/>
            <a:ext cx="1224349" cy="8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soul</a:t>
            </a:r>
          </a:p>
        </p:txBody>
      </p:sp>
      <p:sp>
        <p:nvSpPr>
          <p:cNvPr id="10" name="Rectangle 2">
            <a:extLst>
              <a:ext uri="{FF2B5EF4-FFF2-40B4-BE49-F238E27FC236}">
                <a16:creationId xmlns:a16="http://schemas.microsoft.com/office/drawing/2014/main" id="{82F4E466-FDD7-4336-872E-F37CDAB4BCAE}"/>
              </a:ext>
            </a:extLst>
          </p:cNvPr>
          <p:cNvSpPr txBox="1">
            <a:spLocks noChangeArrowheads="1"/>
          </p:cNvSpPr>
          <p:nvPr/>
        </p:nvSpPr>
        <p:spPr bwMode="auto">
          <a:xfrm>
            <a:off x="6975548" y="3421640"/>
            <a:ext cx="1168931" cy="74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rich</a:t>
            </a:r>
          </a:p>
        </p:txBody>
      </p:sp>
      <p:sp>
        <p:nvSpPr>
          <p:cNvPr id="12" name="Rectangle 2">
            <a:extLst>
              <a:ext uri="{FF2B5EF4-FFF2-40B4-BE49-F238E27FC236}">
                <a16:creationId xmlns:a16="http://schemas.microsoft.com/office/drawing/2014/main" id="{B5E9A626-72C9-49EC-B246-086402237302}"/>
              </a:ext>
            </a:extLst>
          </p:cNvPr>
          <p:cNvSpPr txBox="1">
            <a:spLocks noChangeArrowheads="1"/>
          </p:cNvSpPr>
          <p:nvPr/>
        </p:nvSpPr>
        <p:spPr bwMode="auto">
          <a:xfrm>
            <a:off x="1753123" y="3413672"/>
            <a:ext cx="2045822" cy="76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diligent</a:t>
            </a:r>
          </a:p>
        </p:txBody>
      </p:sp>
      <p:sp>
        <p:nvSpPr>
          <p:cNvPr id="13" name="Rectangle 2">
            <a:extLst>
              <a:ext uri="{FF2B5EF4-FFF2-40B4-BE49-F238E27FC236}">
                <a16:creationId xmlns:a16="http://schemas.microsoft.com/office/drawing/2014/main" id="{A6B38D65-A07C-4B1E-A78C-8DBECF37364C}"/>
              </a:ext>
            </a:extLst>
          </p:cNvPr>
          <p:cNvSpPr txBox="1">
            <a:spLocks noChangeArrowheads="1"/>
          </p:cNvSpPr>
          <p:nvPr/>
        </p:nvSpPr>
        <p:spPr bwMode="auto">
          <a:xfrm>
            <a:off x="6996757" y="2023838"/>
            <a:ext cx="375852" cy="85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a:t>
            </a:r>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D7F9E541-9D0A-4651-8BF3-CEF66346286C}"/>
              </a:ext>
            </a:extLst>
          </p:cNvPr>
          <p:cNvSpPr txBox="1">
            <a:spLocks noChangeArrowheads="1"/>
          </p:cNvSpPr>
          <p:nvPr/>
        </p:nvSpPr>
        <p:spPr bwMode="auto">
          <a:xfrm>
            <a:off x="7681140" y="2023386"/>
            <a:ext cx="326425" cy="85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t>
            </a:r>
          </a:p>
        </p:txBody>
      </p:sp>
      <p:sp>
        <p:nvSpPr>
          <p:cNvPr id="11" name="Rectangle 2">
            <a:extLst>
              <a:ext uri="{FF2B5EF4-FFF2-40B4-BE49-F238E27FC236}">
                <a16:creationId xmlns:a16="http://schemas.microsoft.com/office/drawing/2014/main" id="{6EAAB666-8E49-4820-955E-9E022483810F}"/>
              </a:ext>
            </a:extLst>
          </p:cNvPr>
          <p:cNvSpPr txBox="1">
            <a:spLocks noChangeArrowheads="1"/>
          </p:cNvSpPr>
          <p:nvPr/>
        </p:nvSpPr>
        <p:spPr bwMode="auto">
          <a:xfrm>
            <a:off x="1701026" y="2694538"/>
            <a:ext cx="3063023" cy="85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has nothing</a:t>
            </a:r>
          </a:p>
        </p:txBody>
      </p:sp>
      <p:sp>
        <p:nvSpPr>
          <p:cNvPr id="15" name="Rectangle 2">
            <a:extLst>
              <a:ext uri="{FF2B5EF4-FFF2-40B4-BE49-F238E27FC236}">
                <a16:creationId xmlns:a16="http://schemas.microsoft.com/office/drawing/2014/main" id="{98D4B250-B5FB-40AA-896F-D068370BFC11}"/>
              </a:ext>
            </a:extLst>
          </p:cNvPr>
          <p:cNvSpPr txBox="1">
            <a:spLocks noChangeArrowheads="1"/>
          </p:cNvSpPr>
          <p:nvPr/>
        </p:nvSpPr>
        <p:spPr bwMode="auto">
          <a:xfrm>
            <a:off x="1641117" y="3422853"/>
            <a:ext cx="2512242" cy="76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attentive</a:t>
            </a:r>
          </a:p>
        </p:txBody>
      </p:sp>
      <p:sp>
        <p:nvSpPr>
          <p:cNvPr id="17" name="Rectangle 2">
            <a:extLst>
              <a:ext uri="{FF2B5EF4-FFF2-40B4-BE49-F238E27FC236}">
                <a16:creationId xmlns:a16="http://schemas.microsoft.com/office/drawing/2014/main" id="{EF837119-681A-4A15-A9F9-3EFA0A035DE7}"/>
              </a:ext>
            </a:extLst>
          </p:cNvPr>
          <p:cNvSpPr txBox="1">
            <a:spLocks noChangeArrowheads="1"/>
          </p:cNvSpPr>
          <p:nvPr/>
        </p:nvSpPr>
        <p:spPr bwMode="auto">
          <a:xfrm>
            <a:off x="1663150" y="3422853"/>
            <a:ext cx="2446141" cy="76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thorough</a:t>
            </a:r>
          </a:p>
        </p:txBody>
      </p:sp>
      <p:sp>
        <p:nvSpPr>
          <p:cNvPr id="19" name="Rectangle 2">
            <a:extLst>
              <a:ext uri="{FF2B5EF4-FFF2-40B4-BE49-F238E27FC236}">
                <a16:creationId xmlns:a16="http://schemas.microsoft.com/office/drawing/2014/main" id="{FE8A87C7-5603-4AC1-B664-4A87CA3C5D78}"/>
              </a:ext>
            </a:extLst>
          </p:cNvPr>
          <p:cNvSpPr txBox="1">
            <a:spLocks noChangeArrowheads="1"/>
          </p:cNvSpPr>
          <p:nvPr/>
        </p:nvSpPr>
        <p:spPr bwMode="auto">
          <a:xfrm>
            <a:off x="1508915" y="3422853"/>
            <a:ext cx="2952916" cy="76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meticulous</a:t>
            </a:r>
          </a:p>
        </p:txBody>
      </p:sp>
      <p:sp>
        <p:nvSpPr>
          <p:cNvPr id="16" name="Rectangle 2">
            <a:extLst>
              <a:ext uri="{FF2B5EF4-FFF2-40B4-BE49-F238E27FC236}">
                <a16:creationId xmlns:a16="http://schemas.microsoft.com/office/drawing/2014/main" id="{34CC55BE-02B1-40FD-AA5B-93A297D9947A}"/>
              </a:ext>
            </a:extLst>
          </p:cNvPr>
          <p:cNvSpPr txBox="1">
            <a:spLocks noChangeArrowheads="1"/>
          </p:cNvSpPr>
          <p:nvPr/>
        </p:nvSpPr>
        <p:spPr bwMode="auto">
          <a:xfrm>
            <a:off x="991518" y="3422852"/>
            <a:ext cx="3477619" cy="76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hardworking</a:t>
            </a:r>
          </a:p>
        </p:txBody>
      </p:sp>
      <p:sp>
        <p:nvSpPr>
          <p:cNvPr id="18" name="Rectangle 2">
            <a:extLst>
              <a:ext uri="{FF2B5EF4-FFF2-40B4-BE49-F238E27FC236}">
                <a16:creationId xmlns:a16="http://schemas.microsoft.com/office/drawing/2014/main" id="{BE3EDE31-E5D4-4509-9FF6-E2961C6EF4DC}"/>
              </a:ext>
            </a:extLst>
          </p:cNvPr>
          <p:cNvSpPr txBox="1">
            <a:spLocks noChangeArrowheads="1"/>
          </p:cNvSpPr>
          <p:nvPr/>
        </p:nvSpPr>
        <p:spPr bwMode="auto">
          <a:xfrm>
            <a:off x="936038" y="3422852"/>
            <a:ext cx="3459692" cy="76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conscientious</a:t>
            </a:r>
          </a:p>
        </p:txBody>
      </p:sp>
      <p:sp>
        <p:nvSpPr>
          <p:cNvPr id="5" name="Rectangle 2" hidden="1">
            <a:extLst>
              <a:ext uri="{FF2B5EF4-FFF2-40B4-BE49-F238E27FC236}">
                <a16:creationId xmlns:a16="http://schemas.microsoft.com/office/drawing/2014/main" id="{EBDED42A-6459-4A5B-9A97-982114EEC229}"/>
              </a:ext>
            </a:extLst>
          </p:cNvPr>
          <p:cNvSpPr txBox="1">
            <a:spLocks noChangeArrowheads="1"/>
          </p:cNvSpPr>
          <p:nvPr/>
        </p:nvSpPr>
        <p:spPr bwMode="auto">
          <a:xfrm>
            <a:off x="1620173" y="2382065"/>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222A1078-63E6-4160-ACDB-4B3D51426E03}"/>
              </a:ext>
            </a:extLst>
          </p:cNvPr>
          <p:cNvSpPr txBox="1">
            <a:spLocks noChangeArrowheads="1"/>
          </p:cNvSpPr>
          <p:nvPr/>
        </p:nvSpPr>
        <p:spPr bwMode="auto">
          <a:xfrm>
            <a:off x="2691815" y="2720961"/>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nothing</a:t>
            </a:r>
          </a:p>
        </p:txBody>
      </p:sp>
    </p:spTree>
    <p:extLst>
      <p:ext uri="{BB962C8B-B14F-4D97-AF65-F5344CB8AC3E}">
        <p14:creationId xmlns:p14="http://schemas.microsoft.com/office/powerpoint/2010/main" val="34106292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50"/>
                                        <p:tgtEl>
                                          <p:spTgt spid="20"/>
                                        </p:tgtEl>
                                      </p:cBhvr>
                                    </p:animEffect>
                                    <p:set>
                                      <p:cBhvr>
                                        <p:cTn id="15" dur="1" fill="hold">
                                          <p:stCondLst>
                                            <p:cond delay="249"/>
                                          </p:stCondLst>
                                        </p:cTn>
                                        <p:tgtEl>
                                          <p:spTgt spid="2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25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childTnLst>
                                </p:cTn>
                              </p:par>
                              <p:par>
                                <p:cTn id="28" presetID="23" presetClass="exit" presetSubtype="32" fill="hold" grpId="2" nodeType="withEffect">
                                  <p:stCondLst>
                                    <p:cond delay="0"/>
                                  </p:stCondLst>
                                  <p:childTnLst>
                                    <p:anim calcmode="lin" valueType="num">
                                      <p:cBhvr>
                                        <p:cTn id="29" dur="500"/>
                                        <p:tgtEl>
                                          <p:spTgt spid="15"/>
                                        </p:tgtEl>
                                        <p:attrNameLst>
                                          <p:attrName>ppt_w</p:attrName>
                                        </p:attrNameLst>
                                      </p:cBhvr>
                                      <p:tavLst>
                                        <p:tav tm="0">
                                          <p:val>
                                            <p:strVal val="ppt_w"/>
                                          </p:val>
                                        </p:tav>
                                        <p:tav tm="100000">
                                          <p:val>
                                            <p:fltVal val="0"/>
                                          </p:val>
                                        </p:tav>
                                      </p:tavLst>
                                    </p:anim>
                                    <p:anim calcmode="lin" valueType="num">
                                      <p:cBhvr>
                                        <p:cTn id="30" dur="500"/>
                                        <p:tgtEl>
                                          <p:spTgt spid="15"/>
                                        </p:tgtEl>
                                        <p:attrNameLst>
                                          <p:attrName>ppt_h</p:attrName>
                                        </p:attrNameLst>
                                      </p:cBhvr>
                                      <p:tavLst>
                                        <p:tav tm="0">
                                          <p:val>
                                            <p:strVal val="ppt_h"/>
                                          </p:val>
                                        </p:tav>
                                        <p:tav tm="100000">
                                          <p:val>
                                            <p:fltVal val="0"/>
                                          </p:val>
                                        </p:tav>
                                      </p:tavLst>
                                    </p:anim>
                                    <p:set>
                                      <p:cBhvr>
                                        <p:cTn id="31" dur="1" fill="hold">
                                          <p:stCondLst>
                                            <p:cond delay="499"/>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25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childTnLst>
                                </p:cTn>
                              </p:par>
                              <p:par>
                                <p:cTn id="38" presetID="23" presetClass="exit" presetSubtype="32" fill="hold" grpId="1" nodeType="withEffect">
                                  <p:stCondLst>
                                    <p:cond delay="0"/>
                                  </p:stCondLst>
                                  <p:childTnLst>
                                    <p:anim calcmode="lin" valueType="num">
                                      <p:cBhvr>
                                        <p:cTn id="39" dur="500"/>
                                        <p:tgtEl>
                                          <p:spTgt spid="17"/>
                                        </p:tgtEl>
                                        <p:attrNameLst>
                                          <p:attrName>ppt_w</p:attrName>
                                        </p:attrNameLst>
                                      </p:cBhvr>
                                      <p:tavLst>
                                        <p:tav tm="0">
                                          <p:val>
                                            <p:strVal val="ppt_w"/>
                                          </p:val>
                                        </p:tav>
                                        <p:tav tm="100000">
                                          <p:val>
                                            <p:fltVal val="0"/>
                                          </p:val>
                                        </p:tav>
                                      </p:tavLst>
                                    </p:anim>
                                    <p:anim calcmode="lin" valueType="num">
                                      <p:cBhvr>
                                        <p:cTn id="40" dur="500"/>
                                        <p:tgtEl>
                                          <p:spTgt spid="17"/>
                                        </p:tgtEl>
                                        <p:attrNameLst>
                                          <p:attrName>ppt_h</p:attrName>
                                        </p:attrNameLst>
                                      </p:cBhvr>
                                      <p:tavLst>
                                        <p:tav tm="0">
                                          <p:val>
                                            <p:strVal val="ppt_h"/>
                                          </p:val>
                                        </p:tav>
                                        <p:tav tm="100000">
                                          <p:val>
                                            <p:fltVal val="0"/>
                                          </p:val>
                                        </p:tav>
                                      </p:tavLst>
                                    </p:anim>
                                    <p:set>
                                      <p:cBhvr>
                                        <p:cTn id="41" dur="1" fill="hold">
                                          <p:stCondLst>
                                            <p:cond delay="499"/>
                                          </p:stCondLst>
                                        </p:cTn>
                                        <p:tgtEl>
                                          <p:spTgt spid="1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25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childTnLst>
                                </p:cTn>
                              </p:par>
                              <p:par>
                                <p:cTn id="48" presetID="23" presetClass="exit" presetSubtype="32" fill="hold" grpId="1" nodeType="withEffect">
                                  <p:stCondLst>
                                    <p:cond delay="0"/>
                                  </p:stCondLst>
                                  <p:childTnLst>
                                    <p:anim calcmode="lin" valueType="num">
                                      <p:cBhvr>
                                        <p:cTn id="49" dur="500"/>
                                        <p:tgtEl>
                                          <p:spTgt spid="19"/>
                                        </p:tgtEl>
                                        <p:attrNameLst>
                                          <p:attrName>ppt_w</p:attrName>
                                        </p:attrNameLst>
                                      </p:cBhvr>
                                      <p:tavLst>
                                        <p:tav tm="0">
                                          <p:val>
                                            <p:strVal val="ppt_w"/>
                                          </p:val>
                                        </p:tav>
                                        <p:tav tm="100000">
                                          <p:val>
                                            <p:fltVal val="0"/>
                                          </p:val>
                                        </p:tav>
                                      </p:tavLst>
                                    </p:anim>
                                    <p:anim calcmode="lin" valueType="num">
                                      <p:cBhvr>
                                        <p:cTn id="50" dur="500"/>
                                        <p:tgtEl>
                                          <p:spTgt spid="19"/>
                                        </p:tgtEl>
                                        <p:attrNameLst>
                                          <p:attrName>ppt_h</p:attrName>
                                        </p:attrNameLst>
                                      </p:cBhvr>
                                      <p:tavLst>
                                        <p:tav tm="0">
                                          <p:val>
                                            <p:strVal val="ppt_h"/>
                                          </p:val>
                                        </p:tav>
                                        <p:tav tm="100000">
                                          <p:val>
                                            <p:fltVal val="0"/>
                                          </p:val>
                                        </p:tav>
                                      </p:tavLst>
                                    </p:anim>
                                    <p:set>
                                      <p:cBhvr>
                                        <p:cTn id="51" dur="1" fill="hold">
                                          <p:stCondLst>
                                            <p:cond delay="499"/>
                                          </p:stCondLst>
                                        </p:cTn>
                                        <p:tgtEl>
                                          <p:spTgt spid="1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25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childTnLst>
                                </p:cTn>
                              </p:par>
                              <p:par>
                                <p:cTn id="58" presetID="23" presetClass="exit" presetSubtype="32" fill="hold" grpId="1" nodeType="withEffect">
                                  <p:stCondLst>
                                    <p:cond delay="0"/>
                                  </p:stCondLst>
                                  <p:childTnLst>
                                    <p:anim calcmode="lin" valueType="num">
                                      <p:cBhvr>
                                        <p:cTn id="59" dur="500"/>
                                        <p:tgtEl>
                                          <p:spTgt spid="16"/>
                                        </p:tgtEl>
                                        <p:attrNameLst>
                                          <p:attrName>ppt_w</p:attrName>
                                        </p:attrNameLst>
                                      </p:cBhvr>
                                      <p:tavLst>
                                        <p:tav tm="0">
                                          <p:val>
                                            <p:strVal val="ppt_w"/>
                                          </p:val>
                                        </p:tav>
                                        <p:tav tm="100000">
                                          <p:val>
                                            <p:fltVal val="0"/>
                                          </p:val>
                                        </p:tav>
                                      </p:tavLst>
                                    </p:anim>
                                    <p:anim calcmode="lin" valueType="num">
                                      <p:cBhvr>
                                        <p:cTn id="60" dur="500"/>
                                        <p:tgtEl>
                                          <p:spTgt spid="16"/>
                                        </p:tgtEl>
                                        <p:attrNameLst>
                                          <p:attrName>ppt_h</p:attrName>
                                        </p:attrNameLst>
                                      </p:cBhvr>
                                      <p:tavLst>
                                        <p:tav tm="0">
                                          <p:val>
                                            <p:strVal val="ppt_h"/>
                                          </p:val>
                                        </p:tav>
                                        <p:tav tm="100000">
                                          <p:val>
                                            <p:fltVal val="0"/>
                                          </p:val>
                                        </p:tav>
                                      </p:tavLst>
                                    </p:anim>
                                    <p:set>
                                      <p:cBhvr>
                                        <p:cTn id="61" dur="1" fill="hold">
                                          <p:stCondLst>
                                            <p:cond delay="499"/>
                                          </p:stCondLst>
                                        </p:cTn>
                                        <p:tgtEl>
                                          <p:spTgt spid="1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250"/>
                                        <p:tgtEl>
                                          <p:spTgt spid="4"/>
                                        </p:tgtEl>
                                      </p:cBhvr>
                                    </p:animEffect>
                                  </p:childTnLst>
                                </p:cTn>
                              </p:par>
                              <p:par>
                                <p:cTn id="67" presetID="42" presetClass="path" presetSubtype="0" accel="50000" decel="50000" fill="hold" grpId="1" nodeType="withEffect">
                                  <p:stCondLst>
                                    <p:cond delay="0"/>
                                  </p:stCondLst>
                                  <p:childTnLst>
                                    <p:animMotion origin="layout" path="M 4.44444E-6 -4.44444E-6 L -0.48108 0.04931 " pathEditMode="relative" rAng="0" ptsTypes="AA">
                                      <p:cBhvr>
                                        <p:cTn id="68" dur="2000" fill="hold"/>
                                        <p:tgtEl>
                                          <p:spTgt spid="4"/>
                                        </p:tgtEl>
                                        <p:attrNameLst>
                                          <p:attrName>ppt_x</p:attrName>
                                          <p:attrName>ppt_y</p:attrName>
                                        </p:attrNameLst>
                                      </p:cBhvr>
                                      <p:rCtr x="-24062" y="2454"/>
                                    </p:animMotion>
                                  </p:childTnLst>
                                </p:cTn>
                              </p:par>
                              <p:par>
                                <p:cTn id="69" presetID="10" presetClass="entr" presetSubtype="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250"/>
                                        <p:tgtEl>
                                          <p:spTgt spid="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250"/>
                                        <p:tgtEl>
                                          <p:spTgt spid="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250"/>
                                        <p:tgtEl>
                                          <p:spTgt spid="1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250"/>
                                        <p:tgtEl>
                                          <p:spTgt spid="1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fade">
                                      <p:cBhvr>
                                        <p:cTn id="83" dur="250"/>
                                        <p:tgtEl>
                                          <p:spTgt spid="1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250"/>
                                        <p:tgtEl>
                                          <p:spTgt spid="1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250"/>
                                        <p:tgtEl>
                                          <p:spTgt spid="14"/>
                                        </p:tgtEl>
                                      </p:cBhvr>
                                    </p:animEffect>
                                  </p:childTnLst>
                                </p:cTn>
                              </p:par>
                              <p:par>
                                <p:cTn id="90" presetID="3" presetClass="emph" presetSubtype="2" fill="hold" grpId="3" nodeType="withEffect">
                                  <p:stCondLst>
                                    <p:cond delay="0"/>
                                  </p:stCondLst>
                                  <p:childTnLst>
                                    <p:animClr clrSpc="rgb" dir="cw">
                                      <p:cBhvr override="childStyle">
                                        <p:cTn id="91" dur="2000" fill="hold"/>
                                        <p:tgtEl>
                                          <p:spTgt spid="4"/>
                                        </p:tgtEl>
                                        <p:attrNameLst>
                                          <p:attrName>style.color</p:attrName>
                                        </p:attrNameLst>
                                      </p:cBhvr>
                                      <p:to>
                                        <a:srgbClr val="FF9900"/>
                                      </p:to>
                                    </p:animClr>
                                  </p:childTnLst>
                                </p:cTn>
                              </p:par>
                              <p:par>
                                <p:cTn id="92" presetID="42" presetClass="path" presetSubtype="0" accel="50000" decel="50000" fill="hold" grpId="1" nodeType="withEffect">
                                  <p:stCondLst>
                                    <p:cond delay="0"/>
                                  </p:stCondLst>
                                  <p:childTnLst>
                                    <p:animMotion origin="layout" path="M 4.72222E-6 2.59259E-6 L -0.0125 0.08842 " pathEditMode="relative" rAng="0" ptsTypes="AA">
                                      <p:cBhvr>
                                        <p:cTn id="93" dur="2000" fill="hold"/>
                                        <p:tgtEl>
                                          <p:spTgt spid="8"/>
                                        </p:tgtEl>
                                        <p:attrNameLst>
                                          <p:attrName>ppt_x</p:attrName>
                                          <p:attrName>ppt_y</p:attrName>
                                        </p:attrNameLst>
                                      </p:cBhvr>
                                      <p:rCtr x="-625" y="4421"/>
                                    </p:animMotion>
                                  </p:childTnLst>
                                </p:cTn>
                              </p:par>
                              <p:par>
                                <p:cTn id="94" presetID="42" presetClass="path" presetSubtype="0" accel="50000" decel="50000" fill="hold" grpId="1" nodeType="withEffect">
                                  <p:stCondLst>
                                    <p:cond delay="0"/>
                                  </p:stCondLst>
                                  <p:childTnLst>
                                    <p:animMotion origin="layout" path="M -1.94444E-6 -4.07407E-6 L -0.05885 -0.11851 " pathEditMode="relative" rAng="0" ptsTypes="AA">
                                      <p:cBhvr>
                                        <p:cTn id="95" dur="2000" fill="hold"/>
                                        <p:tgtEl>
                                          <p:spTgt spid="9"/>
                                        </p:tgtEl>
                                        <p:attrNameLst>
                                          <p:attrName>ppt_x</p:attrName>
                                          <p:attrName>ppt_y</p:attrName>
                                        </p:attrNameLst>
                                      </p:cBhvr>
                                      <p:rCtr x="-2951" y="-5926"/>
                                    </p:animMotion>
                                  </p:childTnLst>
                                </p:cTn>
                              </p:par>
                              <p:par>
                                <p:cTn id="96" presetID="42" presetClass="path" presetSubtype="0" accel="50000" decel="50000" fill="hold" grpId="1" nodeType="withEffect">
                                  <p:stCondLst>
                                    <p:cond delay="0"/>
                                  </p:stCondLst>
                                  <p:childTnLst>
                                    <p:animMotion origin="layout" path="M 3.88889E-6 -2.22222E-6 L 0.06753 -0.21597 " pathEditMode="relative" rAng="0" ptsTypes="AA">
                                      <p:cBhvr>
                                        <p:cTn id="97" dur="2000" fill="hold"/>
                                        <p:tgtEl>
                                          <p:spTgt spid="10"/>
                                        </p:tgtEl>
                                        <p:attrNameLst>
                                          <p:attrName>ppt_x</p:attrName>
                                          <p:attrName>ppt_y</p:attrName>
                                        </p:attrNameLst>
                                      </p:cBhvr>
                                      <p:rCtr x="3368" y="-10810"/>
                                    </p:animMotion>
                                  </p:childTnLst>
                                </p:cTn>
                              </p:par>
                              <p:par>
                                <p:cTn id="98" presetID="42" presetClass="path" presetSubtype="0" accel="50000" decel="50000" fill="hold" grpId="1" nodeType="withEffect">
                                  <p:stCondLst>
                                    <p:cond delay="0"/>
                                  </p:stCondLst>
                                  <p:childTnLst>
                                    <p:animMotion origin="layout" path="M -2.22222E-6 -4.07407E-6 L 0.19809 0.08843 " pathEditMode="relative" rAng="0" ptsTypes="AA">
                                      <p:cBhvr>
                                        <p:cTn id="99" dur="2000" fill="hold"/>
                                        <p:tgtEl>
                                          <p:spTgt spid="11"/>
                                        </p:tgtEl>
                                        <p:attrNameLst>
                                          <p:attrName>ppt_x</p:attrName>
                                          <p:attrName>ppt_y</p:attrName>
                                        </p:attrNameLst>
                                      </p:cBhvr>
                                      <p:rCtr x="9896" y="4421"/>
                                    </p:animMotion>
                                  </p:childTnLst>
                                </p:cTn>
                              </p:par>
                              <p:par>
                                <p:cTn id="100" presetID="42" presetClass="path" presetSubtype="0" accel="50000" decel="50000" fill="hold" grpId="1" nodeType="withEffect">
                                  <p:stCondLst>
                                    <p:cond delay="0"/>
                                  </p:stCondLst>
                                  <p:childTnLst>
                                    <p:animMotion origin="layout" path="M -2.22222E-6 -2.22222E-6 L 0.50469 -0.31366 " pathEditMode="relative" rAng="0" ptsTypes="AA">
                                      <p:cBhvr>
                                        <p:cTn id="101" dur="2000" fill="hold"/>
                                        <p:tgtEl>
                                          <p:spTgt spid="12"/>
                                        </p:tgtEl>
                                        <p:attrNameLst>
                                          <p:attrName>ppt_x</p:attrName>
                                          <p:attrName>ppt_y</p:attrName>
                                        </p:attrNameLst>
                                      </p:cBhvr>
                                      <p:rCtr x="25226" y="-15694"/>
                                    </p:animMotion>
                                  </p:childTnLst>
                                </p:cTn>
                              </p:par>
                              <p:par>
                                <p:cTn id="102" presetID="42" presetClass="path" presetSubtype="0" accel="50000" decel="50000" fill="hold" grpId="1" nodeType="withEffect">
                                  <p:stCondLst>
                                    <p:cond delay="0"/>
                                  </p:stCondLst>
                                  <p:childTnLst>
                                    <p:animMotion origin="layout" path="M -2.77778E-7 1.11111E-6 L 0.01597 -0.02037 " pathEditMode="relative" rAng="0" ptsTypes="AA">
                                      <p:cBhvr>
                                        <p:cTn id="103" dur="2000" fill="hold"/>
                                        <p:tgtEl>
                                          <p:spTgt spid="13"/>
                                        </p:tgtEl>
                                        <p:attrNameLst>
                                          <p:attrName>ppt_x</p:attrName>
                                          <p:attrName>ppt_y</p:attrName>
                                        </p:attrNameLst>
                                      </p:cBhvr>
                                      <p:rCtr x="799" y="-1019"/>
                                    </p:animMotion>
                                  </p:childTnLst>
                                </p:cTn>
                              </p:par>
                              <p:par>
                                <p:cTn id="104" presetID="42" presetClass="path" presetSubtype="0" accel="50000" decel="50000" fill="hold" grpId="1" nodeType="withEffect">
                                  <p:stCondLst>
                                    <p:cond delay="0"/>
                                  </p:stCondLst>
                                  <p:childTnLst>
                                    <p:animMotion origin="layout" path="M -2.5E-6 1.11111E-6 L -0.03646 -0.02014 " pathEditMode="relative" rAng="0" ptsTypes="AA">
                                      <p:cBhvr>
                                        <p:cTn id="105" dur="2000" fill="hold"/>
                                        <p:tgtEl>
                                          <p:spTgt spid="14"/>
                                        </p:tgtEl>
                                        <p:attrNameLst>
                                          <p:attrName>ppt_x</p:attrName>
                                          <p:attrName>ppt_y</p:attrName>
                                        </p:attrNameLst>
                                      </p:cBhvr>
                                      <p:rCtr x="-1823" y="-1019"/>
                                    </p:animMotion>
                                  </p:childTnLst>
                                </p:cTn>
                              </p:par>
                              <p:par>
                                <p:cTn id="106" presetID="10" presetClass="exit" presetSubtype="0" fill="hold" grpId="1" nodeType="withEffect">
                                  <p:stCondLst>
                                    <p:cond delay="0"/>
                                  </p:stCondLst>
                                  <p:childTnLst>
                                    <p:animEffect transition="out" filter="fade">
                                      <p:cBhvr>
                                        <p:cTn id="107" dur="1250"/>
                                        <p:tgtEl>
                                          <p:spTgt spid="3074"/>
                                        </p:tgtEl>
                                      </p:cBhvr>
                                    </p:animEffect>
                                    <p:set>
                                      <p:cBhvr>
                                        <p:cTn id="108" dur="1" fill="hold">
                                          <p:stCondLst>
                                            <p:cond delay="1249"/>
                                          </p:stCondLst>
                                        </p:cTn>
                                        <p:tgtEl>
                                          <p:spTgt spid="3074"/>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childTnLst>
                          </p:cTn>
                        </p:par>
                        <p:par>
                          <p:cTn id="112" fill="hold">
                            <p:stCondLst>
                              <p:cond delay="2000"/>
                            </p:stCondLst>
                            <p:childTnLst>
                              <p:par>
                                <p:cTn id="113" presetID="10" presetClass="entr" presetSubtype="0" fill="hold" grpId="0" nodeType="after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fade">
                                      <p:cBhvr>
                                        <p:cTn id="115" dur="250"/>
                                        <p:tgtEl>
                                          <p:spTgt spid="6"/>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7"/>
                                        </p:tgtEl>
                                        <p:attrNameLst>
                                          <p:attrName>style.visibility</p:attrName>
                                        </p:attrNameLst>
                                      </p:cBhvr>
                                      <p:to>
                                        <p:strVal val="visible"/>
                                      </p:to>
                                    </p:set>
                                    <p:animEffect transition="in" filter="fade">
                                      <p:cBhvr>
                                        <p:cTn id="118" dur="250"/>
                                        <p:tgtEl>
                                          <p:spTgt spid="7"/>
                                        </p:tgtEl>
                                      </p:cBhvr>
                                    </p:animEffect>
                                  </p:childTnLst>
                                </p:cTn>
                              </p:par>
                              <p:par>
                                <p:cTn id="119" presetID="10" presetClass="exit" presetSubtype="0" fill="hold" grpId="2" nodeType="withEffect">
                                  <p:stCondLst>
                                    <p:cond delay="0"/>
                                  </p:stCondLst>
                                  <p:childTnLst>
                                    <p:animEffect transition="out" filter="fade">
                                      <p:cBhvr>
                                        <p:cTn id="120" dur="500"/>
                                        <p:tgtEl>
                                          <p:spTgt spid="8"/>
                                        </p:tgtEl>
                                      </p:cBhvr>
                                    </p:animEffect>
                                    <p:set>
                                      <p:cBhvr>
                                        <p:cTn id="121" dur="1" fill="hold">
                                          <p:stCondLst>
                                            <p:cond delay="499"/>
                                          </p:stCondLst>
                                        </p:cTn>
                                        <p:tgtEl>
                                          <p:spTgt spid="8"/>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10"/>
                                        </p:tgtEl>
                                      </p:cBhvr>
                                    </p:animEffect>
                                    <p:set>
                                      <p:cBhvr>
                                        <p:cTn id="127" dur="1" fill="hold">
                                          <p:stCondLst>
                                            <p:cond delay="499"/>
                                          </p:stCondLst>
                                        </p:cTn>
                                        <p:tgtEl>
                                          <p:spTgt spid="10"/>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500"/>
                                        <p:tgtEl>
                                          <p:spTgt spid="11"/>
                                        </p:tgtEl>
                                      </p:cBhvr>
                                    </p:animEffect>
                                    <p:set>
                                      <p:cBhvr>
                                        <p:cTn id="130" dur="1" fill="hold">
                                          <p:stCondLst>
                                            <p:cond delay="499"/>
                                          </p:stCondLst>
                                        </p:cTn>
                                        <p:tgtEl>
                                          <p:spTgt spid="11"/>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12"/>
                                        </p:tgtEl>
                                      </p:cBhvr>
                                    </p:animEffect>
                                    <p:set>
                                      <p:cBhvr>
                                        <p:cTn id="133" dur="1" fill="hold">
                                          <p:stCondLst>
                                            <p:cond delay="499"/>
                                          </p:stCondLst>
                                        </p:cTn>
                                        <p:tgtEl>
                                          <p:spTgt spid="12"/>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13"/>
                                        </p:tgtEl>
                                      </p:cBhvr>
                                    </p:animEffect>
                                    <p:set>
                                      <p:cBhvr>
                                        <p:cTn id="136" dur="1" fill="hold">
                                          <p:stCondLst>
                                            <p:cond delay="499"/>
                                          </p:stCondLst>
                                        </p:cTn>
                                        <p:tgtEl>
                                          <p:spTgt spid="13"/>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500"/>
                                        <p:tgtEl>
                                          <p:spTgt spid="14"/>
                                        </p:tgtEl>
                                      </p:cBhvr>
                                    </p:animEffect>
                                    <p:set>
                                      <p:cBhvr>
                                        <p:cTn id="139" dur="1" fill="hold">
                                          <p:stCondLst>
                                            <p:cond delay="499"/>
                                          </p:stCondLst>
                                        </p:cTn>
                                        <p:tgtEl>
                                          <p:spTgt spid="1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42" presetClass="path" presetSubtype="0" accel="7000" decel="50000" fill="hold" grpId="1" nodeType="clickEffect">
                                  <p:stCondLst>
                                    <p:cond delay="0"/>
                                  </p:stCondLst>
                                  <p:childTnLst>
                                    <p:animMotion origin="layout" path="M 3.05556E-6 4.07407E-6 L 0.01718 0.36203 " pathEditMode="relative" rAng="0" ptsTypes="AA">
                                      <p:cBhvr>
                                        <p:cTn id="143" dur="1500" fill="hold"/>
                                        <p:tgtEl>
                                          <p:spTgt spid="7"/>
                                        </p:tgtEl>
                                        <p:attrNameLst>
                                          <p:attrName>ppt_x</p:attrName>
                                          <p:attrName>ppt_y</p:attrName>
                                        </p:attrNameLst>
                                      </p:cBhvr>
                                      <p:rCtr x="851" y="18102"/>
                                    </p:animMotion>
                                  </p:childTnLst>
                                </p:cTn>
                              </p:par>
                              <p:par>
                                <p:cTn id="144" presetID="42" presetClass="path" presetSubtype="0" accel="50000" decel="50000" fill="hold" grpId="1" nodeType="withEffect">
                                  <p:stCondLst>
                                    <p:cond delay="0"/>
                                  </p:stCondLst>
                                  <p:childTnLst>
                                    <p:animMotion origin="layout" path="M -1.66667E-6 2.59259E-6 L -0.15712 0.14953 " pathEditMode="relative" rAng="0" ptsTypes="AA">
                                      <p:cBhvr>
                                        <p:cTn id="145" dur="1500" fill="hold"/>
                                        <p:tgtEl>
                                          <p:spTgt spid="6"/>
                                        </p:tgtEl>
                                        <p:attrNameLst>
                                          <p:attrName>ppt_x</p:attrName>
                                          <p:attrName>ppt_y</p:attrName>
                                        </p:attrNameLst>
                                      </p:cBhvr>
                                      <p:rCtr x="-7865" y="7477"/>
                                    </p:animMotion>
                                  </p:childTnLst>
                                </p:cTn>
                              </p:par>
                              <p:par>
                                <p:cTn id="146" presetID="23" presetClass="exit" presetSubtype="32" fill="hold" grpId="2" nodeType="withEffect">
                                  <p:stCondLst>
                                    <p:cond delay="0"/>
                                  </p:stCondLst>
                                  <p:childTnLst>
                                    <p:anim calcmode="lin" valueType="num">
                                      <p:cBhvr>
                                        <p:cTn id="147" dur="1500"/>
                                        <p:tgtEl>
                                          <p:spTgt spid="6"/>
                                        </p:tgtEl>
                                        <p:attrNameLst>
                                          <p:attrName>ppt_w</p:attrName>
                                        </p:attrNameLst>
                                      </p:cBhvr>
                                      <p:tavLst>
                                        <p:tav tm="0">
                                          <p:val>
                                            <p:strVal val="ppt_w"/>
                                          </p:val>
                                        </p:tav>
                                        <p:tav tm="100000">
                                          <p:val>
                                            <p:fltVal val="0"/>
                                          </p:val>
                                        </p:tav>
                                      </p:tavLst>
                                    </p:anim>
                                    <p:anim calcmode="lin" valueType="num">
                                      <p:cBhvr>
                                        <p:cTn id="148" dur="1500"/>
                                        <p:tgtEl>
                                          <p:spTgt spid="6"/>
                                        </p:tgtEl>
                                        <p:attrNameLst>
                                          <p:attrName>ppt_h</p:attrName>
                                        </p:attrNameLst>
                                      </p:cBhvr>
                                      <p:tavLst>
                                        <p:tav tm="0">
                                          <p:val>
                                            <p:strVal val="ppt_h"/>
                                          </p:val>
                                        </p:tav>
                                        <p:tav tm="100000">
                                          <p:val>
                                            <p:fltVal val="0"/>
                                          </p:val>
                                        </p:tav>
                                      </p:tavLst>
                                    </p:anim>
                                    <p:set>
                                      <p:cBhvr>
                                        <p:cTn id="149" dur="1" fill="hold">
                                          <p:stCondLst>
                                            <p:cond delay="1499"/>
                                          </p:stCondLst>
                                        </p:cTn>
                                        <p:tgtEl>
                                          <p:spTgt spid="6"/>
                                        </p:tgtEl>
                                        <p:attrNameLst>
                                          <p:attrName>style.visibility</p:attrName>
                                        </p:attrNameLst>
                                      </p:cBhvr>
                                      <p:to>
                                        <p:strVal val="hidden"/>
                                      </p:to>
                                    </p:set>
                                  </p:childTnLst>
                                </p:cTn>
                              </p:par>
                              <p:par>
                                <p:cTn id="150" presetID="23" presetClass="exit" presetSubtype="32" fill="hold" grpId="2" nodeType="withEffect">
                                  <p:stCondLst>
                                    <p:cond delay="0"/>
                                  </p:stCondLst>
                                  <p:childTnLst>
                                    <p:anim calcmode="lin" valueType="num">
                                      <p:cBhvr>
                                        <p:cTn id="151" dur="1500"/>
                                        <p:tgtEl>
                                          <p:spTgt spid="7"/>
                                        </p:tgtEl>
                                        <p:attrNameLst>
                                          <p:attrName>ppt_w</p:attrName>
                                        </p:attrNameLst>
                                      </p:cBhvr>
                                      <p:tavLst>
                                        <p:tav tm="0">
                                          <p:val>
                                            <p:strVal val="ppt_w"/>
                                          </p:val>
                                        </p:tav>
                                        <p:tav tm="100000">
                                          <p:val>
                                            <p:fltVal val="0"/>
                                          </p:val>
                                        </p:tav>
                                      </p:tavLst>
                                    </p:anim>
                                    <p:anim calcmode="lin" valueType="num">
                                      <p:cBhvr>
                                        <p:cTn id="152" dur="1500"/>
                                        <p:tgtEl>
                                          <p:spTgt spid="7"/>
                                        </p:tgtEl>
                                        <p:attrNameLst>
                                          <p:attrName>ppt_h</p:attrName>
                                        </p:attrNameLst>
                                      </p:cBhvr>
                                      <p:tavLst>
                                        <p:tav tm="0">
                                          <p:val>
                                            <p:strVal val="ppt_h"/>
                                          </p:val>
                                        </p:tav>
                                        <p:tav tm="100000">
                                          <p:val>
                                            <p:fltVal val="0"/>
                                          </p:val>
                                        </p:tav>
                                      </p:tavLst>
                                    </p:anim>
                                    <p:set>
                                      <p:cBhvr>
                                        <p:cTn id="153" dur="1" fill="hold">
                                          <p:stCondLst>
                                            <p:cond delay="1499"/>
                                          </p:stCondLst>
                                        </p:cTn>
                                        <p:tgtEl>
                                          <p:spTgt spid="7"/>
                                        </p:tgtEl>
                                        <p:attrNameLst>
                                          <p:attrName>style.visibility</p:attrName>
                                        </p:attrNameLst>
                                      </p:cBhvr>
                                      <p:to>
                                        <p:strVal val="hidden"/>
                                      </p:to>
                                    </p:set>
                                  </p:childTnLst>
                                </p:cTn>
                              </p:par>
                              <p:par>
                                <p:cTn id="154" presetID="3" presetClass="emph" presetSubtype="2" fill="hold" grpId="4" nodeType="withEffect">
                                  <p:stCondLst>
                                    <p:cond delay="0"/>
                                  </p:stCondLst>
                                  <p:childTnLst>
                                    <p:animClr clrSpc="rgb" dir="cw">
                                      <p:cBhvr override="childStyle">
                                        <p:cTn id="155" dur="2000" fill="hold"/>
                                        <p:tgtEl>
                                          <p:spTgt spid="4"/>
                                        </p:tgtEl>
                                        <p:attrNameLst>
                                          <p:attrName>style.color</p:attrName>
                                        </p:attrNameLst>
                                      </p:cBhvr>
                                      <p:to>
                                        <a:srgbClr val="0066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4" grpId="4"/>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2" grpId="0"/>
      <p:bldP spid="12" grpId="1"/>
      <p:bldP spid="12" grpId="2"/>
      <p:bldP spid="13" grpId="0"/>
      <p:bldP spid="13" grpId="1"/>
      <p:bldP spid="13" grpId="2"/>
      <p:bldP spid="14" grpId="0"/>
      <p:bldP spid="14" grpId="1"/>
      <p:bldP spid="14" grpId="2"/>
      <p:bldP spid="11" grpId="0"/>
      <p:bldP spid="11" grpId="1"/>
      <p:bldP spid="11" grpId="2"/>
      <p:bldP spid="15" grpId="0"/>
      <p:bldP spid="15" grpId="2"/>
      <p:bldP spid="17" grpId="0"/>
      <p:bldP spid="17" grpId="1"/>
      <p:bldP spid="19" grpId="0"/>
      <p:bldP spid="19" grpId="1"/>
      <p:bldP spid="16" grpId="0"/>
      <p:bldP spid="16" grpId="1"/>
      <p:bldP spid="18" grpId="0"/>
      <p:bldP spid="18" grpId="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CE7C65-F919-4180-A3F4-409308340B3B}"/>
              </a:ext>
            </a:extLst>
          </p:cNvPr>
          <p:cNvPicPr>
            <a:picLocks noChangeAspect="1"/>
          </p:cNvPicPr>
          <p:nvPr/>
        </p:nvPicPr>
        <p:blipFill rotWithShape="1">
          <a:blip r:embed="rId2">
            <a:extLst>
              <a:ext uri="{28A0092B-C50C-407E-A947-70E740481C1C}">
                <a14:useLocalDpi xmlns:a14="http://schemas.microsoft.com/office/drawing/2010/main" val="0"/>
              </a:ext>
            </a:extLst>
          </a:blip>
          <a:srcRect l="22049" r="8321"/>
          <a:stretch/>
        </p:blipFill>
        <p:spPr>
          <a:xfrm>
            <a:off x="0" y="-20053"/>
            <a:ext cx="9144000" cy="6878053"/>
          </a:xfrm>
          <a:prstGeom prst="rect">
            <a:avLst/>
          </a:prstGeom>
        </p:spPr>
      </p:pic>
      <p:sp>
        <p:nvSpPr>
          <p:cNvPr id="3074" name="Rectangle 2"/>
          <p:cNvSpPr>
            <a:spLocks noGrp="1" noChangeArrowheads="1"/>
          </p:cNvSpPr>
          <p:nvPr>
            <p:ph type="title"/>
          </p:nvPr>
        </p:nvSpPr>
        <p:spPr>
          <a:xfrm>
            <a:off x="457200" y="1699419"/>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be envious of evil men, Nor desire to be with them; For their heart devises violence, And their lips talk of troublemaking.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24:1-2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2DECEDD5-7D03-468B-993B-D6B489C08892}"/>
              </a:ext>
            </a:extLst>
          </p:cNvPr>
          <p:cNvSpPr txBox="1">
            <a:spLocks noChangeArrowheads="1"/>
          </p:cNvSpPr>
          <p:nvPr/>
        </p:nvSpPr>
        <p:spPr bwMode="auto">
          <a:xfrm>
            <a:off x="2895600" y="2063261"/>
            <a:ext cx="4009293" cy="2239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evil men</a:t>
            </a:r>
          </a:p>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violence</a:t>
            </a:r>
          </a:p>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troublemaking</a:t>
            </a:r>
          </a:p>
        </p:txBody>
      </p:sp>
      <p:sp>
        <p:nvSpPr>
          <p:cNvPr id="4" name="Rectangle 2">
            <a:extLst>
              <a:ext uri="{FF2B5EF4-FFF2-40B4-BE49-F238E27FC236}">
                <a16:creationId xmlns:a16="http://schemas.microsoft.com/office/drawing/2014/main" id="{556F9B92-109B-4982-A518-63E2036CF11D}"/>
              </a:ext>
            </a:extLst>
          </p:cNvPr>
          <p:cNvSpPr txBox="1">
            <a:spLocks noChangeArrowheads="1"/>
          </p:cNvSpPr>
          <p:nvPr/>
        </p:nvSpPr>
        <p:spPr bwMode="auto">
          <a:xfrm>
            <a:off x="1620173" y="2382065"/>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desire</a:t>
            </a:r>
          </a:p>
        </p:txBody>
      </p:sp>
      <p:sp>
        <p:nvSpPr>
          <p:cNvPr id="6" name="Rectangle 2">
            <a:extLst>
              <a:ext uri="{FF2B5EF4-FFF2-40B4-BE49-F238E27FC236}">
                <a16:creationId xmlns:a16="http://schemas.microsoft.com/office/drawing/2014/main" id="{89CB9B24-1FF1-4385-A691-49F8FB2D74F3}"/>
              </a:ext>
            </a:extLst>
          </p:cNvPr>
          <p:cNvSpPr txBox="1">
            <a:spLocks noChangeArrowheads="1"/>
          </p:cNvSpPr>
          <p:nvPr/>
        </p:nvSpPr>
        <p:spPr bwMode="auto">
          <a:xfrm>
            <a:off x="5870699" y="1711651"/>
            <a:ext cx="220735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evil men</a:t>
            </a:r>
          </a:p>
        </p:txBody>
      </p:sp>
      <p:sp>
        <p:nvSpPr>
          <p:cNvPr id="7" name="Rectangle 2">
            <a:extLst>
              <a:ext uri="{FF2B5EF4-FFF2-40B4-BE49-F238E27FC236}">
                <a16:creationId xmlns:a16="http://schemas.microsoft.com/office/drawing/2014/main" id="{ADB7A240-3C32-41AE-81EB-B975BAE29401}"/>
              </a:ext>
            </a:extLst>
          </p:cNvPr>
          <p:cNvSpPr txBox="1">
            <a:spLocks noChangeArrowheads="1"/>
          </p:cNvSpPr>
          <p:nvPr/>
        </p:nvSpPr>
        <p:spPr bwMode="auto">
          <a:xfrm>
            <a:off x="5092579" y="3052661"/>
            <a:ext cx="220735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violence</a:t>
            </a:r>
          </a:p>
        </p:txBody>
      </p:sp>
      <p:sp>
        <p:nvSpPr>
          <p:cNvPr id="8" name="Rectangle 2">
            <a:extLst>
              <a:ext uri="{FF2B5EF4-FFF2-40B4-BE49-F238E27FC236}">
                <a16:creationId xmlns:a16="http://schemas.microsoft.com/office/drawing/2014/main" id="{01DCF68B-4331-48B6-8DBD-B088DE272C45}"/>
              </a:ext>
            </a:extLst>
          </p:cNvPr>
          <p:cNvSpPr txBox="1">
            <a:spLocks noChangeArrowheads="1"/>
          </p:cNvSpPr>
          <p:nvPr/>
        </p:nvSpPr>
        <p:spPr bwMode="auto">
          <a:xfrm>
            <a:off x="4508622" y="3725822"/>
            <a:ext cx="375138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troublemaking</a:t>
            </a:r>
          </a:p>
        </p:txBody>
      </p:sp>
      <p:sp>
        <p:nvSpPr>
          <p:cNvPr id="5" name="Rectangle 2" hidden="1">
            <a:extLst>
              <a:ext uri="{FF2B5EF4-FFF2-40B4-BE49-F238E27FC236}">
                <a16:creationId xmlns:a16="http://schemas.microsoft.com/office/drawing/2014/main" id="{435A6046-8942-4014-B374-C253B5AE6FD2}"/>
              </a:ext>
            </a:extLst>
          </p:cNvPr>
          <p:cNvSpPr txBox="1">
            <a:spLocks noChangeArrowheads="1"/>
          </p:cNvSpPr>
          <p:nvPr/>
        </p:nvSpPr>
        <p:spPr bwMode="auto">
          <a:xfrm>
            <a:off x="3794290" y="4063122"/>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69116065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0" presetClass="path" presetSubtype="0" accel="50000" decel="50000" fill="hold" grpId="0" nodeType="withEffect">
                                  <p:stCondLst>
                                    <p:cond delay="0"/>
                                  </p:stCondLst>
                                  <p:childTnLst>
                                    <p:animMotion origin="layout" path="M 4.44444E-6 0 C -0.00243 0.03588 -0.00487 0.07662 -0.00313 0.11574 C -0.00157 0.15417 -0.00018 0.19769 0.00989 0.23032 C 0.01996 0.2625 0.03888 0.2912 0.05746 0.3088 C 0.07604 0.32662 0.10121 0.33356 0.12135 0.33727 C 0.14062 0.34097 0.16093 0.33542 0.17656 0.33056 C 0.19201 0.32593 0.20225 0.32153 0.21441 0.30903 C 0.225 0.29583 0.22743 0.2912 0.23385 0.27662 C 0.2375 0.26227 0.23819 0.26505 0.23784 0.24468 " pathEditMode="relative" rAng="0" ptsTypes="AAAAAAAAA">
                                      <p:cBhvr>
                                        <p:cTn id="30" dur="2000" fill="hold"/>
                                        <p:tgtEl>
                                          <p:spTgt spid="4"/>
                                        </p:tgtEl>
                                        <p:attrNameLst>
                                          <p:attrName>ppt_x</p:attrName>
                                          <p:attrName>ppt_y</p:attrName>
                                        </p:attrNameLst>
                                      </p:cBhvr>
                                      <p:rCtr x="11719" y="16921"/>
                                    </p:animMotion>
                                  </p:childTnLst>
                                </p:cTn>
                              </p:par>
                              <p:par>
                                <p:cTn id="31" presetID="42" presetClass="path" presetSubtype="0" accel="50000" decel="50000" fill="hold" grpId="1" nodeType="withEffect">
                                  <p:stCondLst>
                                    <p:cond delay="0"/>
                                  </p:stCondLst>
                                  <p:childTnLst>
                                    <p:animMotion origin="layout" path="M -3.61111E-6 -3.33333E-6 L -0.22673 0.05764 " pathEditMode="relative" rAng="0" ptsTypes="AA">
                                      <p:cBhvr>
                                        <p:cTn id="32" dur="2000" fill="hold"/>
                                        <p:tgtEl>
                                          <p:spTgt spid="6"/>
                                        </p:tgtEl>
                                        <p:attrNameLst>
                                          <p:attrName>ppt_x</p:attrName>
                                          <p:attrName>ppt_y</p:attrName>
                                        </p:attrNameLst>
                                      </p:cBhvr>
                                      <p:rCtr x="-11337" y="2870"/>
                                    </p:animMotion>
                                  </p:childTnLst>
                                </p:cTn>
                              </p:par>
                              <p:par>
                                <p:cTn id="33" presetID="42" presetClass="path" presetSubtype="0" accel="50000" decel="50000" fill="hold" grpId="1" nodeType="withEffect">
                                  <p:stCondLst>
                                    <p:cond delay="0"/>
                                  </p:stCondLst>
                                  <p:childTnLst>
                                    <p:animMotion origin="layout" path="M -4.16667E-6 4.81481E-6 L -0.14132 -0.04005 " pathEditMode="relative" rAng="0" ptsTypes="AA">
                                      <p:cBhvr>
                                        <p:cTn id="34" dur="2000" fill="hold"/>
                                        <p:tgtEl>
                                          <p:spTgt spid="7"/>
                                        </p:tgtEl>
                                        <p:attrNameLst>
                                          <p:attrName>ppt_x</p:attrName>
                                          <p:attrName>ppt_y</p:attrName>
                                        </p:attrNameLst>
                                      </p:cBhvr>
                                      <p:rCtr x="-7066" y="-2014"/>
                                    </p:animMotion>
                                  </p:childTnLst>
                                </p:cTn>
                              </p:par>
                              <p:par>
                                <p:cTn id="35" presetID="42" presetClass="path" presetSubtype="0" accel="50000" decel="50000" fill="hold" grpId="1" nodeType="withEffect">
                                  <p:stCondLst>
                                    <p:cond delay="0"/>
                                  </p:stCondLst>
                                  <p:childTnLst>
                                    <p:animMotion origin="layout" path="M -2.77778E-7 -3.33333E-6 L -0.16215 -0.04027 " pathEditMode="relative" rAng="0" ptsTypes="AA">
                                      <p:cBhvr>
                                        <p:cTn id="36" dur="2000" fill="hold"/>
                                        <p:tgtEl>
                                          <p:spTgt spid="8"/>
                                        </p:tgtEl>
                                        <p:attrNameLst>
                                          <p:attrName>ppt_x</p:attrName>
                                          <p:attrName>ppt_y</p:attrName>
                                        </p:attrNameLst>
                                      </p:cBhvr>
                                      <p:rCtr x="-8108" y="-2014"/>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
                                        <p:tgtEl>
                                          <p:spTgt spid="9"/>
                                        </p:tgtEl>
                                      </p:cBhvr>
                                    </p:animEffect>
                                  </p:childTnLst>
                                </p:cTn>
                              </p:par>
                              <p:par>
                                <p:cTn id="44" presetID="10" presetClass="exit" presetSubtype="0" fill="hold" grpId="2"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3" presetClass="exit" presetSubtype="32" fill="hold" grpId="2" nodeType="clickEffect">
                                  <p:stCondLst>
                                    <p:cond delay="0"/>
                                  </p:stCondLst>
                                  <p:childTnLst>
                                    <p:anim calcmode="lin" valueType="num">
                                      <p:cBhvr>
                                        <p:cTn id="56" dur="500"/>
                                        <p:tgtEl>
                                          <p:spTgt spid="9"/>
                                        </p:tgtEl>
                                        <p:attrNameLst>
                                          <p:attrName>ppt_w</p:attrName>
                                        </p:attrNameLst>
                                      </p:cBhvr>
                                      <p:tavLst>
                                        <p:tav tm="0">
                                          <p:val>
                                            <p:strVal val="ppt_w"/>
                                          </p:val>
                                        </p:tav>
                                        <p:tav tm="100000">
                                          <p:val>
                                            <p:fltVal val="0"/>
                                          </p:val>
                                        </p:tav>
                                      </p:tavLst>
                                    </p:anim>
                                    <p:anim calcmode="lin" valueType="num">
                                      <p:cBhvr>
                                        <p:cTn id="57" dur="500"/>
                                        <p:tgtEl>
                                          <p:spTgt spid="9"/>
                                        </p:tgtEl>
                                        <p:attrNameLst>
                                          <p:attrName>ppt_h</p:attrName>
                                        </p:attrNameLst>
                                      </p:cBhvr>
                                      <p:tavLst>
                                        <p:tav tm="0">
                                          <p:val>
                                            <p:strVal val="ppt_h"/>
                                          </p:val>
                                        </p:tav>
                                        <p:tav tm="100000">
                                          <p:val>
                                            <p:fltVal val="0"/>
                                          </p:val>
                                        </p:tav>
                                      </p:tavLst>
                                    </p:anim>
                                    <p:set>
                                      <p:cBhvr>
                                        <p:cTn id="5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9" grpId="0"/>
      <p:bldP spid="9" grpId="2"/>
      <p:bldP spid="4" grpId="0"/>
      <p:bldP spid="4" grpId="1"/>
      <p:bldP spid="4" grpId="2"/>
      <p:bldP spid="6" grpId="0"/>
      <p:bldP spid="6" grpId="1"/>
      <p:bldP spid="6" grpId="2"/>
      <p:bldP spid="7" grpId="0"/>
      <p:bldP spid="7" grpId="1"/>
      <p:bldP spid="7" grpId="2"/>
      <p:bldP spid="8" grpId="0"/>
      <p:bldP spid="8" grpId="1"/>
      <p:bldP spid="8"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0B94D-ABB3-4DDC-9249-F58A5A6E723F}"/>
              </a:ext>
            </a:extLst>
          </p:cNvPr>
          <p:cNvPicPr>
            <a:picLocks noChangeAspect="1"/>
          </p:cNvPicPr>
          <p:nvPr/>
        </p:nvPicPr>
        <p:blipFill rotWithShape="1">
          <a:blip r:embed="rId2">
            <a:extLst>
              <a:ext uri="{28A0092B-C50C-407E-A947-70E740481C1C}">
                <a14:useLocalDpi xmlns:a14="http://schemas.microsoft.com/office/drawing/2010/main" val="0"/>
              </a:ext>
            </a:extLst>
          </a:blip>
          <a:srcRect r="13867"/>
          <a:stretch/>
        </p:blipFill>
        <p:spPr>
          <a:xfrm>
            <a:off x="-5862" y="0"/>
            <a:ext cx="9149862" cy="7085479"/>
          </a:xfrm>
          <a:prstGeom prst="rect">
            <a:avLst/>
          </a:prstGeom>
        </p:spPr>
      </p:pic>
      <p:sp>
        <p:nvSpPr>
          <p:cNvPr id="9" name="Title 1">
            <a:extLst>
              <a:ext uri="{FF2B5EF4-FFF2-40B4-BE49-F238E27FC236}">
                <a16:creationId xmlns:a16="http://schemas.microsoft.com/office/drawing/2014/main" id="{EE8A961D-562E-48F2-835C-C9E95E9D9685}"/>
              </a:ext>
            </a:extLst>
          </p:cNvPr>
          <p:cNvSpPr txBox="1">
            <a:spLocks/>
          </p:cNvSpPr>
          <p:nvPr/>
        </p:nvSpPr>
        <p:spPr>
          <a:xfrm>
            <a:off x="6167335" y="2784900"/>
            <a:ext cx="1741251" cy="7051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Better</a:t>
            </a:r>
          </a:p>
        </p:txBody>
      </p:sp>
      <p:sp>
        <p:nvSpPr>
          <p:cNvPr id="3074" name="Rectangle 2"/>
          <p:cNvSpPr>
            <a:spLocks noGrp="1" noChangeArrowheads="1"/>
          </p:cNvSpPr>
          <p:nvPr>
            <p:ph type="title"/>
          </p:nvPr>
        </p:nvSpPr>
        <p:spPr>
          <a:xfrm>
            <a:off x="457200" y="708819"/>
            <a:ext cx="8229600"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what more has the wise man than the fool? What does the poor man have, Who knows how to walk before the living? Better is the sight of the eyes than the wandering of desire. This also is vanity and grasping for the wind.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6:8-9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300B6E39-A708-4CB7-82FA-EB1BA2783A1F}"/>
              </a:ext>
            </a:extLst>
          </p:cNvPr>
          <p:cNvSpPr txBox="1">
            <a:spLocks noChangeArrowheads="1"/>
          </p:cNvSpPr>
          <p:nvPr/>
        </p:nvSpPr>
        <p:spPr bwMode="auto">
          <a:xfrm>
            <a:off x="3794290" y="4063122"/>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desire</a:t>
            </a:r>
          </a:p>
        </p:txBody>
      </p:sp>
      <p:sp>
        <p:nvSpPr>
          <p:cNvPr id="7" name="Rectangle 12">
            <a:extLst>
              <a:ext uri="{FF2B5EF4-FFF2-40B4-BE49-F238E27FC236}">
                <a16:creationId xmlns:a16="http://schemas.microsoft.com/office/drawing/2014/main" id="{525ACD5E-74B6-4054-8817-FC9E9EF8C0FA}"/>
              </a:ext>
            </a:extLst>
          </p:cNvPr>
          <p:cNvSpPr>
            <a:spLocks noChangeArrowheads="1"/>
          </p:cNvSpPr>
          <p:nvPr/>
        </p:nvSpPr>
        <p:spPr bwMode="auto">
          <a:xfrm>
            <a:off x="797170" y="4108939"/>
            <a:ext cx="3364522" cy="7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carelessness</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6" name="Rectangle 12">
            <a:extLst>
              <a:ext uri="{FF2B5EF4-FFF2-40B4-BE49-F238E27FC236}">
                <a16:creationId xmlns:a16="http://schemas.microsoft.com/office/drawing/2014/main" id="{00DAC398-73D0-484D-876A-E60524ABFD28}"/>
              </a:ext>
            </a:extLst>
          </p:cNvPr>
          <p:cNvSpPr>
            <a:spLocks noChangeArrowheads="1"/>
          </p:cNvSpPr>
          <p:nvPr/>
        </p:nvSpPr>
        <p:spPr bwMode="auto">
          <a:xfrm>
            <a:off x="1781907" y="3311769"/>
            <a:ext cx="432581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vison of purpose</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10" name="Rectangle 2">
            <a:extLst>
              <a:ext uri="{FF2B5EF4-FFF2-40B4-BE49-F238E27FC236}">
                <a16:creationId xmlns:a16="http://schemas.microsoft.com/office/drawing/2014/main" id="{3364963B-0D30-4FDF-866A-810FB9DD0A18}"/>
              </a:ext>
            </a:extLst>
          </p:cNvPr>
          <p:cNvSpPr txBox="1">
            <a:spLocks noChangeArrowheads="1"/>
          </p:cNvSpPr>
          <p:nvPr/>
        </p:nvSpPr>
        <p:spPr bwMode="auto">
          <a:xfrm>
            <a:off x="5382072" y="1836380"/>
            <a:ext cx="1603717" cy="168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9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t>
            </a:r>
          </a:p>
        </p:txBody>
      </p:sp>
      <p:sp>
        <p:nvSpPr>
          <p:cNvPr id="11" name="Rectangle 2">
            <a:extLst>
              <a:ext uri="{FF2B5EF4-FFF2-40B4-BE49-F238E27FC236}">
                <a16:creationId xmlns:a16="http://schemas.microsoft.com/office/drawing/2014/main" id="{76752666-12CE-4DB6-B046-A7DDD2AD66FC}"/>
              </a:ext>
            </a:extLst>
          </p:cNvPr>
          <p:cNvSpPr txBox="1">
            <a:spLocks noChangeArrowheads="1"/>
          </p:cNvSpPr>
          <p:nvPr/>
        </p:nvSpPr>
        <p:spPr bwMode="auto">
          <a:xfrm>
            <a:off x="5382072" y="1836380"/>
            <a:ext cx="1603717" cy="168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9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a:t>
            </a:r>
          </a:p>
        </p:txBody>
      </p:sp>
      <p:sp>
        <p:nvSpPr>
          <p:cNvPr id="12" name="Rectangle 2">
            <a:extLst>
              <a:ext uri="{FF2B5EF4-FFF2-40B4-BE49-F238E27FC236}">
                <a16:creationId xmlns:a16="http://schemas.microsoft.com/office/drawing/2014/main" id="{4528B5A4-10DA-41DE-A303-C5E7F2A52146}"/>
              </a:ext>
            </a:extLst>
          </p:cNvPr>
          <p:cNvSpPr txBox="1">
            <a:spLocks noChangeArrowheads="1"/>
          </p:cNvSpPr>
          <p:nvPr/>
        </p:nvSpPr>
        <p:spPr bwMode="auto">
          <a:xfrm>
            <a:off x="5382072" y="1836380"/>
            <a:ext cx="1603717" cy="168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9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a:t>
            </a:r>
          </a:p>
        </p:txBody>
      </p:sp>
      <p:sp>
        <p:nvSpPr>
          <p:cNvPr id="5" name="Rectangle 2" hidden="1">
            <a:extLst>
              <a:ext uri="{FF2B5EF4-FFF2-40B4-BE49-F238E27FC236}">
                <a16:creationId xmlns:a16="http://schemas.microsoft.com/office/drawing/2014/main" id="{C94D9B30-6BAA-4929-B117-E98818AA6A7F}"/>
              </a:ext>
            </a:extLst>
          </p:cNvPr>
          <p:cNvSpPr txBox="1">
            <a:spLocks noChangeArrowheads="1"/>
          </p:cNvSpPr>
          <p:nvPr/>
        </p:nvSpPr>
        <p:spPr bwMode="auto">
          <a:xfrm>
            <a:off x="4888493" y="3025253"/>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025108191"/>
      </p:ext>
    </p:extLst>
  </p:cSld>
  <p:clrMapOvr>
    <a:masterClrMapping/>
  </p:clrMapOvr>
  <mc:AlternateContent xmlns:mc="http://schemas.openxmlformats.org/markup-compatibility/2006" xmlns:p14="http://schemas.microsoft.com/office/powerpoint/2010/main">
    <mc:Choice Requires="p14">
      <p:transition spd="slow" p14:dur="32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0-#ppt_w/2"/>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9" presetClass="entr" presetSubtype="0" accel="10000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18" presetClass="emph" presetSubtype="0" fill="hold" grpId="1" nodeType="withEffect">
                                  <p:stCondLst>
                                    <p:cond delay="0"/>
                                  </p:stCondLst>
                                  <p:childTnLst>
                                    <p:set>
                                      <p:cBhvr override="childStyle">
                                        <p:cTn id="35" dur="500" fill="hold"/>
                                        <p:tgtEl>
                                          <p:spTgt spid="9"/>
                                        </p:tgtEl>
                                        <p:attrNameLst>
                                          <p:attrName>style.textDecorationUnderline</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50"/>
                                        <p:tgtEl>
                                          <p:spTgt spid="4"/>
                                        </p:tgtEl>
                                      </p:cBhvr>
                                    </p:animEffect>
                                  </p:childTnLst>
                                </p:cTn>
                              </p:par>
                              <p:par>
                                <p:cTn id="41" presetID="42" presetClass="path" presetSubtype="0" accel="50000" decel="50000" fill="hold" grpId="1" nodeType="withEffect">
                                  <p:stCondLst>
                                    <p:cond delay="0"/>
                                  </p:stCondLst>
                                  <p:childTnLst>
                                    <p:animMotion origin="layout" path="M -2.77778E-6 2.59259E-6 L 0.11997 -0.15116 " pathEditMode="relative" rAng="0" ptsTypes="AA">
                                      <p:cBhvr>
                                        <p:cTn id="42" dur="2000" fill="hold"/>
                                        <p:tgtEl>
                                          <p:spTgt spid="4"/>
                                        </p:tgtEl>
                                        <p:attrNameLst>
                                          <p:attrName>ppt_x</p:attrName>
                                          <p:attrName>ppt_y</p:attrName>
                                        </p:attrNameLst>
                                      </p:cBhvr>
                                      <p:rCtr x="5990" y="-7569"/>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par>
                          <p:cTn id="55" fill="hold">
                            <p:stCondLst>
                              <p:cond delay="2000"/>
                            </p:stCondLst>
                            <p:childTnLst>
                              <p:par>
                                <p:cTn id="56" presetID="23" presetClass="entr" presetSubtype="16" fill="hold" grpId="1" nodeType="after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2000" fill="hold"/>
                                        <p:tgtEl>
                                          <p:spTgt spid="10"/>
                                        </p:tgtEl>
                                        <p:attrNameLst>
                                          <p:attrName>ppt_w</p:attrName>
                                        </p:attrNameLst>
                                      </p:cBhvr>
                                      <p:tavLst>
                                        <p:tav tm="0">
                                          <p:val>
                                            <p:fltVal val="0"/>
                                          </p:val>
                                        </p:tav>
                                        <p:tav tm="100000">
                                          <p:val>
                                            <p:strVal val="#ppt_w"/>
                                          </p:val>
                                        </p:tav>
                                      </p:tavLst>
                                    </p:anim>
                                    <p:anim calcmode="lin" valueType="num">
                                      <p:cBhvr>
                                        <p:cTn id="59" dur="2000" fill="hold"/>
                                        <p:tgtEl>
                                          <p:spTgt spid="10"/>
                                        </p:tgtEl>
                                        <p:attrNameLst>
                                          <p:attrName>ppt_h</p:attrName>
                                        </p:attrNameLst>
                                      </p:cBhvr>
                                      <p:tavLst>
                                        <p:tav tm="0">
                                          <p:val>
                                            <p:fltVal val="0"/>
                                          </p:val>
                                        </p:tav>
                                        <p:tav tm="100000">
                                          <p:val>
                                            <p:strVal val="#ppt_h"/>
                                          </p:val>
                                        </p:tav>
                                      </p:tavLst>
                                    </p:anim>
                                  </p:childTnLst>
                                </p:cTn>
                              </p:par>
                              <p:par>
                                <p:cTn id="60" presetID="0" presetClass="path" presetSubtype="0" accel="50000" decel="50000" fill="hold" grpId="0" nodeType="withEffect">
                                  <p:stCondLst>
                                    <p:cond delay="0"/>
                                  </p:stCondLst>
                                  <p:childTnLst>
                                    <p:animMotion origin="layout" path="M 4.72222E-6 -0.00069 C 0.00885 -0.01111 0.03958 -0.03935 0.05746 -0.06435 C 0.0743 -0.08889 0.10399 -0.13125 0.12083 -0.16528 C 0.13715 -0.19907 0.14756 -0.23727 0.15607 -0.26944 C 0.16441 -0.30162 0.16649 -0.33009 0.17013 -0.35787 C 0.17343 -0.38542 0.18368 -0.5544 0.18559 -0.58194 " pathEditMode="relative" rAng="0" ptsTypes="AAAAAA">
                                      <p:cBhvr>
                                        <p:cTn id="61" dur="2000" fill="hold"/>
                                        <p:tgtEl>
                                          <p:spTgt spid="10"/>
                                        </p:tgtEl>
                                        <p:attrNameLst>
                                          <p:attrName>ppt_x</p:attrName>
                                          <p:attrName>ppt_y</p:attrName>
                                        </p:attrNameLst>
                                      </p:cBhvr>
                                      <p:rCtr x="9271" y="-29074"/>
                                    </p:animMotion>
                                  </p:childTnLst>
                                </p:cTn>
                              </p:par>
                              <p:par>
                                <p:cTn id="62" presetID="23" presetClass="entr" presetSubtype="16" fill="hold" grpId="1" nodeType="withEffect">
                                  <p:stCondLst>
                                    <p:cond delay="25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000" fill="hold"/>
                                        <p:tgtEl>
                                          <p:spTgt spid="11"/>
                                        </p:tgtEl>
                                        <p:attrNameLst>
                                          <p:attrName>ppt_w</p:attrName>
                                        </p:attrNameLst>
                                      </p:cBhvr>
                                      <p:tavLst>
                                        <p:tav tm="0">
                                          <p:val>
                                            <p:fltVal val="0"/>
                                          </p:val>
                                        </p:tav>
                                        <p:tav tm="100000">
                                          <p:val>
                                            <p:strVal val="#ppt_w"/>
                                          </p:val>
                                        </p:tav>
                                      </p:tavLst>
                                    </p:anim>
                                    <p:anim calcmode="lin" valueType="num">
                                      <p:cBhvr>
                                        <p:cTn id="65" dur="2000" fill="hold"/>
                                        <p:tgtEl>
                                          <p:spTgt spid="11"/>
                                        </p:tgtEl>
                                        <p:attrNameLst>
                                          <p:attrName>ppt_h</p:attrName>
                                        </p:attrNameLst>
                                      </p:cBhvr>
                                      <p:tavLst>
                                        <p:tav tm="0">
                                          <p:val>
                                            <p:fltVal val="0"/>
                                          </p:val>
                                        </p:tav>
                                        <p:tav tm="100000">
                                          <p:val>
                                            <p:strVal val="#ppt_h"/>
                                          </p:val>
                                        </p:tav>
                                      </p:tavLst>
                                    </p:anim>
                                  </p:childTnLst>
                                </p:cTn>
                              </p:par>
                              <p:par>
                                <p:cTn id="66" presetID="0" presetClass="path" presetSubtype="0" accel="41000" decel="59000" fill="hold" grpId="0" nodeType="withEffect">
                                  <p:stCondLst>
                                    <p:cond delay="250"/>
                                  </p:stCondLst>
                                  <p:childTnLst>
                                    <p:animMotion origin="layout" path="M 4.72222E-6 -0.00069 C 0.00885 -0.01111 0.03958 -0.03912 0.05746 -0.06412 C 0.0743 -0.08889 0.10399 -0.13125 0.12083 -0.16505 C 0.13715 -0.19884 0.14756 -0.23704 0.15607 -0.26921 C 0.16441 -0.30139 0.16649 -0.33009 0.17013 -0.35764 C 0.17343 -0.38518 0.1776 -0.47755 0.17951 -0.50509 " pathEditMode="relative" rAng="0" ptsTypes="AAAAAA">
                                      <p:cBhvr>
                                        <p:cTn id="67" dur="2000" fill="hold"/>
                                        <p:tgtEl>
                                          <p:spTgt spid="11"/>
                                        </p:tgtEl>
                                        <p:attrNameLst>
                                          <p:attrName>ppt_x</p:attrName>
                                          <p:attrName>ppt_y</p:attrName>
                                        </p:attrNameLst>
                                      </p:cBhvr>
                                      <p:rCtr x="8976" y="-25231"/>
                                    </p:animMotion>
                                  </p:childTnLst>
                                </p:cTn>
                              </p:par>
                              <p:par>
                                <p:cTn id="68" presetID="23" presetClass="entr" presetSubtype="16" fill="hold" grpId="1" nodeType="withEffect">
                                  <p:stCondLst>
                                    <p:cond delay="500"/>
                                  </p:stCondLst>
                                  <p:childTnLst>
                                    <p:set>
                                      <p:cBhvr>
                                        <p:cTn id="69" dur="1" fill="hold">
                                          <p:stCondLst>
                                            <p:cond delay="0"/>
                                          </p:stCondLst>
                                        </p:cTn>
                                        <p:tgtEl>
                                          <p:spTgt spid="12"/>
                                        </p:tgtEl>
                                        <p:attrNameLst>
                                          <p:attrName>style.visibility</p:attrName>
                                        </p:attrNameLst>
                                      </p:cBhvr>
                                      <p:to>
                                        <p:strVal val="visible"/>
                                      </p:to>
                                    </p:set>
                                    <p:anim calcmode="lin" valueType="num">
                                      <p:cBhvr>
                                        <p:cTn id="70" dur="2000" fill="hold"/>
                                        <p:tgtEl>
                                          <p:spTgt spid="12"/>
                                        </p:tgtEl>
                                        <p:attrNameLst>
                                          <p:attrName>ppt_w</p:attrName>
                                        </p:attrNameLst>
                                      </p:cBhvr>
                                      <p:tavLst>
                                        <p:tav tm="0">
                                          <p:val>
                                            <p:fltVal val="0"/>
                                          </p:val>
                                        </p:tav>
                                        <p:tav tm="100000">
                                          <p:val>
                                            <p:strVal val="#ppt_w"/>
                                          </p:val>
                                        </p:tav>
                                      </p:tavLst>
                                    </p:anim>
                                    <p:anim calcmode="lin" valueType="num">
                                      <p:cBhvr>
                                        <p:cTn id="71" dur="2000" fill="hold"/>
                                        <p:tgtEl>
                                          <p:spTgt spid="12"/>
                                        </p:tgtEl>
                                        <p:attrNameLst>
                                          <p:attrName>ppt_h</p:attrName>
                                        </p:attrNameLst>
                                      </p:cBhvr>
                                      <p:tavLst>
                                        <p:tav tm="0">
                                          <p:val>
                                            <p:fltVal val="0"/>
                                          </p:val>
                                        </p:tav>
                                        <p:tav tm="100000">
                                          <p:val>
                                            <p:strVal val="#ppt_h"/>
                                          </p:val>
                                        </p:tav>
                                      </p:tavLst>
                                    </p:anim>
                                  </p:childTnLst>
                                </p:cTn>
                              </p:par>
                              <p:par>
                                <p:cTn id="72" presetID="0" presetClass="path" presetSubtype="0" accel="38000" decel="55000" fill="hold" grpId="0" nodeType="withEffect">
                                  <p:stCondLst>
                                    <p:cond delay="500"/>
                                  </p:stCondLst>
                                  <p:childTnLst>
                                    <p:animMotion origin="layout" path="M 4.72222E-6 -0.00023 C 0.00902 -0.01065 0.03958 -0.03889 0.05746 -0.06366 C 0.0743 -0.08866 0.10399 -0.13079 0.12083 -0.16458 C 0.13715 -0.19884 0.14756 -0.23704 0.15607 -0.26898 C 0.16441 -0.30116 0.16649 -0.32963 0.17013 -0.35718 C 0.17343 -0.38495 0.17604 -0.44143 0.17795 -0.46875 " pathEditMode="relative" rAng="0" ptsTypes="AAAAAA">
                                      <p:cBhvr>
                                        <p:cTn id="73" dur="2000" fill="hold"/>
                                        <p:tgtEl>
                                          <p:spTgt spid="12"/>
                                        </p:tgtEl>
                                        <p:attrNameLst>
                                          <p:attrName>ppt_x</p:attrName>
                                          <p:attrName>ppt_y</p:attrName>
                                        </p:attrNameLst>
                                      </p:cBhvr>
                                      <p:rCtr x="8889" y="-2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4" grpId="0"/>
      <p:bldP spid="4" grpId="1"/>
      <p:bldP spid="4" grpId="2"/>
      <p:bldP spid="7" grpId="0"/>
      <p:bldP spid="7" grpId="1"/>
      <p:bldP spid="6" grpId="0"/>
      <p:bldP spid="6" grpId="1"/>
      <p:bldP spid="10" grpId="0"/>
      <p:bldP spid="10" grpId="1"/>
      <p:bldP spid="11" grpId="0"/>
      <p:bldP spid="11" grpId="1"/>
      <p:bldP spid="12"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46131-DA7B-4ACE-9685-A93BE3252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53"/>
            <a:ext cx="9144000" cy="6878053"/>
          </a:xfrm>
          <a:prstGeom prst="rect">
            <a:avLst/>
          </a:prstGeom>
          <a:gradFill>
            <a:gsLst>
              <a:gs pos="0">
                <a:srgbClr val="FFFF00"/>
              </a:gs>
              <a:gs pos="23000">
                <a:srgbClr val="66FF33"/>
              </a:gs>
              <a:gs pos="69000">
                <a:schemeClr val="accent1">
                  <a:lumMod val="75000"/>
                </a:schemeClr>
              </a:gs>
              <a:gs pos="97000">
                <a:srgbClr val="FFC000"/>
              </a:gs>
            </a:gsLst>
            <a:path path="circle">
              <a:fillToRect l="50000" t="50000" r="50000" b="50000"/>
            </a:path>
          </a:gradFill>
        </p:spPr>
      </p:pic>
      <p:sp>
        <p:nvSpPr>
          <p:cNvPr id="3074" name="Rectangle 2"/>
          <p:cNvSpPr>
            <a:spLocks noGrp="1" noChangeArrowheads="1"/>
          </p:cNvSpPr>
          <p:nvPr>
            <p:ph type="title"/>
          </p:nvPr>
        </p:nvSpPr>
        <p:spPr>
          <a:xfrm>
            <a:off x="495300" y="2232819"/>
            <a:ext cx="81534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Hope deferred makes the heart sick, But when the desire comes, it is a tree of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13:12 </a:t>
            </a:r>
          </a:p>
        </p:txBody>
      </p:sp>
      <p:sp>
        <p:nvSpPr>
          <p:cNvPr id="4" name="Rectangle 2">
            <a:extLst>
              <a:ext uri="{FF2B5EF4-FFF2-40B4-BE49-F238E27FC236}">
                <a16:creationId xmlns:a16="http://schemas.microsoft.com/office/drawing/2014/main" id="{16BDB209-5FD8-4D04-8537-3D152C85DEF5}"/>
              </a:ext>
            </a:extLst>
          </p:cNvPr>
          <p:cNvSpPr txBox="1">
            <a:spLocks noChangeArrowheads="1"/>
          </p:cNvSpPr>
          <p:nvPr/>
        </p:nvSpPr>
        <p:spPr bwMode="auto">
          <a:xfrm>
            <a:off x="4888493" y="3025253"/>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desire</a:t>
            </a:r>
          </a:p>
        </p:txBody>
      </p:sp>
      <p:sp>
        <p:nvSpPr>
          <p:cNvPr id="6" name="Title 1">
            <a:extLst>
              <a:ext uri="{FF2B5EF4-FFF2-40B4-BE49-F238E27FC236}">
                <a16:creationId xmlns:a16="http://schemas.microsoft.com/office/drawing/2014/main" id="{715CB141-E13E-4494-9D8E-977F3D5E7E7A}"/>
              </a:ext>
            </a:extLst>
          </p:cNvPr>
          <p:cNvSpPr txBox="1">
            <a:spLocks/>
          </p:cNvSpPr>
          <p:nvPr/>
        </p:nvSpPr>
        <p:spPr>
          <a:xfrm>
            <a:off x="2269524" y="2224216"/>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gradFill>
                  <a:gsLst>
                    <a:gs pos="0">
                      <a:schemeClr val="bg1"/>
                    </a:gs>
                    <a:gs pos="23000">
                      <a:srgbClr val="FF99FF"/>
                    </a:gs>
                    <a:gs pos="69000">
                      <a:srgbClr val="FF00FF"/>
                    </a:gs>
                    <a:gs pos="97000">
                      <a:srgbClr val="C00000"/>
                    </a:gs>
                  </a:gsLst>
                  <a:path path="circle">
                    <a:fillToRect l="50000" t="50000" r="50000" b="50000"/>
                  </a:path>
                </a:gradFill>
                <a:effectLst>
                  <a:glow rad="63500">
                    <a:srgbClr val="9966FF"/>
                  </a:glow>
                  <a:outerShdw blurRad="50800" algn="tl" rotWithShape="0">
                    <a:srgbClr val="000000"/>
                  </a:outerShdw>
                </a:effectLst>
                <a:latin typeface="Calibri" panose="020F0502020204030204" pitchFamily="34" charset="0"/>
              </a:rPr>
              <a:t>patience</a:t>
            </a:r>
          </a:p>
        </p:txBody>
      </p:sp>
      <p:sp>
        <p:nvSpPr>
          <p:cNvPr id="7" name="Title 1">
            <a:extLst>
              <a:ext uri="{FF2B5EF4-FFF2-40B4-BE49-F238E27FC236}">
                <a16:creationId xmlns:a16="http://schemas.microsoft.com/office/drawing/2014/main" id="{3B35D0D8-0EC5-47EA-B6D5-317623D86FB0}"/>
              </a:ext>
            </a:extLst>
          </p:cNvPr>
          <p:cNvSpPr txBox="1">
            <a:spLocks/>
          </p:cNvSpPr>
          <p:nvPr/>
        </p:nvSpPr>
        <p:spPr>
          <a:xfrm>
            <a:off x="2607275" y="3587578"/>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gradFill flip="none" rotWithShape="1">
                  <a:gsLst>
                    <a:gs pos="0">
                      <a:srgbClr val="7030A0"/>
                    </a:gs>
                    <a:gs pos="23000">
                      <a:srgbClr val="CCFF99"/>
                    </a:gs>
                    <a:gs pos="69000">
                      <a:srgbClr val="99FF66"/>
                    </a:gs>
                    <a:gs pos="97000">
                      <a:srgbClr val="7030A0"/>
                    </a:gs>
                  </a:gsLst>
                  <a:path path="circle">
                    <a:fillToRect l="50000" t="50000" r="50000" b="50000"/>
                  </a:path>
                  <a:tileRect/>
                </a:gradFill>
                <a:effectLst>
                  <a:glow rad="63500">
                    <a:srgbClr val="9966FF"/>
                  </a:glow>
                  <a:outerShdw blurRad="50800" algn="tl" rotWithShape="0">
                    <a:srgbClr val="000000"/>
                  </a:outerShdw>
                </a:effectLst>
                <a:latin typeface="Calibri" panose="020F0502020204030204" pitchFamily="34" charset="0"/>
              </a:rPr>
              <a:t>joy</a:t>
            </a:r>
          </a:p>
        </p:txBody>
      </p:sp>
      <p:sp>
        <p:nvSpPr>
          <p:cNvPr id="5" name="Rectangle 2" hidden="1">
            <a:extLst>
              <a:ext uri="{FF2B5EF4-FFF2-40B4-BE49-F238E27FC236}">
                <a16:creationId xmlns:a16="http://schemas.microsoft.com/office/drawing/2014/main" id="{B53D5648-1764-4706-A766-39008A766E39}"/>
              </a:ext>
            </a:extLst>
          </p:cNvPr>
          <p:cNvSpPr txBox="1">
            <a:spLocks noChangeArrowheads="1"/>
          </p:cNvSpPr>
          <p:nvPr/>
        </p:nvSpPr>
        <p:spPr bwMode="auto">
          <a:xfrm>
            <a:off x="1460522" y="1506870"/>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471668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stCondLst>
                                            <p:cond delay="0"/>
                                          </p:stCondLst>
                                        </p:cTn>
                                        <p:tgtEl>
                                          <p:spTgt spid="6"/>
                                        </p:tgtEl>
                                      </p:cBhvr>
                                    </p:animEffect>
                                    <p:anim to="" calcmode="lin" valueType="num">
                                      <p:cBhvr>
                                        <p:cTn id="1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stCondLst>
                                            <p:cond delay="0"/>
                                          </p:stCondLst>
                                        </p:cTn>
                                        <p:tgtEl>
                                          <p:spTgt spid="7"/>
                                        </p:tgtEl>
                                      </p:cBhvr>
                                    </p:animEffect>
                                    <p:anim to="" calcmode="lin" valueType="num">
                                      <p:cBhvr>
                                        <p:cTn id="25"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par>
                                <p:cTn id="32" presetID="42" presetClass="path" presetSubtype="0" accel="50000" decel="50000" fill="hold" grpId="1" nodeType="withEffect">
                                  <p:stCondLst>
                                    <p:cond delay="0"/>
                                  </p:stCondLst>
                                  <p:childTnLst>
                                    <p:animMotion origin="layout" path="M -8.33333E-7 0 L -0.37448 -0.22199 " pathEditMode="relative" rAng="0" ptsTypes="AA">
                                      <p:cBhvr>
                                        <p:cTn id="33" dur="2000" fill="hold"/>
                                        <p:tgtEl>
                                          <p:spTgt spid="4"/>
                                        </p:tgtEl>
                                        <p:attrNameLst>
                                          <p:attrName>ppt_x</p:attrName>
                                          <p:attrName>ppt_y</p:attrName>
                                        </p:attrNameLst>
                                      </p:cBhvr>
                                      <p:rCtr x="-18733" y="-11111"/>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0" presetClass="exit" presetSubtype="0" fill="hold" grpId="1" nodeType="withEffect">
                                  <p:stCondLst>
                                    <p:cond delay="0"/>
                                  </p:stCondLst>
                                  <p:childTnLst>
                                    <p:set>
                                      <p:cBhvr>
                                        <p:cTn id="38" dur="1" fill="hold">
                                          <p:stCondLst>
                                            <p:cond delay="999"/>
                                          </p:stCondLst>
                                        </p:cTn>
                                        <p:tgtEl>
                                          <p:spTgt spid="6"/>
                                        </p:tgtEl>
                                        <p:attrNameLst>
                                          <p:attrName>style.visibility</p:attrName>
                                        </p:attrNameLst>
                                      </p:cBhvr>
                                      <p:to>
                                        <p:strVal val="hidden"/>
                                      </p:to>
                                    </p:set>
                                    <p:animEffect transition="out" filter="dissolve">
                                      <p:cBhvr>
                                        <p:cTn id="39" dur="1000">
                                          <p:stCondLst>
                                            <p:cond delay="0"/>
                                          </p:stCondLst>
                                        </p:cTn>
                                        <p:tgtEl>
                                          <p:spTgt spid="6"/>
                                        </p:tgtEl>
                                      </p:cBhvr>
                                    </p:animEffect>
                                    <p:anim to="" calcmode="lin" valueType="num">
                                      <p:cBhvr>
                                        <p:cTn id="40"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41"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42" presetID="0" presetClass="exit" presetSubtype="0" fill="hold" grpId="1" nodeType="withEffect">
                                  <p:stCondLst>
                                    <p:cond delay="0"/>
                                  </p:stCondLst>
                                  <p:childTnLst>
                                    <p:set>
                                      <p:cBhvr>
                                        <p:cTn id="43" dur="1" fill="hold">
                                          <p:stCondLst>
                                            <p:cond delay="999"/>
                                          </p:stCondLst>
                                        </p:cTn>
                                        <p:tgtEl>
                                          <p:spTgt spid="7"/>
                                        </p:tgtEl>
                                        <p:attrNameLst>
                                          <p:attrName>style.visibility</p:attrName>
                                        </p:attrNameLst>
                                      </p:cBhvr>
                                      <p:to>
                                        <p:strVal val="hidden"/>
                                      </p:to>
                                    </p:set>
                                    <p:animEffect transition="out" filter="dissolve">
                                      <p:cBhvr>
                                        <p:cTn id="44" dur="1000">
                                          <p:stCondLst>
                                            <p:cond delay="0"/>
                                          </p:stCondLst>
                                        </p:cTn>
                                        <p:tgtEl>
                                          <p:spTgt spid="7"/>
                                        </p:tgtEl>
                                      </p:cBhvr>
                                    </p:animEffect>
                                    <p:anim to="" calcmode="lin" valueType="num">
                                      <p:cBhvr>
                                        <p:cTn id="45"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6"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47" presetID="42" presetClass="path" presetSubtype="0" accel="50000" decel="50000" fill="hold" grpId="2" nodeType="withEffect">
                                  <p:stCondLst>
                                    <p:cond delay="0"/>
                                  </p:stCondLst>
                                  <p:childTnLst>
                                    <p:animMotion origin="layout" path="M -2.5E-6 4.81481E-6 L 0.14861 0.01597 " pathEditMode="relative" rAng="0" ptsTypes="AA">
                                      <p:cBhvr>
                                        <p:cTn id="48" dur="1000" fill="hold"/>
                                        <p:tgtEl>
                                          <p:spTgt spid="6"/>
                                        </p:tgtEl>
                                        <p:attrNameLst>
                                          <p:attrName>ppt_x</p:attrName>
                                          <p:attrName>ppt_y</p:attrName>
                                        </p:attrNameLst>
                                      </p:cBhvr>
                                      <p:rCtr x="7431" y="787"/>
                                    </p:animMotion>
                                  </p:childTnLst>
                                </p:cTn>
                              </p:par>
                              <p:par>
                                <p:cTn id="49" presetID="42" presetClass="path" presetSubtype="0" accel="50000" decel="50000" fill="hold" grpId="2" nodeType="withEffect">
                                  <p:stCondLst>
                                    <p:cond delay="0"/>
                                  </p:stCondLst>
                                  <p:childTnLst>
                                    <p:animMotion origin="layout" path="M -1.66667E-6 2.22222E-6 L 0.11702 -0.18658 " pathEditMode="relative" rAng="0" ptsTypes="AA">
                                      <p:cBhvr>
                                        <p:cTn id="50" dur="1000" fill="hold"/>
                                        <p:tgtEl>
                                          <p:spTgt spid="7"/>
                                        </p:tgtEl>
                                        <p:attrNameLst>
                                          <p:attrName>ppt_x</p:attrName>
                                          <p:attrName>ppt_y</p:attrName>
                                        </p:attrNameLst>
                                      </p:cBhvr>
                                      <p:rCtr x="5851" y="-9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6" grpId="0"/>
      <p:bldP spid="6" grpId="1"/>
      <p:bldP spid="6" grpId="2"/>
      <p:bldP spid="7" grpId="0"/>
      <p:bldP spid="7" grpId="1"/>
      <p:bldP spid="7"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727920-9817-4B52-90B5-D9CBEAF71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085"/>
            <a:ext cx="9197447" cy="6898085"/>
          </a:xfrm>
          <a:prstGeom prst="rect">
            <a:avLst/>
          </a:prstGeom>
        </p:spPr>
      </p:pic>
      <p:sp>
        <p:nvSpPr>
          <p:cNvPr id="6" name="Title 1">
            <a:extLst>
              <a:ext uri="{FF2B5EF4-FFF2-40B4-BE49-F238E27FC236}">
                <a16:creationId xmlns:a16="http://schemas.microsoft.com/office/drawing/2014/main" id="{27E27025-8837-432E-B440-81C9A0E3153D}"/>
              </a:ext>
            </a:extLst>
          </p:cNvPr>
          <p:cNvSpPr txBox="1">
            <a:spLocks/>
          </p:cNvSpPr>
          <p:nvPr/>
        </p:nvSpPr>
        <p:spPr>
          <a:xfrm>
            <a:off x="1497097" y="1551285"/>
            <a:ext cx="5090984" cy="7593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desire spiritual gifts</a:t>
            </a:r>
          </a:p>
        </p:txBody>
      </p:sp>
      <p:sp>
        <p:nvSpPr>
          <p:cNvPr id="3074" name="Rectangle 2"/>
          <p:cNvSpPr>
            <a:spLocks noGrp="1" noChangeArrowheads="1"/>
          </p:cNvSpPr>
          <p:nvPr>
            <p:ph type="title"/>
          </p:nvPr>
        </p:nvSpPr>
        <p:spPr>
          <a:xfrm>
            <a:off x="457200" y="685800"/>
            <a:ext cx="8229600" cy="30630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Pursue love, and                                  desire spiritual gifts, but    especially that you may prophesy.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14:1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963FB31-E86D-4F09-8CEC-E6A80E6C749E}"/>
              </a:ext>
            </a:extLst>
          </p:cNvPr>
          <p:cNvSpPr txBox="1">
            <a:spLocks noChangeArrowheads="1"/>
          </p:cNvSpPr>
          <p:nvPr/>
        </p:nvSpPr>
        <p:spPr bwMode="auto">
          <a:xfrm>
            <a:off x="1460522" y="1506870"/>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desire</a:t>
            </a:r>
          </a:p>
        </p:txBody>
      </p:sp>
      <p:sp>
        <p:nvSpPr>
          <p:cNvPr id="5" name="Rectangle 2" hidden="1">
            <a:extLst>
              <a:ext uri="{FF2B5EF4-FFF2-40B4-BE49-F238E27FC236}">
                <a16:creationId xmlns:a16="http://schemas.microsoft.com/office/drawing/2014/main" id="{543DFC8B-214E-42BB-A5DB-8D8DA2A45BF7}"/>
              </a:ext>
            </a:extLst>
          </p:cNvPr>
          <p:cNvSpPr txBox="1">
            <a:spLocks noChangeArrowheads="1"/>
          </p:cNvSpPr>
          <p:nvPr/>
        </p:nvSpPr>
        <p:spPr bwMode="auto">
          <a:xfrm>
            <a:off x="2232580" y="2681040"/>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7710147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par>
                                <p:cTn id="25" presetID="42" presetClass="path" presetSubtype="0" accel="50000" decel="50000" fill="hold" grpId="1" nodeType="withEffect">
                                  <p:stCondLst>
                                    <p:cond delay="0"/>
                                  </p:stCondLst>
                                  <p:childTnLst>
                                    <p:animMotion origin="layout" path="M -8.33333E-7 -2.22222E-6 L 0.0849 0.17084 " pathEditMode="relative" rAng="0" ptsTypes="AA">
                                      <p:cBhvr>
                                        <p:cTn id="26" dur="2000" fill="hold"/>
                                        <p:tgtEl>
                                          <p:spTgt spid="4"/>
                                        </p:tgtEl>
                                        <p:attrNameLst>
                                          <p:attrName>ppt_x</p:attrName>
                                          <p:attrName>ppt_y</p:attrName>
                                        </p:attrNameLst>
                                      </p:cBhvr>
                                      <p:rCtr x="4236" y="8542"/>
                                    </p:animMotion>
                                  </p:childTnLst>
                                </p:cTn>
                              </p:par>
                              <p:par>
                                <p:cTn id="27" presetID="10" presetClass="exit" presetSubtype="0" fill="hold" grpId="1" nodeType="withEffect">
                                  <p:stCondLst>
                                    <p:cond delay="0"/>
                                  </p:stCondLst>
                                  <p:childTnLst>
                                    <p:animEffect transition="out" filter="fade">
                                      <p:cBhvr>
                                        <p:cTn id="28" dur="1250"/>
                                        <p:tgtEl>
                                          <p:spTgt spid="3074"/>
                                        </p:tgtEl>
                                      </p:cBhvr>
                                    </p:animEffect>
                                    <p:set>
                                      <p:cBhvr>
                                        <p:cTn id="29" dur="1" fill="hold">
                                          <p:stCondLst>
                                            <p:cond delay="1249"/>
                                          </p:stCondLst>
                                        </p:cTn>
                                        <p:tgtEl>
                                          <p:spTgt spid="3074"/>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9C5CE-0F30-44EE-A332-721AAC778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76" y="-20054"/>
            <a:ext cx="9370644" cy="6878053"/>
          </a:xfrm>
          <a:prstGeom prst="rect">
            <a:avLst/>
          </a:prstGeom>
        </p:spPr>
      </p:pic>
      <p:sp>
        <p:nvSpPr>
          <p:cNvPr id="3074" name="Rectangle 2"/>
          <p:cNvSpPr>
            <a:spLocks noGrp="1" noChangeArrowheads="1"/>
          </p:cNvSpPr>
          <p:nvPr>
            <p:ph type="title"/>
          </p:nvPr>
        </p:nvSpPr>
        <p:spPr>
          <a:xfrm>
            <a:off x="685800" y="1295400"/>
            <a:ext cx="77724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a faithful saying: If a man desires the position of a bishop, he desires a good work.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3:1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C741DB11-822F-43E7-9C0B-07471F845FA2}"/>
              </a:ext>
            </a:extLst>
          </p:cNvPr>
          <p:cNvSpPr txBox="1">
            <a:spLocks noChangeArrowheads="1"/>
          </p:cNvSpPr>
          <p:nvPr/>
        </p:nvSpPr>
        <p:spPr bwMode="auto">
          <a:xfrm>
            <a:off x="2232580" y="2681040"/>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desire</a:t>
            </a:r>
          </a:p>
        </p:txBody>
      </p:sp>
      <p:sp>
        <p:nvSpPr>
          <p:cNvPr id="5" name="Rectangle 2" hidden="1">
            <a:extLst>
              <a:ext uri="{FF2B5EF4-FFF2-40B4-BE49-F238E27FC236}">
                <a16:creationId xmlns:a16="http://schemas.microsoft.com/office/drawing/2014/main" id="{A6CA025E-35EB-4B28-A46E-19403B3267F3}"/>
              </a:ext>
            </a:extLst>
          </p:cNvPr>
          <p:cNvSpPr txBox="1">
            <a:spLocks noChangeArrowheads="1"/>
          </p:cNvSpPr>
          <p:nvPr/>
        </p:nvSpPr>
        <p:spPr bwMode="auto">
          <a:xfrm>
            <a:off x="4499675" y="2687078"/>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41315439-EE5D-4C00-B0EB-487A597F483C}"/>
              </a:ext>
            </a:extLst>
          </p:cNvPr>
          <p:cNvSpPr txBox="1">
            <a:spLocks noChangeArrowheads="1"/>
          </p:cNvSpPr>
          <p:nvPr/>
        </p:nvSpPr>
        <p:spPr bwMode="auto">
          <a:xfrm>
            <a:off x="4478467" y="2676460"/>
            <a:ext cx="291385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good work</a:t>
            </a:r>
          </a:p>
        </p:txBody>
      </p:sp>
    </p:spTree>
    <p:extLst>
      <p:ext uri="{BB962C8B-B14F-4D97-AF65-F5344CB8AC3E}">
        <p14:creationId xmlns:p14="http://schemas.microsoft.com/office/powerpoint/2010/main" val="548640164"/>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42" presetClass="path" presetSubtype="0" accel="50000" decel="50000" fill="hold" grpId="1" nodeType="withEffect">
                                  <p:stCondLst>
                                    <p:cond delay="0"/>
                                  </p:stCondLst>
                                  <p:childTnLst>
                                    <p:animMotion origin="layout" path="M 5.55556E-7 1.48148E-6 L 0.24826 0.00092 " pathEditMode="relative" rAng="0" ptsTypes="AA">
                                      <p:cBhvr>
                                        <p:cTn id="20" dur="2000" fill="hold"/>
                                        <p:tgtEl>
                                          <p:spTgt spid="4"/>
                                        </p:tgtEl>
                                        <p:attrNameLst>
                                          <p:attrName>ppt_x</p:attrName>
                                          <p:attrName>ppt_y</p:attrName>
                                        </p:attrNameLst>
                                      </p:cBhvr>
                                      <p:rCtr x="12413" y="46"/>
                                    </p:animMotion>
                                  </p:childTnLst>
                                </p:cTn>
                              </p:par>
                              <p:par>
                                <p:cTn id="21" presetID="10" presetClass="exit" presetSubtype="0" fill="hold" grpId="1" nodeType="withEffect">
                                  <p:stCondLst>
                                    <p:cond delay="0"/>
                                  </p:stCondLst>
                                  <p:childTnLst>
                                    <p:animEffect transition="out" filter="fade">
                                      <p:cBhvr>
                                        <p:cTn id="22" dur="1250"/>
                                        <p:tgtEl>
                                          <p:spTgt spid="3074"/>
                                        </p:tgtEl>
                                      </p:cBhvr>
                                    </p:animEffect>
                                    <p:set>
                                      <p:cBhvr>
                                        <p:cTn id="23" dur="1" fill="hold">
                                          <p:stCondLst>
                                            <p:cond delay="1249"/>
                                          </p:stCondLst>
                                        </p:cTn>
                                        <p:tgtEl>
                                          <p:spTgt spid="3074"/>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
                                        <p:tgtEl>
                                          <p:spTgt spid="6"/>
                                        </p:tgtEl>
                                      </p:cBhvr>
                                    </p:animEffect>
                                  </p:childTnLst>
                                </p:cTn>
                              </p:par>
                              <p:par>
                                <p:cTn id="27" presetID="8" presetClass="emph" presetSubtype="0" fill="hold" grpId="3" nodeType="withEffect">
                                  <p:stCondLst>
                                    <p:cond delay="0"/>
                                  </p:stCondLst>
                                  <p:childTnLst>
                                    <p:animRot by="2100000">
                                      <p:cBhvr>
                                        <p:cTn id="28" dur="2000" fill="hold"/>
                                        <p:tgtEl>
                                          <p:spTgt spid="6"/>
                                        </p:tgtEl>
                                        <p:attrNameLst>
                                          <p:attrName>r</p:attrName>
                                        </p:attrNameLst>
                                      </p:cBhvr>
                                    </p:animRot>
                                  </p:childTnLst>
                                </p:cTn>
                              </p:par>
                              <p:par>
                                <p:cTn id="29" presetID="3" presetClass="emph" presetSubtype="2" fill="hold" grpId="4" nodeType="withEffect">
                                  <p:stCondLst>
                                    <p:cond delay="0"/>
                                  </p:stCondLst>
                                  <p:childTnLst>
                                    <p:animClr clrSpc="rgb" dir="cw">
                                      <p:cBhvr override="childStyle">
                                        <p:cTn id="30" dur="2000" fill="hold"/>
                                        <p:tgtEl>
                                          <p:spTgt spid="6"/>
                                        </p:tgtEl>
                                        <p:attrNameLst>
                                          <p:attrName>style.color</p:attrName>
                                        </p:attrNameLst>
                                      </p:cBhvr>
                                      <p:to>
                                        <a:srgbClr val="FF9900"/>
                                      </p:to>
                                    </p:animClr>
                                  </p:childTnLst>
                                </p:cTn>
                              </p:par>
                              <p:par>
                                <p:cTn id="31" presetID="42" presetClass="path" presetSubtype="0" accel="24000" decel="50000" fill="hold" grpId="1" nodeType="withEffect">
                                  <p:stCondLst>
                                    <p:cond delay="0"/>
                                  </p:stCondLst>
                                  <p:childTnLst>
                                    <p:animMotion origin="layout" path="M -1.94444E-6 -4.07407E-6 L 0.06719 0.24584 " pathEditMode="relative" rAng="0" ptsTypes="AA">
                                      <p:cBhvr>
                                        <p:cTn id="32" dur="1900" fill="hold"/>
                                        <p:tgtEl>
                                          <p:spTgt spid="6"/>
                                        </p:tgtEl>
                                        <p:attrNameLst>
                                          <p:attrName>ppt_x</p:attrName>
                                          <p:attrName>ppt_y</p:attrName>
                                        </p:attrNameLst>
                                      </p:cBhvr>
                                      <p:rCtr x="3351" y="12292"/>
                                    </p:animMotion>
                                  </p:childTnLst>
                                </p:cTn>
                              </p:par>
                            </p:childTnLst>
                          </p:cTn>
                        </p:par>
                        <p:par>
                          <p:cTn id="33" fill="hold">
                            <p:stCondLst>
                              <p:cond delay="2000"/>
                            </p:stCondLst>
                            <p:childTnLst>
                              <p:par>
                                <p:cTn id="34" presetID="50" presetClass="exit" presetSubtype="0" accel="100000" fill="hold" grpId="2" nodeType="afterEffect">
                                  <p:stCondLst>
                                    <p:cond delay="0"/>
                                  </p:stCondLst>
                                  <p:childTnLst>
                                    <p:anim calcmode="lin" valueType="num">
                                      <p:cBhvr>
                                        <p:cTn id="35" dur="1000"/>
                                        <p:tgtEl>
                                          <p:spTgt spid="6"/>
                                        </p:tgtEl>
                                        <p:attrNameLst>
                                          <p:attrName>ppt_w</p:attrName>
                                        </p:attrNameLst>
                                      </p:cBhvr>
                                      <p:tavLst>
                                        <p:tav tm="0">
                                          <p:val>
                                            <p:strVal val="ppt_w"/>
                                          </p:val>
                                        </p:tav>
                                        <p:tav tm="100000">
                                          <p:val>
                                            <p:strVal val="ppt_w+.3"/>
                                          </p:val>
                                        </p:tav>
                                      </p:tavLst>
                                    </p:anim>
                                    <p:anim calcmode="lin" valueType="num">
                                      <p:cBhvr>
                                        <p:cTn id="36" dur="1000"/>
                                        <p:tgtEl>
                                          <p:spTgt spid="6"/>
                                        </p:tgtEl>
                                        <p:attrNameLst>
                                          <p:attrName>ppt_h</p:attrName>
                                        </p:attrNameLst>
                                      </p:cBhvr>
                                      <p:tavLst>
                                        <p:tav tm="0">
                                          <p:val>
                                            <p:strVal val="ppt_h"/>
                                          </p:val>
                                        </p:tav>
                                        <p:tav tm="100000">
                                          <p:val>
                                            <p:strVal val="ppt_h"/>
                                          </p:val>
                                        </p:tav>
                                      </p:tavLst>
                                    </p:anim>
                                    <p:animEffect transition="out" filter="fade">
                                      <p:cBhvr>
                                        <p:cTn id="37" dur="1000"/>
                                        <p:tgtEl>
                                          <p:spTgt spid="6"/>
                                        </p:tgtEl>
                                      </p:cBhvr>
                                    </p:animEffect>
                                    <p:set>
                                      <p:cBhvr>
                                        <p:cTn id="3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6" grpId="0"/>
      <p:bldP spid="6" grpId="1"/>
      <p:bldP spid="6" grpId="2"/>
      <p:bldP spid="6" grpId="3"/>
      <p:bldP spid="6" grpId="4"/>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CF24BF-DDD0-4454-8297-8C89AA9BD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7168E882-55BB-4125-AE45-45304D11BCE1}"/>
              </a:ext>
            </a:extLst>
          </p:cNvPr>
          <p:cNvSpPr txBox="1">
            <a:spLocks/>
          </p:cNvSpPr>
          <p:nvPr/>
        </p:nvSpPr>
        <p:spPr>
          <a:xfrm>
            <a:off x="1823854" y="3426619"/>
            <a:ext cx="3577774" cy="7219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with Christ</a:t>
            </a:r>
          </a:p>
        </p:txBody>
      </p:sp>
      <p:sp>
        <p:nvSpPr>
          <p:cNvPr id="3074" name="Rectangle 2"/>
          <p:cNvSpPr>
            <a:spLocks noGrp="1" noChangeArrowheads="1"/>
          </p:cNvSpPr>
          <p:nvPr>
            <p:ph type="title"/>
          </p:nvPr>
        </p:nvSpPr>
        <p:spPr>
          <a:xfrm>
            <a:off x="457200" y="2042319"/>
            <a:ext cx="82296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am hard pressed between the two, having a desire to depart and be with Christ, which is far better.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1:23 </a:t>
            </a:r>
          </a:p>
        </p:txBody>
      </p:sp>
      <p:sp>
        <p:nvSpPr>
          <p:cNvPr id="4" name="Rectangle 2">
            <a:extLst>
              <a:ext uri="{FF2B5EF4-FFF2-40B4-BE49-F238E27FC236}">
                <a16:creationId xmlns:a16="http://schemas.microsoft.com/office/drawing/2014/main" id="{8278F038-5927-4F97-8C8E-93930EDC2308}"/>
              </a:ext>
            </a:extLst>
          </p:cNvPr>
          <p:cNvSpPr txBox="1">
            <a:spLocks noChangeArrowheads="1"/>
          </p:cNvSpPr>
          <p:nvPr/>
        </p:nvSpPr>
        <p:spPr bwMode="auto">
          <a:xfrm>
            <a:off x="4499675" y="2687078"/>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desire</a:t>
            </a:r>
          </a:p>
        </p:txBody>
      </p:sp>
      <p:sp>
        <p:nvSpPr>
          <p:cNvPr id="6" name="Rectangle 2" hidden="1">
            <a:extLst>
              <a:ext uri="{FF2B5EF4-FFF2-40B4-BE49-F238E27FC236}">
                <a16:creationId xmlns:a16="http://schemas.microsoft.com/office/drawing/2014/main" id="{6AD56134-D678-4B50-AEE5-32B411508E20}"/>
              </a:ext>
            </a:extLst>
          </p:cNvPr>
          <p:cNvSpPr txBox="1">
            <a:spLocks noChangeArrowheads="1"/>
          </p:cNvSpPr>
          <p:nvPr/>
        </p:nvSpPr>
        <p:spPr bwMode="auto">
          <a:xfrm>
            <a:off x="3587193" y="1680630"/>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8" name="Rectangle 7">
            <a:extLst>
              <a:ext uri="{FF2B5EF4-FFF2-40B4-BE49-F238E27FC236}">
                <a16:creationId xmlns:a16="http://schemas.microsoft.com/office/drawing/2014/main" id="{46D84EA0-F05C-4F63-B4CE-04A3F56B5D61}"/>
              </a:ext>
            </a:extLst>
          </p:cNvPr>
          <p:cNvSpPr>
            <a:spLocks noChangeArrowheads="1"/>
          </p:cNvSpPr>
          <p:nvPr/>
        </p:nvSpPr>
        <p:spPr bwMode="auto">
          <a:xfrm>
            <a:off x="3763673" y="3435926"/>
            <a:ext cx="1577109" cy="653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63500">
                    <a:schemeClr val="tx1"/>
                  </a:glow>
                </a:effectLst>
                <a:latin typeface="Calibri" panose="020F0502020204030204" pitchFamily="34" charset="0"/>
                <a:cs typeface="Calibri" panose="020F0502020204030204" pitchFamily="34" charset="0"/>
              </a:rPr>
              <a:t>Christ</a:t>
            </a:r>
            <a:endParaRPr lang="en-US" sz="4410" b="1" i="1" dirty="0">
              <a:solidFill>
                <a:srgbClr val="CC9900"/>
              </a:solidFill>
              <a:effectLst>
                <a:glow rad="63500">
                  <a:schemeClr val="tx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19254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childTnLst>
                          </p:cTn>
                        </p:par>
                        <p:par>
                          <p:cTn id="21" fill="hold">
                            <p:stCondLst>
                              <p:cond delay="500"/>
                            </p:stCondLst>
                            <p:childTnLst>
                              <p:par>
                                <p:cTn id="22" presetID="0" presetClass="entr" presetSubtype="0" fill="hold" grpId="0" nodeType="afterEffect">
                                  <p:stCondLst>
                                    <p:cond delay="0"/>
                                  </p:stCondLst>
                                  <p:iterate type="lt">
                                    <p:tmPct val="10000"/>
                                  </p:iterate>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stCondLst>
                                            <p:cond delay="0"/>
                                          </p:stCondLst>
                                        </p:cTn>
                                        <p:tgtEl>
                                          <p:spTgt spid="8"/>
                                        </p:tgtEl>
                                      </p:cBhvr>
                                    </p:animEffect>
                                    <p:anim to="" calcmode="lin" valueType="num">
                                      <p:cBhvr>
                                        <p:cTn id="2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27" fill="hold">
                            <p:stCondLst>
                              <p:cond delay="1250"/>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50"/>
                                        <p:tgtEl>
                                          <p:spTgt spid="4"/>
                                        </p:tgtEl>
                                      </p:cBhvr>
                                    </p:animEffect>
                                  </p:childTnLst>
                                </p:cTn>
                              </p:par>
                              <p:par>
                                <p:cTn id="36" presetID="42" presetClass="path" presetSubtype="0" accel="50000" decel="50000" fill="hold" grpId="1" nodeType="withEffect">
                                  <p:stCondLst>
                                    <p:cond delay="0"/>
                                  </p:stCondLst>
                                  <p:childTnLst>
                                    <p:animMotion origin="layout" path="M 3.88889E-6 -4.44444E-6 L -0.09982 -0.14676 " pathEditMode="relative" rAng="0" ptsTypes="AA">
                                      <p:cBhvr>
                                        <p:cTn id="37" dur="2000" fill="hold"/>
                                        <p:tgtEl>
                                          <p:spTgt spid="4"/>
                                        </p:tgtEl>
                                        <p:attrNameLst>
                                          <p:attrName>ppt_x</p:attrName>
                                          <p:attrName>ppt_y</p:attrName>
                                        </p:attrNameLst>
                                      </p:cBhvr>
                                      <p:rCtr x="-5035" y="-7176"/>
                                    </p:animMotion>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23" presetClass="exit" presetSubtype="32" fill="hold" grpId="2" nodeType="withEffect">
                                  <p:stCondLst>
                                    <p:cond delay="0"/>
                                  </p:stCondLst>
                                  <p:iterate type="lt">
                                    <p:tmPct val="0"/>
                                  </p:iterate>
                                  <p:childTnLst>
                                    <p:anim calcmode="lin" valueType="num">
                                      <p:cBhvr>
                                        <p:cTn id="45" dur="2000"/>
                                        <p:tgtEl>
                                          <p:spTgt spid="8"/>
                                        </p:tgtEl>
                                        <p:attrNameLst>
                                          <p:attrName>ppt_w</p:attrName>
                                        </p:attrNameLst>
                                      </p:cBhvr>
                                      <p:tavLst>
                                        <p:tav tm="0">
                                          <p:val>
                                            <p:strVal val="ppt_w"/>
                                          </p:val>
                                        </p:tav>
                                        <p:tav tm="100000">
                                          <p:val>
                                            <p:fltVal val="0"/>
                                          </p:val>
                                        </p:tav>
                                      </p:tavLst>
                                    </p:anim>
                                    <p:anim calcmode="lin" valueType="num">
                                      <p:cBhvr>
                                        <p:cTn id="46" dur="2000"/>
                                        <p:tgtEl>
                                          <p:spTgt spid="8"/>
                                        </p:tgtEl>
                                        <p:attrNameLst>
                                          <p:attrName>ppt_h</p:attrName>
                                        </p:attrNameLst>
                                      </p:cBhvr>
                                      <p:tavLst>
                                        <p:tav tm="0">
                                          <p:val>
                                            <p:strVal val="ppt_h"/>
                                          </p:val>
                                        </p:tav>
                                        <p:tav tm="100000">
                                          <p:val>
                                            <p:fltVal val="0"/>
                                          </p:val>
                                        </p:tav>
                                      </p:tavLst>
                                    </p:anim>
                                    <p:set>
                                      <p:cBhvr>
                                        <p:cTn id="47" dur="1" fill="hold">
                                          <p:stCondLst>
                                            <p:cond delay="1999"/>
                                          </p:stCondLst>
                                        </p:cTn>
                                        <p:tgtEl>
                                          <p:spTgt spid="8"/>
                                        </p:tgtEl>
                                        <p:attrNameLst>
                                          <p:attrName>style.visibility</p:attrName>
                                        </p:attrNameLst>
                                      </p:cBhvr>
                                      <p:to>
                                        <p:strVal val="hidden"/>
                                      </p:to>
                                    </p:set>
                                  </p:childTnLst>
                                </p:cTn>
                              </p:par>
                              <p:par>
                                <p:cTn id="48" presetID="42" presetClass="path" presetSubtype="0" accel="50000" decel="50000" fill="hold" grpId="3" nodeType="withEffect">
                                  <p:stCondLst>
                                    <p:cond delay="0"/>
                                  </p:stCondLst>
                                  <p:iterate type="lt">
                                    <p:tmPct val="0"/>
                                  </p:iterate>
                                  <p:childTnLst>
                                    <p:animMotion origin="layout" path="M -3.05556E-6 -1.11111E-6 L -0.2092 -0.00833 " pathEditMode="relative" rAng="0" ptsTypes="AA">
                                      <p:cBhvr>
                                        <p:cTn id="49" dur="2000" fill="hold"/>
                                        <p:tgtEl>
                                          <p:spTgt spid="8"/>
                                        </p:tgtEl>
                                        <p:attrNameLst>
                                          <p:attrName>ppt_x</p:attrName>
                                          <p:attrName>ppt_y</p:attrName>
                                        </p:attrNameLst>
                                      </p:cBhvr>
                                      <p:rCtr x="-10469"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8" grpId="0"/>
      <p:bldP spid="8" grpId="1"/>
      <p:bldP spid="8" grpId="2"/>
      <p:bldP spid="8" grpId="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684B38-BCEE-413A-A88C-FFCB488F3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0CE532C6-8EC5-4581-917A-D8E81FF93E70}"/>
              </a:ext>
            </a:extLst>
          </p:cNvPr>
          <p:cNvSpPr txBox="1">
            <a:spLocks/>
          </p:cNvSpPr>
          <p:nvPr/>
        </p:nvSpPr>
        <p:spPr>
          <a:xfrm>
            <a:off x="5681113" y="1770365"/>
            <a:ext cx="1742830" cy="670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better</a:t>
            </a:r>
          </a:p>
        </p:txBody>
      </p:sp>
      <p:sp>
        <p:nvSpPr>
          <p:cNvPr id="5" name="Title 1">
            <a:extLst>
              <a:ext uri="{FF2B5EF4-FFF2-40B4-BE49-F238E27FC236}">
                <a16:creationId xmlns:a16="http://schemas.microsoft.com/office/drawing/2014/main" id="{C74FF673-2A35-457D-8741-8C39BEAD5D29}"/>
              </a:ext>
            </a:extLst>
          </p:cNvPr>
          <p:cNvSpPr txBox="1">
            <a:spLocks/>
          </p:cNvSpPr>
          <p:nvPr/>
        </p:nvSpPr>
        <p:spPr>
          <a:xfrm>
            <a:off x="1414596" y="2316345"/>
            <a:ext cx="478300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heavenly country</a:t>
            </a:r>
          </a:p>
        </p:txBody>
      </p:sp>
      <p:pic>
        <p:nvPicPr>
          <p:cNvPr id="12" name="Picture 11">
            <a:extLst>
              <a:ext uri="{FF2B5EF4-FFF2-40B4-BE49-F238E27FC236}">
                <a16:creationId xmlns:a16="http://schemas.microsoft.com/office/drawing/2014/main" id="{ADEAD7B7-9E9F-4220-9B29-5FC37BABF48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74448" y="1750494"/>
            <a:ext cx="1530350" cy="1854970"/>
          </a:xfrm>
          <a:prstGeom prst="rect">
            <a:avLst/>
          </a:prstGeom>
        </p:spPr>
      </p:pic>
      <p:sp>
        <p:nvSpPr>
          <p:cNvPr id="3074" name="Rectangle 2"/>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now they desire a better, that is, a heavenly country. Therefore God is not ashamed to be called their God, for He has prepared a city for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Hebrews11:16 </a:t>
            </a:r>
          </a:p>
        </p:txBody>
      </p:sp>
      <p:sp>
        <p:nvSpPr>
          <p:cNvPr id="4" name="Rectangle 2">
            <a:extLst>
              <a:ext uri="{FF2B5EF4-FFF2-40B4-BE49-F238E27FC236}">
                <a16:creationId xmlns:a16="http://schemas.microsoft.com/office/drawing/2014/main" id="{DD1177A0-EE61-4FE7-B08F-3B2B975E09C6}"/>
              </a:ext>
            </a:extLst>
          </p:cNvPr>
          <p:cNvSpPr txBox="1">
            <a:spLocks noChangeArrowheads="1"/>
          </p:cNvSpPr>
          <p:nvPr/>
        </p:nvSpPr>
        <p:spPr bwMode="auto">
          <a:xfrm>
            <a:off x="3587193" y="1680630"/>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pic>
        <p:nvPicPr>
          <p:cNvPr id="9" name="Picture 8">
            <a:extLst>
              <a:ext uri="{FF2B5EF4-FFF2-40B4-BE49-F238E27FC236}">
                <a16:creationId xmlns:a16="http://schemas.microsoft.com/office/drawing/2014/main" id="{A7613ECE-8F09-42C2-B285-A4C49142AF1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30333" y="3090009"/>
            <a:ext cx="1530350" cy="1854970"/>
          </a:xfrm>
          <a:prstGeom prst="rect">
            <a:avLst/>
          </a:prstGeom>
        </p:spPr>
      </p:pic>
      <p:sp>
        <p:nvSpPr>
          <p:cNvPr id="13" name="Rectangle 2">
            <a:extLst>
              <a:ext uri="{FF2B5EF4-FFF2-40B4-BE49-F238E27FC236}">
                <a16:creationId xmlns:a16="http://schemas.microsoft.com/office/drawing/2014/main" id="{805CF5C5-A761-4BB9-870F-A5A92C22A51C}"/>
              </a:ext>
            </a:extLst>
          </p:cNvPr>
          <p:cNvSpPr txBox="1">
            <a:spLocks noChangeArrowheads="1"/>
          </p:cNvSpPr>
          <p:nvPr/>
        </p:nvSpPr>
        <p:spPr bwMode="auto">
          <a:xfrm>
            <a:off x="1641048" y="2350447"/>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heaven</a:t>
            </a:r>
          </a:p>
        </p:txBody>
      </p:sp>
      <p:sp>
        <p:nvSpPr>
          <p:cNvPr id="14" name="Rectangle 2" hidden="1">
            <a:extLst>
              <a:ext uri="{FF2B5EF4-FFF2-40B4-BE49-F238E27FC236}">
                <a16:creationId xmlns:a16="http://schemas.microsoft.com/office/drawing/2014/main" id="{496AFD42-2235-48E4-B2DA-7851CA845E0A}"/>
              </a:ext>
            </a:extLst>
          </p:cNvPr>
          <p:cNvSpPr txBox="1">
            <a:spLocks noChangeArrowheads="1"/>
          </p:cNvSpPr>
          <p:nvPr/>
        </p:nvSpPr>
        <p:spPr bwMode="auto">
          <a:xfrm>
            <a:off x="6400665" y="2261338"/>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heaven</a:t>
            </a:r>
          </a:p>
        </p:txBody>
      </p:sp>
    </p:spTree>
    <p:extLst>
      <p:ext uri="{BB962C8B-B14F-4D97-AF65-F5344CB8AC3E}">
        <p14:creationId xmlns:p14="http://schemas.microsoft.com/office/powerpoint/2010/main" val="2389013170"/>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8" presetClass="emph" presetSubtype="0" fill="hold" grpId="1" nodeType="withEffect">
                                  <p:stCondLst>
                                    <p:cond delay="0"/>
                                  </p:stCondLst>
                                  <p:childTnLst>
                                    <p:set>
                                      <p:cBhvr override="childStyle">
                                        <p:cTn id="18" dur="500" fill="hold"/>
                                        <p:tgtEl>
                                          <p:spTgt spid="10"/>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250"/>
                                  </p:stCondLst>
                                  <p:childTnLst>
                                    <p:set>
                                      <p:cBhvr override="childStyle">
                                        <p:cTn id="25" dur="500" fill="hold"/>
                                        <p:tgtEl>
                                          <p:spTgt spid="5"/>
                                        </p:tgtEl>
                                        <p:attrNameLst>
                                          <p:attrName>style.textDecorationUnderline</p:attrName>
                                        </p:attrNameLst>
                                      </p:cBhvr>
                                      <p:to>
                                        <p:strVal val="true"/>
                                      </p:to>
                                    </p:set>
                                  </p:childTnLst>
                                </p:cTn>
                              </p:par>
                              <p:par>
                                <p:cTn id="26" presetID="22" presetClass="exit" presetSubtype="8" fill="hold" grpId="2" nodeType="withEffect">
                                  <p:stCondLst>
                                    <p:cond delay="0"/>
                                  </p:stCondLst>
                                  <p:childTnLst>
                                    <p:animEffect transition="out" filter="wipe(left)">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750"/>
                                        <p:tgtEl>
                                          <p:spTgt spid="9"/>
                                        </p:tgtEl>
                                        <p:attrNameLst>
                                          <p:attrName>ppt_y</p:attrName>
                                        </p:attrNameLst>
                                      </p:cBhvr>
                                      <p:tavLst>
                                        <p:tav tm="0">
                                          <p:val>
                                            <p:strVal val="#ppt_y-#ppt_h*1.125000"/>
                                          </p:val>
                                        </p:tav>
                                        <p:tav tm="100000">
                                          <p:val>
                                            <p:strVal val="#ppt_y"/>
                                          </p:val>
                                        </p:tav>
                                      </p:tavLst>
                                    </p:anim>
                                    <p:animEffect transition="in" filter="wipe(down)">
                                      <p:cBhvr>
                                        <p:cTn id="34" dur="750"/>
                                        <p:tgtEl>
                                          <p:spTgt spid="9"/>
                                        </p:tgtEl>
                                      </p:cBhvr>
                                    </p:animEffect>
                                  </p:childTnLst>
                                </p:cTn>
                              </p:par>
                              <p:par>
                                <p:cTn id="35" presetID="2" presetClass="exit" presetSubtype="4" fill="hold" nodeType="withEffect">
                                  <p:stCondLst>
                                    <p:cond delay="720"/>
                                  </p:stCondLst>
                                  <p:childTnLst>
                                    <p:anim calcmode="lin" valueType="num">
                                      <p:cBhvr additive="base">
                                        <p:cTn id="36" dur="1100"/>
                                        <p:tgtEl>
                                          <p:spTgt spid="9"/>
                                        </p:tgtEl>
                                        <p:attrNameLst>
                                          <p:attrName>ppt_x</p:attrName>
                                        </p:attrNameLst>
                                      </p:cBhvr>
                                      <p:tavLst>
                                        <p:tav tm="0">
                                          <p:val>
                                            <p:strVal val="ppt_x"/>
                                          </p:val>
                                        </p:tav>
                                        <p:tav tm="100000">
                                          <p:val>
                                            <p:strVal val="ppt_x"/>
                                          </p:val>
                                        </p:tav>
                                      </p:tavLst>
                                    </p:anim>
                                    <p:anim calcmode="lin" valueType="num">
                                      <p:cBhvr additive="base">
                                        <p:cTn id="37" dur="1100"/>
                                        <p:tgtEl>
                                          <p:spTgt spid="9"/>
                                        </p:tgtEl>
                                        <p:attrNameLst>
                                          <p:attrName>ppt_y</p:attrName>
                                        </p:attrNameLst>
                                      </p:cBhvr>
                                      <p:tavLst>
                                        <p:tav tm="0">
                                          <p:val>
                                            <p:strVal val="ppt_y"/>
                                          </p:val>
                                        </p:tav>
                                        <p:tav tm="100000">
                                          <p:val>
                                            <p:strVal val="1+ppt_h/2"/>
                                          </p:val>
                                        </p:tav>
                                      </p:tavLst>
                                    </p:anim>
                                    <p:set>
                                      <p:cBhvr>
                                        <p:cTn id="38" dur="1" fill="hold">
                                          <p:stCondLst>
                                            <p:cond delay="10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750" fill="hold"/>
                                        <p:tgtEl>
                                          <p:spTgt spid="12"/>
                                        </p:tgtEl>
                                        <p:attrNameLst>
                                          <p:attrName>ppt_w</p:attrName>
                                        </p:attrNameLst>
                                      </p:cBhvr>
                                      <p:tavLst>
                                        <p:tav tm="0">
                                          <p:val>
                                            <p:fltVal val="0"/>
                                          </p:val>
                                        </p:tav>
                                        <p:tav tm="100000">
                                          <p:val>
                                            <p:strVal val="#ppt_w"/>
                                          </p:val>
                                        </p:tav>
                                      </p:tavLst>
                                    </p:anim>
                                    <p:anim calcmode="lin" valueType="num">
                                      <p:cBhvr>
                                        <p:cTn id="44" dur="750" fill="hold"/>
                                        <p:tgtEl>
                                          <p:spTgt spid="12"/>
                                        </p:tgtEl>
                                        <p:attrNameLst>
                                          <p:attrName>ppt_h</p:attrName>
                                        </p:attrNameLst>
                                      </p:cBhvr>
                                      <p:tavLst>
                                        <p:tav tm="0">
                                          <p:val>
                                            <p:fltVal val="0"/>
                                          </p:val>
                                        </p:tav>
                                        <p:tav tm="100000">
                                          <p:val>
                                            <p:strVal val="#ppt_h"/>
                                          </p:val>
                                        </p:tav>
                                      </p:tavLst>
                                    </p:anim>
                                  </p:childTnLst>
                                </p:cTn>
                              </p:par>
                              <p:par>
                                <p:cTn id="45" presetID="42" presetClass="path" presetSubtype="0" accel="50000" decel="50000" fill="hold" nodeType="withEffect">
                                  <p:stCondLst>
                                    <p:cond delay="0"/>
                                  </p:stCondLst>
                                  <p:childTnLst>
                                    <p:animMotion origin="layout" path="M 4.72222E-6 7.40741E-7 L -0.00452 -0.66945 " pathEditMode="relative" rAng="0" ptsTypes="AA">
                                      <p:cBhvr>
                                        <p:cTn id="46" dur="1750" fill="hold"/>
                                        <p:tgtEl>
                                          <p:spTgt spid="12"/>
                                        </p:tgtEl>
                                        <p:attrNameLst>
                                          <p:attrName>ppt_x</p:attrName>
                                          <p:attrName>ppt_y</p:attrName>
                                        </p:attrNameLst>
                                      </p:cBhvr>
                                      <p:rCtr x="-226" y="-33472"/>
                                    </p:animMotion>
                                  </p:childTnLst>
                                </p:cTn>
                              </p:par>
                              <p:par>
                                <p:cTn id="47" presetID="23" presetClass="exit" presetSubtype="16" fill="hold" nodeType="withEffect">
                                  <p:stCondLst>
                                    <p:cond delay="500"/>
                                  </p:stCondLst>
                                  <p:childTnLst>
                                    <p:anim calcmode="lin" valueType="num">
                                      <p:cBhvr>
                                        <p:cTn id="48" dur="1000"/>
                                        <p:tgtEl>
                                          <p:spTgt spid="12"/>
                                        </p:tgtEl>
                                        <p:attrNameLst>
                                          <p:attrName>ppt_w</p:attrName>
                                        </p:attrNameLst>
                                      </p:cBhvr>
                                      <p:tavLst>
                                        <p:tav tm="0">
                                          <p:val>
                                            <p:strVal val="ppt_w"/>
                                          </p:val>
                                        </p:tav>
                                        <p:tav tm="100000">
                                          <p:val>
                                            <p:strVal val="4*ppt_w"/>
                                          </p:val>
                                        </p:tav>
                                      </p:tavLst>
                                    </p:anim>
                                    <p:anim calcmode="lin" valueType="num">
                                      <p:cBhvr>
                                        <p:cTn id="49" dur="1000"/>
                                        <p:tgtEl>
                                          <p:spTgt spid="12"/>
                                        </p:tgtEl>
                                        <p:attrNameLst>
                                          <p:attrName>ppt_h</p:attrName>
                                        </p:attrNameLst>
                                      </p:cBhvr>
                                      <p:tavLst>
                                        <p:tav tm="0">
                                          <p:val>
                                            <p:strVal val="ppt_h"/>
                                          </p:val>
                                        </p:tav>
                                        <p:tav tm="100000">
                                          <p:val>
                                            <p:strVal val="4*ppt_h"/>
                                          </p:val>
                                        </p:tav>
                                      </p:tavLst>
                                    </p:anim>
                                    <p:set>
                                      <p:cBhvr>
                                        <p:cTn id="50" dur="1" fill="hold">
                                          <p:stCondLst>
                                            <p:cond delay="999"/>
                                          </p:stCondLst>
                                        </p:cTn>
                                        <p:tgtEl>
                                          <p:spTgt spid="12"/>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1000"/>
                                        <p:tgtEl>
                                          <p:spTgt spid="12"/>
                                        </p:tgtEl>
                                      </p:cBhvr>
                                    </p:animEffect>
                                    <p:set>
                                      <p:cBhvr>
                                        <p:cTn id="53" dur="1" fill="hold">
                                          <p:stCondLst>
                                            <p:cond delay="999"/>
                                          </p:stCondLst>
                                        </p:cTn>
                                        <p:tgtEl>
                                          <p:spTgt spid="1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50"/>
                                        <p:tgtEl>
                                          <p:spTgt spid="13"/>
                                        </p:tgtEl>
                                      </p:cBhvr>
                                    </p:animEffect>
                                  </p:childTnLst>
                                </p:cTn>
                              </p:par>
                              <p:par>
                                <p:cTn id="59" presetID="42" presetClass="path" presetSubtype="0" accel="50000" decel="50000" fill="hold" grpId="1" nodeType="withEffect">
                                  <p:stCondLst>
                                    <p:cond delay="0"/>
                                  </p:stCondLst>
                                  <p:childTnLst>
                                    <p:animMotion origin="layout" path="M -2.5E-6 -3.7037E-7 L 0.52032 -0.01319 " pathEditMode="relative" rAng="0" ptsTypes="AA">
                                      <p:cBhvr>
                                        <p:cTn id="60" dur="2000" fill="hold"/>
                                        <p:tgtEl>
                                          <p:spTgt spid="13"/>
                                        </p:tgtEl>
                                        <p:attrNameLst>
                                          <p:attrName>ppt_x</p:attrName>
                                          <p:attrName>ppt_y</p:attrName>
                                        </p:attrNameLst>
                                      </p:cBhvr>
                                      <p:rCtr x="26007" y="-671"/>
                                    </p:animMotion>
                                  </p:childTnLst>
                                </p:cTn>
                              </p:par>
                              <p:par>
                                <p:cTn id="61" presetID="10" presetClass="exit" presetSubtype="0" fill="hold" grpId="1" nodeType="withEffect">
                                  <p:stCondLst>
                                    <p:cond delay="0"/>
                                  </p:stCondLst>
                                  <p:childTnLst>
                                    <p:animEffect transition="out" filter="fade">
                                      <p:cBhvr>
                                        <p:cTn id="62" dur="1250"/>
                                        <p:tgtEl>
                                          <p:spTgt spid="3074"/>
                                        </p:tgtEl>
                                      </p:cBhvr>
                                    </p:animEffect>
                                    <p:set>
                                      <p:cBhvr>
                                        <p:cTn id="63" dur="1" fill="hold">
                                          <p:stCondLst>
                                            <p:cond delay="1249"/>
                                          </p:stCondLst>
                                        </p:cTn>
                                        <p:tgtEl>
                                          <p:spTgt spid="3074"/>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5" grpId="0"/>
      <p:bldP spid="5" grpId="1"/>
      <p:bldP spid="5" grpId="2"/>
      <p:bldP spid="3074" grpId="0"/>
      <p:bldP spid="3074" grpId="1"/>
      <p:bldP spid="4" grpId="0"/>
      <p:bldP spid="13" grpId="0"/>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7CD97-939D-47C4-9BDB-7F4318C44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12192000" cy="6858000"/>
          </a:xfrm>
          <a:prstGeom prst="rect">
            <a:avLst/>
          </a:prstGeom>
        </p:spPr>
      </p:pic>
      <p:sp>
        <p:nvSpPr>
          <p:cNvPr id="5" name="Title 1">
            <a:extLst>
              <a:ext uri="{FF2B5EF4-FFF2-40B4-BE49-F238E27FC236}">
                <a16:creationId xmlns:a16="http://schemas.microsoft.com/office/drawing/2014/main" id="{2ED31240-8CCB-4E92-8293-B94D53503425}"/>
              </a:ext>
            </a:extLst>
          </p:cNvPr>
          <p:cNvSpPr txBox="1">
            <a:spLocks/>
          </p:cNvSpPr>
          <p:nvPr/>
        </p:nvSpPr>
        <p:spPr>
          <a:xfrm>
            <a:off x="3270441" y="1034561"/>
            <a:ext cx="2611803" cy="6252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 groan</a:t>
            </a:r>
          </a:p>
        </p:txBody>
      </p:sp>
      <p:sp>
        <p:nvSpPr>
          <p:cNvPr id="3074" name="Rectangle 2"/>
          <p:cNvSpPr>
            <a:spLocks noGrp="1" noChangeArrowheads="1"/>
          </p:cNvSpPr>
          <p:nvPr>
            <p:ph type="title"/>
          </p:nvPr>
        </p:nvSpPr>
        <p:spPr>
          <a:xfrm>
            <a:off x="457200" y="914400"/>
            <a:ext cx="82296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in this we groan, earnestly desiring to be clothed with our habitation which is from heaven,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62A3265D-72BC-47A5-8D77-4E3FE8BFF9E4}"/>
              </a:ext>
            </a:extLst>
          </p:cNvPr>
          <p:cNvSpPr txBox="1">
            <a:spLocks noChangeArrowheads="1"/>
          </p:cNvSpPr>
          <p:nvPr/>
        </p:nvSpPr>
        <p:spPr bwMode="auto">
          <a:xfrm>
            <a:off x="6400665" y="2261338"/>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heaven</a:t>
            </a:r>
          </a:p>
        </p:txBody>
      </p:sp>
    </p:spTree>
    <p:extLst>
      <p:ext uri="{BB962C8B-B14F-4D97-AF65-F5344CB8AC3E}">
        <p14:creationId xmlns:p14="http://schemas.microsoft.com/office/powerpoint/2010/main" val="406595230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4"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BC44F8-D559-4491-BB3C-35FF48AF7598}"/>
              </a:ext>
            </a:extLst>
          </p:cNvPr>
          <p:cNvPicPr>
            <a:picLocks noChangeAspect="1"/>
          </p:cNvPicPr>
          <p:nvPr/>
        </p:nvPicPr>
        <p:blipFill rotWithShape="1">
          <a:blip r:embed="rId2">
            <a:extLst>
              <a:ext uri="{28A0092B-C50C-407E-A947-70E740481C1C}">
                <a14:useLocalDpi xmlns:a14="http://schemas.microsoft.com/office/drawing/2010/main" val="0"/>
              </a:ext>
            </a:extLst>
          </a:blip>
          <a:srcRect r="24770"/>
          <a:stretch/>
        </p:blipFill>
        <p:spPr>
          <a:xfrm>
            <a:off x="-28073" y="0"/>
            <a:ext cx="9172074" cy="6858000"/>
          </a:xfrm>
          <a:prstGeom prst="rect">
            <a:avLst/>
          </a:prstGeom>
        </p:spPr>
      </p:pic>
      <p:sp>
        <p:nvSpPr>
          <p:cNvPr id="3074" name="Rectangle 2"/>
          <p:cNvSpPr>
            <a:spLocks noGrp="1" noChangeArrowheads="1"/>
          </p:cNvSpPr>
          <p:nvPr>
            <p:ph type="title"/>
          </p:nvPr>
        </p:nvSpPr>
        <p:spPr>
          <a:xfrm>
            <a:off x="457200" y="2004219"/>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desire mercy and not sacrifice, And the knowledge of God more than burnt offerings.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Hosea 6:6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6132DCB0-929E-4B5A-B934-E95D3A3ADFF5}"/>
              </a:ext>
            </a:extLst>
          </p:cNvPr>
          <p:cNvSpPr txBox="1">
            <a:spLocks noChangeArrowheads="1"/>
          </p:cNvSpPr>
          <p:nvPr/>
        </p:nvSpPr>
        <p:spPr bwMode="auto">
          <a:xfrm>
            <a:off x="4781844" y="2718434"/>
            <a:ext cx="311734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knowledge</a:t>
            </a:r>
          </a:p>
        </p:txBody>
      </p:sp>
      <p:sp>
        <p:nvSpPr>
          <p:cNvPr id="8" name="Rectangle 2">
            <a:extLst>
              <a:ext uri="{FF2B5EF4-FFF2-40B4-BE49-F238E27FC236}">
                <a16:creationId xmlns:a16="http://schemas.microsoft.com/office/drawing/2014/main" id="{069731D2-B612-4CA1-A17B-45ADA6688D2E}"/>
              </a:ext>
            </a:extLst>
          </p:cNvPr>
          <p:cNvSpPr txBox="1">
            <a:spLocks noChangeArrowheads="1"/>
          </p:cNvSpPr>
          <p:nvPr/>
        </p:nvSpPr>
        <p:spPr bwMode="auto">
          <a:xfrm>
            <a:off x="746881" y="3469894"/>
            <a:ext cx="1340958" cy="64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p>
        </p:txBody>
      </p:sp>
      <p:sp>
        <p:nvSpPr>
          <p:cNvPr id="6" name="Rectangle 2" hidden="1">
            <a:extLst>
              <a:ext uri="{FF2B5EF4-FFF2-40B4-BE49-F238E27FC236}">
                <a16:creationId xmlns:a16="http://schemas.microsoft.com/office/drawing/2014/main" id="{718EC668-627C-4661-9819-D12D913D8F99}"/>
              </a:ext>
            </a:extLst>
          </p:cNvPr>
          <p:cNvSpPr txBox="1">
            <a:spLocks noChangeArrowheads="1"/>
          </p:cNvSpPr>
          <p:nvPr/>
        </p:nvSpPr>
        <p:spPr bwMode="auto">
          <a:xfrm>
            <a:off x="7428220" y="2190197"/>
            <a:ext cx="1114538" cy="64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
        <p:nvSpPr>
          <p:cNvPr id="7" name="Rectangle 2" hidden="1">
            <a:extLst>
              <a:ext uri="{FF2B5EF4-FFF2-40B4-BE49-F238E27FC236}">
                <a16:creationId xmlns:a16="http://schemas.microsoft.com/office/drawing/2014/main" id="{BF1025C0-30FB-465D-9B37-2E02E3E351CF}"/>
              </a:ext>
            </a:extLst>
          </p:cNvPr>
          <p:cNvSpPr txBox="1">
            <a:spLocks noChangeArrowheads="1"/>
          </p:cNvSpPr>
          <p:nvPr/>
        </p:nvSpPr>
        <p:spPr bwMode="auto">
          <a:xfrm>
            <a:off x="5410753" y="2721006"/>
            <a:ext cx="259098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knowledge</a:t>
            </a:r>
          </a:p>
        </p:txBody>
      </p:sp>
    </p:spTree>
    <p:extLst>
      <p:ext uri="{BB962C8B-B14F-4D97-AF65-F5344CB8AC3E}">
        <p14:creationId xmlns:p14="http://schemas.microsoft.com/office/powerpoint/2010/main" val="18542171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par>
                                <p:cTn id="19" presetID="6" presetClass="emph" presetSubtype="0" fill="hold" grpId="2" nodeType="withEffect">
                                  <p:stCondLst>
                                    <p:cond delay="0"/>
                                  </p:stCondLst>
                                  <p:childTnLst>
                                    <p:animScale>
                                      <p:cBhvr>
                                        <p:cTn id="20" dur="2000" fill="hold"/>
                                        <p:tgtEl>
                                          <p:spTgt spid="9"/>
                                        </p:tgtEl>
                                      </p:cBhvr>
                                      <p:by x="91000" y="91000"/>
                                    </p:animScale>
                                  </p:childTnLst>
                                </p:cTn>
                              </p:par>
                              <p:par>
                                <p:cTn id="21" presetID="6" presetClass="emph" presetSubtype="0" fill="hold" grpId="2" nodeType="withEffect">
                                  <p:stCondLst>
                                    <p:cond delay="0"/>
                                  </p:stCondLst>
                                  <p:childTnLst>
                                    <p:animScale>
                                      <p:cBhvr>
                                        <p:cTn id="22" dur="2000" fill="hold"/>
                                        <p:tgtEl>
                                          <p:spTgt spid="8"/>
                                        </p:tgtEl>
                                      </p:cBhvr>
                                      <p:by x="91000" y="91000"/>
                                    </p:animScale>
                                  </p:childTnLst>
                                </p:cTn>
                              </p:par>
                              <p:par>
                                <p:cTn id="23" presetID="0" presetClass="path" presetSubtype="0" accel="50000" decel="50000" fill="hold" grpId="0" nodeType="withEffect">
                                  <p:stCondLst>
                                    <p:cond delay="0"/>
                                  </p:stCondLst>
                                  <p:childTnLst>
                                    <p:animMotion origin="layout" path="M -1.11111E-6 -7.40741E-7 C 0.00191 -0.0169 0.00399 -0.03333 0.01892 -0.075 C 0.0342 -0.11667 0.06267 -0.20324 0.08993 -0.25046 C 0.11719 -0.29768 0.15365 -0.33241 0.18247 -0.35787 C 0.21181 -0.38333 0.23299 -0.39537 0.26424 -0.40324 C 0.29566 -0.41111 0.33715 -0.40926 0.3717 -0.40486 C 0.40608 -0.40069 0.43368 -0.39514 0.4717 -0.37731 C 0.50903 -0.35949 0.55729 -0.32917 0.59722 -0.29768 C 0.63715 -0.2662 0.68108 -0.22593 0.71823 -0.18704 " pathEditMode="relative" rAng="0" ptsTypes="AAAAAAAAA">
                                      <p:cBhvr>
                                        <p:cTn id="24" dur="2000" fill="hold"/>
                                        <p:tgtEl>
                                          <p:spTgt spid="8"/>
                                        </p:tgtEl>
                                        <p:attrNameLst>
                                          <p:attrName>ppt_x</p:attrName>
                                          <p:attrName>ppt_y</p:attrName>
                                        </p:attrNameLst>
                                      </p:cBhvr>
                                      <p:rCtr x="35920" y="-20440"/>
                                    </p:animMotion>
                                  </p:childTnLst>
                                </p:cTn>
                              </p:par>
                              <p:par>
                                <p:cTn id="25" presetID="42" presetClass="path" presetSubtype="0" accel="50000" decel="50000" fill="hold" grpId="1" nodeType="withEffect">
                                  <p:stCondLst>
                                    <p:cond delay="0"/>
                                  </p:stCondLst>
                                  <p:childTnLst>
                                    <p:animMotion origin="layout" path="M -2.77778E-6 -2.59259E-6 L 0.03976 -0.00069 " pathEditMode="relative" rAng="0" ptsTypes="AA">
                                      <p:cBhvr>
                                        <p:cTn id="26" dur="2000" fill="hold"/>
                                        <p:tgtEl>
                                          <p:spTgt spid="9"/>
                                        </p:tgtEl>
                                        <p:attrNameLst>
                                          <p:attrName>ppt_x</p:attrName>
                                          <p:attrName>ppt_y</p:attrName>
                                        </p:attrNameLst>
                                      </p:cBhvr>
                                      <p:rCtr x="1979" y="-46"/>
                                    </p:animMotion>
                                  </p:childTnLst>
                                </p:cTn>
                              </p:par>
                              <p:par>
                                <p:cTn id="27" presetID="10" presetClass="exit" presetSubtype="0" fill="hold" grpId="1" nodeType="withEffect">
                                  <p:stCondLst>
                                    <p:cond delay="0"/>
                                  </p:stCondLst>
                                  <p:childTnLst>
                                    <p:animEffect transition="out" filter="fade">
                                      <p:cBhvr>
                                        <p:cTn id="28" dur="1250"/>
                                        <p:tgtEl>
                                          <p:spTgt spid="3074"/>
                                        </p:tgtEl>
                                      </p:cBhvr>
                                    </p:animEffect>
                                    <p:set>
                                      <p:cBhvr>
                                        <p:cTn id="29"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9" grpId="0"/>
      <p:bldP spid="9" grpId="1"/>
      <p:bldP spid="9" grpId="2"/>
      <p:bldP spid="8" grpId="0"/>
      <p:bldP spid="8" grpId="1"/>
      <p:bldP spid="8"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A0AB1-8AE4-4BAB-8251-A9C459AAC1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38"/>
          <a:stretch/>
        </p:blipFill>
        <p:spPr>
          <a:xfrm>
            <a:off x="-1" y="-1"/>
            <a:ext cx="9167447" cy="6924431"/>
          </a:xfrm>
          <a:prstGeom prst="rect">
            <a:avLst/>
          </a:prstGeom>
        </p:spPr>
      </p:pic>
      <p:sp>
        <p:nvSpPr>
          <p:cNvPr id="4" name="Rectangle 4"/>
          <p:cNvSpPr>
            <a:spLocks noChangeArrowheads="1"/>
          </p:cNvSpPr>
          <p:nvPr/>
        </p:nvSpPr>
        <p:spPr bwMode="auto">
          <a:xfrm>
            <a:off x="2362200" y="798635"/>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600" b="1" spc="50" dirty="0">
                <a:ln w="11430"/>
                <a:gradFill flip="none" rotWithShape="1">
                  <a:gsLst>
                    <a:gs pos="0">
                      <a:schemeClr val="accent1"/>
                    </a:gs>
                    <a:gs pos="23000">
                      <a:srgbClr val="FFFF00"/>
                    </a:gs>
                    <a:gs pos="69000">
                      <a:srgbClr val="FF0000"/>
                    </a:gs>
                    <a:gs pos="97000">
                      <a:schemeClr val="accent6">
                        <a:lumMod val="70000"/>
                      </a:schemeClr>
                    </a:gs>
                  </a:gsLst>
                  <a:path path="circle">
                    <a:fillToRect l="50000" t="50000" r="50000" b="50000"/>
                  </a:path>
                  <a:tileRect/>
                </a:gradFill>
                <a:effectLst>
                  <a:glow rad="63500">
                    <a:schemeClr val="tx1"/>
                  </a:glow>
                  <a:outerShdw blurRad="76200" dist="50800" dir="5400000" algn="tl" rotWithShape="0">
                    <a:srgbClr val="000000">
                      <a:alpha val="65000"/>
                    </a:srgbClr>
                  </a:outerShdw>
                </a:effectLst>
                <a:latin typeface="Bernard MT Condensed" panose="02050806060905020404" pitchFamily="18" charset="0"/>
              </a:rPr>
              <a:t>Desire</a:t>
            </a:r>
            <a:endParaRPr lang="en-US" sz="16600" b="1" i="1" spc="50" dirty="0">
              <a:ln w="11430"/>
              <a:gradFill flip="none" rotWithShape="1">
                <a:gsLst>
                  <a:gs pos="0">
                    <a:schemeClr val="accent1"/>
                  </a:gs>
                  <a:gs pos="23000">
                    <a:srgbClr val="FFFF00"/>
                  </a:gs>
                  <a:gs pos="69000">
                    <a:srgbClr val="FF0000"/>
                  </a:gs>
                  <a:gs pos="97000">
                    <a:schemeClr val="accent6">
                      <a:lumMod val="70000"/>
                    </a:schemeClr>
                  </a:gs>
                </a:gsLst>
                <a:path path="circle">
                  <a:fillToRect l="50000" t="50000" r="50000" b="50000"/>
                </a:path>
                <a:tileRect/>
              </a:gradFill>
              <a:effectLst>
                <a:glow rad="63500">
                  <a:schemeClr val="tx1"/>
                </a:glow>
                <a:outerShdw blurRad="76200" dist="50800" dir="5400000" algn="tl" rotWithShape="0">
                  <a:srgbClr val="000000">
                    <a:alpha val="65000"/>
                  </a:srgbClr>
                </a:outerShdw>
              </a:effectLst>
              <a:latin typeface="Bernard MT Condensed" panose="02050806060905020404" pitchFamily="18" charset="0"/>
            </a:endParaRPr>
          </a:p>
        </p:txBody>
      </p:sp>
      <p:sp>
        <p:nvSpPr>
          <p:cNvPr id="5" name="Rectangle 12"/>
          <p:cNvSpPr>
            <a:spLocks noChangeArrowheads="1"/>
          </p:cNvSpPr>
          <p:nvPr/>
        </p:nvSpPr>
        <p:spPr bwMode="auto">
          <a:xfrm>
            <a:off x="1260232" y="3399692"/>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CurveUp">
              <a:avLst/>
            </a:prstTxWarp>
            <a:scene3d>
              <a:camera prst="orthographicFront"/>
              <a:lightRig rig="flat" dir="tl"/>
            </a:scene3d>
            <a:sp3d extrusionH="57150" contourW="25400" prstMaterial="plastic">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dirty="0">
                <a:ln w="11430">
                  <a:noFill/>
                </a:ln>
                <a:gradFill>
                  <a:gsLst>
                    <a:gs pos="0">
                      <a:srgbClr val="92D050"/>
                    </a:gs>
                    <a:gs pos="74000">
                      <a:srgbClr val="7030A0"/>
                    </a:gs>
                    <a:gs pos="49580">
                      <a:srgbClr val="FFFF00"/>
                    </a:gs>
                    <a:gs pos="83000">
                      <a:srgbClr val="0066FF"/>
                    </a:gs>
                    <a:gs pos="100000">
                      <a:srgbClr val="0066FF"/>
                    </a:gs>
                  </a:gsLst>
                  <a:lin ang="5400000" scaled="1"/>
                </a:gradFill>
                <a:effectLst>
                  <a:glow rad="63500">
                    <a:schemeClr val="tx1"/>
                  </a:glow>
                  <a:outerShdw blurRad="80000" dist="40000" dir="5040000" algn="tl">
                    <a:srgbClr val="000000">
                      <a:alpha val="30000"/>
                    </a:srgbClr>
                  </a:outerShdw>
                </a:effectLst>
                <a:latin typeface="Calibri" panose="020F0502020204030204" pitchFamily="34" charset="0"/>
              </a:rPr>
              <a:t>Ron </a:t>
            </a:r>
            <a:r>
              <a:rPr lang="en-US" altLang="en-US" sz="5400" b="1" dirty="0">
                <a:ln w="11430">
                  <a:noFill/>
                </a:ln>
                <a:gradFill>
                  <a:gsLst>
                    <a:gs pos="0">
                      <a:srgbClr val="92D050"/>
                    </a:gs>
                    <a:gs pos="74000">
                      <a:srgbClr val="7030A0"/>
                    </a:gs>
                    <a:gs pos="49580">
                      <a:srgbClr val="CC9900"/>
                    </a:gs>
                    <a:gs pos="83000">
                      <a:srgbClr val="0066FF"/>
                    </a:gs>
                    <a:gs pos="100000">
                      <a:srgbClr val="0066FF"/>
                    </a:gs>
                  </a:gsLst>
                  <a:lin ang="5400000" scaled="1"/>
                </a:gradFill>
                <a:effectLst>
                  <a:glow rad="63500">
                    <a:schemeClr val="tx1"/>
                  </a:glow>
                  <a:outerShdw blurRad="80000" dist="40000" dir="5040000" algn="tl">
                    <a:srgbClr val="000000">
                      <a:alpha val="30000"/>
                    </a:srgbClr>
                  </a:outerShdw>
                </a:effectLst>
                <a:latin typeface="Calibri" panose="020F0502020204030204" pitchFamily="34" charset="0"/>
              </a:rPr>
              <a:t>Bert</a:t>
            </a:r>
          </a:p>
        </p:txBody>
      </p:sp>
      <p:sp>
        <p:nvSpPr>
          <p:cNvPr id="6" name="Rectangle 12"/>
          <p:cNvSpPr>
            <a:spLocks noChangeArrowheads="1"/>
          </p:cNvSpPr>
          <p:nvPr/>
        </p:nvSpPr>
        <p:spPr bwMode="auto">
          <a:xfrm>
            <a:off x="3589020" y="4808221"/>
            <a:ext cx="495681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FadeLeft">
              <a:avLst/>
            </a:prstTxWarp>
            <a:scene3d>
              <a:camera prst="orthographicFront"/>
              <a:lightRig rig="flat" dir="tl"/>
            </a:scene3d>
            <a:sp3d extrusionH="57150" contourW="25400" prstMaterial="plastic">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ln w="11430">
                  <a:noFill/>
                </a:ln>
                <a:gradFill>
                  <a:gsLst>
                    <a:gs pos="0">
                      <a:srgbClr val="92D050"/>
                    </a:gs>
                    <a:gs pos="74000">
                      <a:srgbClr val="7030A0"/>
                    </a:gs>
                    <a:gs pos="49580">
                      <a:srgbClr val="CC9900"/>
                    </a:gs>
                    <a:gs pos="83000">
                      <a:srgbClr val="0066FF"/>
                    </a:gs>
                    <a:gs pos="100000">
                      <a:srgbClr val="0066FF"/>
                    </a:gs>
                  </a:gsLst>
                  <a:lin ang="5400000" scaled="1"/>
                </a:gradFill>
                <a:effectLst>
                  <a:glow rad="63500">
                    <a:schemeClr val="tx1"/>
                  </a:glow>
                  <a:outerShdw blurRad="80000" dist="40000" dir="5040000" algn="tl">
                    <a:srgbClr val="000000">
                      <a:alpha val="30000"/>
                    </a:srgbClr>
                  </a:outerShdw>
                </a:effectLst>
                <a:latin typeface="Calibri" panose="020F0502020204030204" pitchFamily="34" charset="0"/>
              </a:rPr>
              <a:t>August 25, 2019</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17" presetClass="entr" presetSubtype="8"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ppt_w/2"/>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ppt_x</p:attrName>
                                        </p:attrNameLst>
                                      </p:cBhvr>
                                      <p:tavLst>
                                        <p:tav tm="0">
                                          <p:val>
                                            <p:strVal val="#ppt_x-#ppt_w*1.125000"/>
                                          </p:val>
                                        </p:tav>
                                        <p:tav tm="100000">
                                          <p:val>
                                            <p:strVal val="#ppt_x"/>
                                          </p:val>
                                        </p:tav>
                                      </p:tavLst>
                                    </p:anim>
                                    <p:animEffect transition="in" filter="wipe(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42" presetClass="path" presetSubtype="0" accel="50000" decel="50000" fill="hold" grpId="2" nodeType="withEffect">
                                  <p:stCondLst>
                                    <p:cond delay="0"/>
                                  </p:stCondLst>
                                  <p:childTnLst>
                                    <p:animMotion origin="layout" path="M -2.5E-6 -2.96296E-6 L -0.1368 0.27246 " pathEditMode="relative" rAng="0" ptsTypes="AA">
                                      <p:cBhvr>
                                        <p:cTn id="30" dur="1000" fill="hold"/>
                                        <p:tgtEl>
                                          <p:spTgt spid="4"/>
                                        </p:tgtEl>
                                        <p:attrNameLst>
                                          <p:attrName>ppt_x</p:attrName>
                                          <p:attrName>ppt_y</p:attrName>
                                        </p:attrNameLst>
                                      </p:cBhvr>
                                      <p:rCtr x="-6840" y="13611"/>
                                    </p:animMotion>
                                  </p:childTnLst>
                                </p:cTn>
                              </p:par>
                              <p:par>
                                <p:cTn id="31" presetID="9" presetClass="exit" presetSubtype="0" fill="hold" grpId="1" nodeType="withEffect">
                                  <p:stCondLst>
                                    <p:cond delay="250"/>
                                  </p:stCondLst>
                                  <p:childTnLst>
                                    <p:animEffect transition="out" filter="dissolve">
                                      <p:cBhvr>
                                        <p:cTn id="32" dur="1500"/>
                                        <p:tgtEl>
                                          <p:spTgt spid="5"/>
                                        </p:tgtEl>
                                      </p:cBhvr>
                                    </p:animEffect>
                                    <p:set>
                                      <p:cBhvr>
                                        <p:cTn id="33" dur="1" fill="hold">
                                          <p:stCondLst>
                                            <p:cond delay="1499"/>
                                          </p:stCondLst>
                                        </p:cTn>
                                        <p:tgtEl>
                                          <p:spTgt spid="5"/>
                                        </p:tgtEl>
                                        <p:attrNameLst>
                                          <p:attrName>style.visibility</p:attrName>
                                        </p:attrNameLst>
                                      </p:cBhvr>
                                      <p:to>
                                        <p:strVal val="hidden"/>
                                      </p:to>
                                    </p:set>
                                  </p:childTnLst>
                                </p:cTn>
                              </p:par>
                              <p:par>
                                <p:cTn id="34" presetID="0" presetClass="path" presetSubtype="0" accel="50000" decel="50000" fill="hold" grpId="2" nodeType="withEffect">
                                  <p:stCondLst>
                                    <p:cond delay="250"/>
                                  </p:stCondLst>
                                  <p:childTnLst>
                                    <p:animMotion origin="layout" path="M 2.77778E-6 -1.11111E-6 L 2.77778E-6 0.23033 " pathEditMode="relative" rAng="0" ptsTypes="AA">
                                      <p:cBhvr>
                                        <p:cTn id="35" dur="1500" fill="hold"/>
                                        <p:tgtEl>
                                          <p:spTgt spid="5"/>
                                        </p:tgtEl>
                                        <p:attrNameLst>
                                          <p:attrName>ppt_x</p:attrName>
                                          <p:attrName>ppt_y</p:attrName>
                                        </p:attrNameLst>
                                      </p:cBhvr>
                                      <p:rCtr x="0" y="11505"/>
                                    </p:animMotion>
                                  </p:childTnLst>
                                </p:cTn>
                              </p:par>
                              <p:par>
                                <p:cTn id="36" presetID="31" presetClass="exit" presetSubtype="0" fill="hold" grpId="1" nodeType="withEffect">
                                  <p:stCondLst>
                                    <p:cond delay="1000"/>
                                  </p:stCondLst>
                                  <p:childTnLst>
                                    <p:anim calcmode="lin" valueType="num">
                                      <p:cBhvr>
                                        <p:cTn id="37" dur="1000"/>
                                        <p:tgtEl>
                                          <p:spTgt spid="6"/>
                                        </p:tgtEl>
                                        <p:attrNameLst>
                                          <p:attrName>ppt_w</p:attrName>
                                        </p:attrNameLst>
                                      </p:cBhvr>
                                      <p:tavLst>
                                        <p:tav tm="0">
                                          <p:val>
                                            <p:strVal val="ppt_w"/>
                                          </p:val>
                                        </p:tav>
                                        <p:tav tm="100000">
                                          <p:val>
                                            <p:fltVal val="0"/>
                                          </p:val>
                                        </p:tav>
                                      </p:tavLst>
                                    </p:anim>
                                    <p:anim calcmode="lin" valueType="num">
                                      <p:cBhvr>
                                        <p:cTn id="38" dur="1000"/>
                                        <p:tgtEl>
                                          <p:spTgt spid="6"/>
                                        </p:tgtEl>
                                        <p:attrNameLst>
                                          <p:attrName>ppt_h</p:attrName>
                                        </p:attrNameLst>
                                      </p:cBhvr>
                                      <p:tavLst>
                                        <p:tav tm="0">
                                          <p:val>
                                            <p:strVal val="ppt_h"/>
                                          </p:val>
                                        </p:tav>
                                        <p:tav tm="100000">
                                          <p:val>
                                            <p:fltVal val="0"/>
                                          </p:val>
                                        </p:tav>
                                      </p:tavLst>
                                    </p:anim>
                                    <p:anim calcmode="lin" valueType="num">
                                      <p:cBhvr>
                                        <p:cTn id="39" dur="1000"/>
                                        <p:tgtEl>
                                          <p:spTgt spid="6"/>
                                        </p:tgtEl>
                                        <p:attrNameLst>
                                          <p:attrName>style.rotation</p:attrName>
                                        </p:attrNameLst>
                                      </p:cBhvr>
                                      <p:tavLst>
                                        <p:tav tm="0">
                                          <p:val>
                                            <p:fltVal val="0"/>
                                          </p:val>
                                        </p:tav>
                                        <p:tav tm="100000">
                                          <p:val>
                                            <p:fltVal val="90"/>
                                          </p:val>
                                        </p:tav>
                                      </p:tavLst>
                                    </p:anim>
                                    <p:animEffect transition="out" filter="fade">
                                      <p:cBhvr>
                                        <p:cTn id="40" dur="1000"/>
                                        <p:tgtEl>
                                          <p:spTgt spid="6"/>
                                        </p:tgtEl>
                                      </p:cBhvr>
                                    </p:animEffect>
                                    <p:set>
                                      <p:cBhvr>
                                        <p:cTn id="41" dur="1" fill="hold">
                                          <p:stCondLst>
                                            <p:cond delay="999"/>
                                          </p:stCondLst>
                                        </p:cTn>
                                        <p:tgtEl>
                                          <p:spTgt spid="6"/>
                                        </p:tgtEl>
                                        <p:attrNameLst>
                                          <p:attrName>style.visibility</p:attrName>
                                        </p:attrNameLst>
                                      </p:cBhvr>
                                      <p:to>
                                        <p:strVal val="hidden"/>
                                      </p:to>
                                    </p:set>
                                  </p:childTnLst>
                                </p:cTn>
                              </p:par>
                              <p:par>
                                <p:cTn id="42" presetID="42" presetClass="path" presetSubtype="0" accel="50000" decel="50000" fill="hold" grpId="2" nodeType="withEffect">
                                  <p:stCondLst>
                                    <p:cond delay="1000"/>
                                  </p:stCondLst>
                                  <p:childTnLst>
                                    <p:animMotion origin="layout" path="M -1.66667E-6 4.81481E-6 L -0.19601 -0.11551 " pathEditMode="relative" rAng="0" ptsTypes="AA">
                                      <p:cBhvr>
                                        <p:cTn id="43" dur="1000" fill="hold"/>
                                        <p:tgtEl>
                                          <p:spTgt spid="6"/>
                                        </p:tgtEl>
                                        <p:attrNameLst>
                                          <p:attrName>ppt_x</p:attrName>
                                          <p:attrName>ppt_y</p:attrName>
                                        </p:attrNameLst>
                                      </p:cBhvr>
                                      <p:rCtr x="-9809" y="-5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FFE360-181D-4207-A203-BF18266ED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9F070165-751F-42A4-96AE-A2131E7F21E1}"/>
              </a:ext>
            </a:extLst>
          </p:cNvPr>
          <p:cNvSpPr txBox="1">
            <a:spLocks/>
          </p:cNvSpPr>
          <p:nvPr/>
        </p:nvSpPr>
        <p:spPr>
          <a:xfrm>
            <a:off x="5637006" y="2163344"/>
            <a:ext cx="1300712" cy="7356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zeal</a:t>
            </a:r>
          </a:p>
        </p:txBody>
      </p:sp>
      <p:sp>
        <p:nvSpPr>
          <p:cNvPr id="8" name="Title 1">
            <a:extLst>
              <a:ext uri="{FF2B5EF4-FFF2-40B4-BE49-F238E27FC236}">
                <a16:creationId xmlns:a16="http://schemas.microsoft.com/office/drawing/2014/main" id="{40B70EDE-3784-46B1-962B-A3B868BC4AFA}"/>
              </a:ext>
            </a:extLst>
          </p:cNvPr>
          <p:cNvSpPr txBox="1">
            <a:spLocks/>
          </p:cNvSpPr>
          <p:nvPr/>
        </p:nvSpPr>
        <p:spPr>
          <a:xfrm>
            <a:off x="1776685" y="2748665"/>
            <a:ext cx="6295869" cy="7955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according to knowledge</a:t>
            </a:r>
          </a:p>
        </p:txBody>
      </p:sp>
      <p:sp>
        <p:nvSpPr>
          <p:cNvPr id="3074" name="Rectangle 2"/>
          <p:cNvSpPr>
            <a:spLocks noGrp="1" noChangeArrowheads="1"/>
          </p:cNvSpPr>
          <p:nvPr>
            <p:ph type="title"/>
          </p:nvPr>
        </p:nvSpPr>
        <p:spPr>
          <a:xfrm>
            <a:off x="342900" y="289719"/>
            <a:ext cx="84582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Brethren, my heart's desire                 and prayer to God for Israel is that they may be saved. For I bear them witness that they have a zeal for God, but not according to knowledge.        For they being ignorant of God's righteousness, and seeking to establish their own righteousness, have not submitted to the righteousness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10:1-3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0F7139A1-996E-4AA0-BFAB-CB1050F92148}"/>
              </a:ext>
            </a:extLst>
          </p:cNvPr>
          <p:cNvSpPr txBox="1">
            <a:spLocks noChangeArrowheads="1"/>
          </p:cNvSpPr>
          <p:nvPr/>
        </p:nvSpPr>
        <p:spPr bwMode="auto">
          <a:xfrm>
            <a:off x="5410753" y="2721006"/>
            <a:ext cx="259098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knowledge</a:t>
            </a:r>
          </a:p>
        </p:txBody>
      </p:sp>
      <p:sp>
        <p:nvSpPr>
          <p:cNvPr id="4" name="Rectangle 2">
            <a:extLst>
              <a:ext uri="{FF2B5EF4-FFF2-40B4-BE49-F238E27FC236}">
                <a16:creationId xmlns:a16="http://schemas.microsoft.com/office/drawing/2014/main" id="{BB723BB0-F62B-49B2-BB41-D4D042D7ED6A}"/>
              </a:ext>
            </a:extLst>
          </p:cNvPr>
          <p:cNvSpPr txBox="1">
            <a:spLocks noChangeArrowheads="1"/>
          </p:cNvSpPr>
          <p:nvPr/>
        </p:nvSpPr>
        <p:spPr bwMode="auto">
          <a:xfrm>
            <a:off x="7428220" y="2190197"/>
            <a:ext cx="1114538" cy="64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p>
        </p:txBody>
      </p:sp>
      <p:sp>
        <p:nvSpPr>
          <p:cNvPr id="10" name="Rectangle 2">
            <a:extLst>
              <a:ext uri="{FF2B5EF4-FFF2-40B4-BE49-F238E27FC236}">
                <a16:creationId xmlns:a16="http://schemas.microsoft.com/office/drawing/2014/main" id="{733F1E00-CA40-4D4C-8AB9-19300B9C4F4A}"/>
              </a:ext>
            </a:extLst>
          </p:cNvPr>
          <p:cNvSpPr txBox="1">
            <a:spLocks noChangeArrowheads="1"/>
          </p:cNvSpPr>
          <p:nvPr/>
        </p:nvSpPr>
        <p:spPr bwMode="auto">
          <a:xfrm>
            <a:off x="6652298" y="3407198"/>
            <a:ext cx="1114538" cy="64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p>
        </p:txBody>
      </p:sp>
      <p:sp>
        <p:nvSpPr>
          <p:cNvPr id="11" name="Rectangle 2">
            <a:extLst>
              <a:ext uri="{FF2B5EF4-FFF2-40B4-BE49-F238E27FC236}">
                <a16:creationId xmlns:a16="http://schemas.microsoft.com/office/drawing/2014/main" id="{17B870BB-D4A7-47B7-8EA7-C6E0D5F99EF5}"/>
              </a:ext>
            </a:extLst>
          </p:cNvPr>
          <p:cNvSpPr txBox="1">
            <a:spLocks noChangeArrowheads="1"/>
          </p:cNvSpPr>
          <p:nvPr/>
        </p:nvSpPr>
        <p:spPr bwMode="auto">
          <a:xfrm>
            <a:off x="7578057" y="5238197"/>
            <a:ext cx="1114538" cy="64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p>
        </p:txBody>
      </p:sp>
      <p:sp>
        <p:nvSpPr>
          <p:cNvPr id="12" name="Rectangle 2">
            <a:extLst>
              <a:ext uri="{FF2B5EF4-FFF2-40B4-BE49-F238E27FC236}">
                <a16:creationId xmlns:a16="http://schemas.microsoft.com/office/drawing/2014/main" id="{E1F17A54-057C-4E56-AF61-9819980A0783}"/>
              </a:ext>
            </a:extLst>
          </p:cNvPr>
          <p:cNvSpPr txBox="1">
            <a:spLocks noChangeArrowheads="1"/>
          </p:cNvSpPr>
          <p:nvPr/>
        </p:nvSpPr>
        <p:spPr bwMode="auto">
          <a:xfrm>
            <a:off x="3787105" y="970997"/>
            <a:ext cx="1114538" cy="64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p>
        </p:txBody>
      </p:sp>
      <p:sp>
        <p:nvSpPr>
          <p:cNvPr id="15" name="Freeform: Shape 14">
            <a:extLst>
              <a:ext uri="{FF2B5EF4-FFF2-40B4-BE49-F238E27FC236}">
                <a16:creationId xmlns:a16="http://schemas.microsoft.com/office/drawing/2014/main" id="{02BF1E65-A830-4F81-86E9-01E785B3EA0C}"/>
              </a:ext>
            </a:extLst>
          </p:cNvPr>
          <p:cNvSpPr/>
          <p:nvPr/>
        </p:nvSpPr>
        <p:spPr>
          <a:xfrm>
            <a:off x="-3672" y="4663807"/>
            <a:ext cx="3609860" cy="2199701"/>
          </a:xfrm>
          <a:custGeom>
            <a:avLst/>
            <a:gdLst>
              <a:gd name="connsiteX0" fmla="*/ 2364954 w 3609860"/>
              <a:gd name="connsiteY0" fmla="*/ 0 h 2199701"/>
              <a:gd name="connsiteX1" fmla="*/ 2409021 w 3609860"/>
              <a:gd name="connsiteY1" fmla="*/ 25706 h 2199701"/>
              <a:gd name="connsiteX2" fmla="*/ 2456761 w 3609860"/>
              <a:gd name="connsiteY2" fmla="*/ 51412 h 2199701"/>
              <a:gd name="connsiteX3" fmla="*/ 2500829 w 3609860"/>
              <a:gd name="connsiteY3" fmla="*/ 110169 h 2199701"/>
              <a:gd name="connsiteX4" fmla="*/ 2570602 w 3609860"/>
              <a:gd name="connsiteY4" fmla="*/ 77118 h 2199701"/>
              <a:gd name="connsiteX5" fmla="*/ 2607325 w 3609860"/>
              <a:gd name="connsiteY5" fmla="*/ 110169 h 2199701"/>
              <a:gd name="connsiteX6" fmla="*/ 2666082 w 3609860"/>
              <a:gd name="connsiteY6" fmla="*/ 128530 h 2199701"/>
              <a:gd name="connsiteX7" fmla="*/ 2688115 w 3609860"/>
              <a:gd name="connsiteY7" fmla="*/ 143220 h 2199701"/>
              <a:gd name="connsiteX8" fmla="*/ 2743200 w 3609860"/>
              <a:gd name="connsiteY8" fmla="*/ 95480 h 2199701"/>
              <a:gd name="connsiteX9" fmla="*/ 2835007 w 3609860"/>
              <a:gd name="connsiteY9" fmla="*/ 187287 h 2199701"/>
              <a:gd name="connsiteX10" fmla="*/ 2926814 w 3609860"/>
              <a:gd name="connsiteY10" fmla="*/ 205648 h 2199701"/>
              <a:gd name="connsiteX11" fmla="*/ 3040655 w 3609860"/>
              <a:gd name="connsiteY11" fmla="*/ 198304 h 2199701"/>
              <a:gd name="connsiteX12" fmla="*/ 3044327 w 3609860"/>
              <a:gd name="connsiteY12" fmla="*/ 242371 h 2199701"/>
              <a:gd name="connsiteX13" fmla="*/ 3106756 w 3609860"/>
              <a:gd name="connsiteY13" fmla="*/ 315817 h 2199701"/>
              <a:gd name="connsiteX14" fmla="*/ 3268337 w 3609860"/>
              <a:gd name="connsiteY14" fmla="*/ 326834 h 2199701"/>
              <a:gd name="connsiteX15" fmla="*/ 3371161 w 3609860"/>
              <a:gd name="connsiteY15" fmla="*/ 323162 h 2199701"/>
              <a:gd name="connsiteX16" fmla="*/ 3499691 w 3609860"/>
              <a:gd name="connsiteY16" fmla="*/ 271750 h 2199701"/>
              <a:gd name="connsiteX17" fmla="*/ 3606188 w 3609860"/>
              <a:gd name="connsiteY17" fmla="*/ 315817 h 2199701"/>
              <a:gd name="connsiteX18" fmla="*/ 3609860 w 3609860"/>
              <a:gd name="connsiteY18" fmla="*/ 2199701 h 2199701"/>
              <a:gd name="connsiteX19" fmla="*/ 0 w 3609860"/>
              <a:gd name="connsiteY19" fmla="*/ 2196029 h 2199701"/>
              <a:gd name="connsiteX20" fmla="*/ 7344 w 3609860"/>
              <a:gd name="connsiteY20" fmla="*/ 0 h 2199701"/>
              <a:gd name="connsiteX21" fmla="*/ 2364954 w 3609860"/>
              <a:gd name="connsiteY21" fmla="*/ 0 h 2199701"/>
              <a:gd name="connsiteX0" fmla="*/ 2364954 w 3609860"/>
              <a:gd name="connsiteY0" fmla="*/ 0 h 2199701"/>
              <a:gd name="connsiteX1" fmla="*/ 2409021 w 3609860"/>
              <a:gd name="connsiteY1" fmla="*/ 25706 h 2199701"/>
              <a:gd name="connsiteX2" fmla="*/ 2456761 w 3609860"/>
              <a:gd name="connsiteY2" fmla="*/ 51412 h 2199701"/>
              <a:gd name="connsiteX3" fmla="*/ 2500829 w 3609860"/>
              <a:gd name="connsiteY3" fmla="*/ 110169 h 2199701"/>
              <a:gd name="connsiteX4" fmla="*/ 2570602 w 3609860"/>
              <a:gd name="connsiteY4" fmla="*/ 77118 h 2199701"/>
              <a:gd name="connsiteX5" fmla="*/ 2607325 w 3609860"/>
              <a:gd name="connsiteY5" fmla="*/ 110169 h 2199701"/>
              <a:gd name="connsiteX6" fmla="*/ 2666082 w 3609860"/>
              <a:gd name="connsiteY6" fmla="*/ 128530 h 2199701"/>
              <a:gd name="connsiteX7" fmla="*/ 2688115 w 3609860"/>
              <a:gd name="connsiteY7" fmla="*/ 143220 h 2199701"/>
              <a:gd name="connsiteX8" fmla="*/ 2743200 w 3609860"/>
              <a:gd name="connsiteY8" fmla="*/ 95480 h 2199701"/>
              <a:gd name="connsiteX9" fmla="*/ 2835007 w 3609860"/>
              <a:gd name="connsiteY9" fmla="*/ 187287 h 2199701"/>
              <a:gd name="connsiteX10" fmla="*/ 2926814 w 3609860"/>
              <a:gd name="connsiteY10" fmla="*/ 205648 h 2199701"/>
              <a:gd name="connsiteX11" fmla="*/ 3023986 w 3609860"/>
              <a:gd name="connsiteY11" fmla="*/ 203067 h 2199701"/>
              <a:gd name="connsiteX12" fmla="*/ 3044327 w 3609860"/>
              <a:gd name="connsiteY12" fmla="*/ 242371 h 2199701"/>
              <a:gd name="connsiteX13" fmla="*/ 3106756 w 3609860"/>
              <a:gd name="connsiteY13" fmla="*/ 315817 h 2199701"/>
              <a:gd name="connsiteX14" fmla="*/ 3268337 w 3609860"/>
              <a:gd name="connsiteY14" fmla="*/ 326834 h 2199701"/>
              <a:gd name="connsiteX15" fmla="*/ 3371161 w 3609860"/>
              <a:gd name="connsiteY15" fmla="*/ 323162 h 2199701"/>
              <a:gd name="connsiteX16" fmla="*/ 3499691 w 3609860"/>
              <a:gd name="connsiteY16" fmla="*/ 271750 h 2199701"/>
              <a:gd name="connsiteX17" fmla="*/ 3606188 w 3609860"/>
              <a:gd name="connsiteY17" fmla="*/ 315817 h 2199701"/>
              <a:gd name="connsiteX18" fmla="*/ 3609860 w 3609860"/>
              <a:gd name="connsiteY18" fmla="*/ 2199701 h 2199701"/>
              <a:gd name="connsiteX19" fmla="*/ 0 w 3609860"/>
              <a:gd name="connsiteY19" fmla="*/ 2196029 h 2199701"/>
              <a:gd name="connsiteX20" fmla="*/ 7344 w 3609860"/>
              <a:gd name="connsiteY20" fmla="*/ 0 h 2199701"/>
              <a:gd name="connsiteX21" fmla="*/ 2364954 w 3609860"/>
              <a:gd name="connsiteY21" fmla="*/ 0 h 2199701"/>
              <a:gd name="connsiteX0" fmla="*/ 2364954 w 3609860"/>
              <a:gd name="connsiteY0" fmla="*/ 0 h 2199701"/>
              <a:gd name="connsiteX1" fmla="*/ 2409021 w 3609860"/>
              <a:gd name="connsiteY1" fmla="*/ 25706 h 2199701"/>
              <a:gd name="connsiteX2" fmla="*/ 2456761 w 3609860"/>
              <a:gd name="connsiteY2" fmla="*/ 51412 h 2199701"/>
              <a:gd name="connsiteX3" fmla="*/ 2500829 w 3609860"/>
              <a:gd name="connsiteY3" fmla="*/ 110169 h 2199701"/>
              <a:gd name="connsiteX4" fmla="*/ 2570602 w 3609860"/>
              <a:gd name="connsiteY4" fmla="*/ 77118 h 2199701"/>
              <a:gd name="connsiteX5" fmla="*/ 2607325 w 3609860"/>
              <a:gd name="connsiteY5" fmla="*/ 110169 h 2199701"/>
              <a:gd name="connsiteX6" fmla="*/ 2666082 w 3609860"/>
              <a:gd name="connsiteY6" fmla="*/ 128530 h 2199701"/>
              <a:gd name="connsiteX7" fmla="*/ 2688115 w 3609860"/>
              <a:gd name="connsiteY7" fmla="*/ 143220 h 2199701"/>
              <a:gd name="connsiteX8" fmla="*/ 2743200 w 3609860"/>
              <a:gd name="connsiteY8" fmla="*/ 95480 h 2199701"/>
              <a:gd name="connsiteX9" fmla="*/ 2835007 w 3609860"/>
              <a:gd name="connsiteY9" fmla="*/ 187287 h 2199701"/>
              <a:gd name="connsiteX10" fmla="*/ 2924433 w 3609860"/>
              <a:gd name="connsiteY10" fmla="*/ 231842 h 2199701"/>
              <a:gd name="connsiteX11" fmla="*/ 3023986 w 3609860"/>
              <a:gd name="connsiteY11" fmla="*/ 203067 h 2199701"/>
              <a:gd name="connsiteX12" fmla="*/ 3044327 w 3609860"/>
              <a:gd name="connsiteY12" fmla="*/ 242371 h 2199701"/>
              <a:gd name="connsiteX13" fmla="*/ 3106756 w 3609860"/>
              <a:gd name="connsiteY13" fmla="*/ 315817 h 2199701"/>
              <a:gd name="connsiteX14" fmla="*/ 3268337 w 3609860"/>
              <a:gd name="connsiteY14" fmla="*/ 326834 h 2199701"/>
              <a:gd name="connsiteX15" fmla="*/ 3371161 w 3609860"/>
              <a:gd name="connsiteY15" fmla="*/ 323162 h 2199701"/>
              <a:gd name="connsiteX16" fmla="*/ 3499691 w 3609860"/>
              <a:gd name="connsiteY16" fmla="*/ 271750 h 2199701"/>
              <a:gd name="connsiteX17" fmla="*/ 3606188 w 3609860"/>
              <a:gd name="connsiteY17" fmla="*/ 315817 h 2199701"/>
              <a:gd name="connsiteX18" fmla="*/ 3609860 w 3609860"/>
              <a:gd name="connsiteY18" fmla="*/ 2199701 h 2199701"/>
              <a:gd name="connsiteX19" fmla="*/ 0 w 3609860"/>
              <a:gd name="connsiteY19" fmla="*/ 2196029 h 2199701"/>
              <a:gd name="connsiteX20" fmla="*/ 7344 w 3609860"/>
              <a:gd name="connsiteY20" fmla="*/ 0 h 2199701"/>
              <a:gd name="connsiteX21" fmla="*/ 2364954 w 3609860"/>
              <a:gd name="connsiteY21" fmla="*/ 0 h 2199701"/>
              <a:gd name="connsiteX0" fmla="*/ 2364954 w 3609860"/>
              <a:gd name="connsiteY0" fmla="*/ 0 h 2199701"/>
              <a:gd name="connsiteX1" fmla="*/ 2409021 w 3609860"/>
              <a:gd name="connsiteY1" fmla="*/ 25706 h 2199701"/>
              <a:gd name="connsiteX2" fmla="*/ 2456761 w 3609860"/>
              <a:gd name="connsiteY2" fmla="*/ 51412 h 2199701"/>
              <a:gd name="connsiteX3" fmla="*/ 2500829 w 3609860"/>
              <a:gd name="connsiteY3" fmla="*/ 110169 h 2199701"/>
              <a:gd name="connsiteX4" fmla="*/ 2570602 w 3609860"/>
              <a:gd name="connsiteY4" fmla="*/ 77118 h 2199701"/>
              <a:gd name="connsiteX5" fmla="*/ 2607325 w 3609860"/>
              <a:gd name="connsiteY5" fmla="*/ 110169 h 2199701"/>
              <a:gd name="connsiteX6" fmla="*/ 2666082 w 3609860"/>
              <a:gd name="connsiteY6" fmla="*/ 128530 h 2199701"/>
              <a:gd name="connsiteX7" fmla="*/ 2688115 w 3609860"/>
              <a:gd name="connsiteY7" fmla="*/ 143220 h 2199701"/>
              <a:gd name="connsiteX8" fmla="*/ 2743200 w 3609860"/>
              <a:gd name="connsiteY8" fmla="*/ 95480 h 2199701"/>
              <a:gd name="connsiteX9" fmla="*/ 2827864 w 3609860"/>
              <a:gd name="connsiteY9" fmla="*/ 184906 h 2199701"/>
              <a:gd name="connsiteX10" fmla="*/ 2924433 w 3609860"/>
              <a:gd name="connsiteY10" fmla="*/ 231842 h 2199701"/>
              <a:gd name="connsiteX11" fmla="*/ 3023986 w 3609860"/>
              <a:gd name="connsiteY11" fmla="*/ 203067 h 2199701"/>
              <a:gd name="connsiteX12" fmla="*/ 3044327 w 3609860"/>
              <a:gd name="connsiteY12" fmla="*/ 242371 h 2199701"/>
              <a:gd name="connsiteX13" fmla="*/ 3106756 w 3609860"/>
              <a:gd name="connsiteY13" fmla="*/ 315817 h 2199701"/>
              <a:gd name="connsiteX14" fmla="*/ 3268337 w 3609860"/>
              <a:gd name="connsiteY14" fmla="*/ 326834 h 2199701"/>
              <a:gd name="connsiteX15" fmla="*/ 3371161 w 3609860"/>
              <a:gd name="connsiteY15" fmla="*/ 323162 h 2199701"/>
              <a:gd name="connsiteX16" fmla="*/ 3499691 w 3609860"/>
              <a:gd name="connsiteY16" fmla="*/ 271750 h 2199701"/>
              <a:gd name="connsiteX17" fmla="*/ 3606188 w 3609860"/>
              <a:gd name="connsiteY17" fmla="*/ 315817 h 2199701"/>
              <a:gd name="connsiteX18" fmla="*/ 3609860 w 3609860"/>
              <a:gd name="connsiteY18" fmla="*/ 2199701 h 2199701"/>
              <a:gd name="connsiteX19" fmla="*/ 0 w 3609860"/>
              <a:gd name="connsiteY19" fmla="*/ 2196029 h 2199701"/>
              <a:gd name="connsiteX20" fmla="*/ 7344 w 3609860"/>
              <a:gd name="connsiteY20" fmla="*/ 0 h 2199701"/>
              <a:gd name="connsiteX21" fmla="*/ 2364954 w 3609860"/>
              <a:gd name="connsiteY21" fmla="*/ 0 h 2199701"/>
              <a:gd name="connsiteX0" fmla="*/ 2364954 w 3609860"/>
              <a:gd name="connsiteY0" fmla="*/ 0 h 2199701"/>
              <a:gd name="connsiteX1" fmla="*/ 2409021 w 3609860"/>
              <a:gd name="connsiteY1" fmla="*/ 25706 h 2199701"/>
              <a:gd name="connsiteX2" fmla="*/ 2456761 w 3609860"/>
              <a:gd name="connsiteY2" fmla="*/ 51412 h 2199701"/>
              <a:gd name="connsiteX3" fmla="*/ 2500829 w 3609860"/>
              <a:gd name="connsiteY3" fmla="*/ 110169 h 2199701"/>
              <a:gd name="connsiteX4" fmla="*/ 2570602 w 3609860"/>
              <a:gd name="connsiteY4" fmla="*/ 77118 h 2199701"/>
              <a:gd name="connsiteX5" fmla="*/ 2607325 w 3609860"/>
              <a:gd name="connsiteY5" fmla="*/ 110169 h 2199701"/>
              <a:gd name="connsiteX6" fmla="*/ 2666082 w 3609860"/>
              <a:gd name="connsiteY6" fmla="*/ 128530 h 2199701"/>
              <a:gd name="connsiteX7" fmla="*/ 2688115 w 3609860"/>
              <a:gd name="connsiteY7" fmla="*/ 143220 h 2199701"/>
              <a:gd name="connsiteX8" fmla="*/ 2740819 w 3609860"/>
              <a:gd name="connsiteY8" fmla="*/ 109767 h 2199701"/>
              <a:gd name="connsiteX9" fmla="*/ 2827864 w 3609860"/>
              <a:gd name="connsiteY9" fmla="*/ 184906 h 2199701"/>
              <a:gd name="connsiteX10" fmla="*/ 2924433 w 3609860"/>
              <a:gd name="connsiteY10" fmla="*/ 231842 h 2199701"/>
              <a:gd name="connsiteX11" fmla="*/ 3023986 w 3609860"/>
              <a:gd name="connsiteY11" fmla="*/ 203067 h 2199701"/>
              <a:gd name="connsiteX12" fmla="*/ 3044327 w 3609860"/>
              <a:gd name="connsiteY12" fmla="*/ 242371 h 2199701"/>
              <a:gd name="connsiteX13" fmla="*/ 3106756 w 3609860"/>
              <a:gd name="connsiteY13" fmla="*/ 315817 h 2199701"/>
              <a:gd name="connsiteX14" fmla="*/ 3268337 w 3609860"/>
              <a:gd name="connsiteY14" fmla="*/ 326834 h 2199701"/>
              <a:gd name="connsiteX15" fmla="*/ 3371161 w 3609860"/>
              <a:gd name="connsiteY15" fmla="*/ 323162 h 2199701"/>
              <a:gd name="connsiteX16" fmla="*/ 3499691 w 3609860"/>
              <a:gd name="connsiteY16" fmla="*/ 271750 h 2199701"/>
              <a:gd name="connsiteX17" fmla="*/ 3606188 w 3609860"/>
              <a:gd name="connsiteY17" fmla="*/ 315817 h 2199701"/>
              <a:gd name="connsiteX18" fmla="*/ 3609860 w 3609860"/>
              <a:gd name="connsiteY18" fmla="*/ 2199701 h 2199701"/>
              <a:gd name="connsiteX19" fmla="*/ 0 w 3609860"/>
              <a:gd name="connsiteY19" fmla="*/ 2196029 h 2199701"/>
              <a:gd name="connsiteX20" fmla="*/ 7344 w 3609860"/>
              <a:gd name="connsiteY20" fmla="*/ 0 h 2199701"/>
              <a:gd name="connsiteX21" fmla="*/ 2364954 w 3609860"/>
              <a:gd name="connsiteY21" fmla="*/ 0 h 2199701"/>
              <a:gd name="connsiteX0" fmla="*/ 2364954 w 3609860"/>
              <a:gd name="connsiteY0" fmla="*/ 0 h 2199701"/>
              <a:gd name="connsiteX1" fmla="*/ 2409021 w 3609860"/>
              <a:gd name="connsiteY1" fmla="*/ 25706 h 2199701"/>
              <a:gd name="connsiteX2" fmla="*/ 2456761 w 3609860"/>
              <a:gd name="connsiteY2" fmla="*/ 51412 h 2199701"/>
              <a:gd name="connsiteX3" fmla="*/ 2500829 w 3609860"/>
              <a:gd name="connsiteY3" fmla="*/ 110169 h 2199701"/>
              <a:gd name="connsiteX4" fmla="*/ 2570602 w 3609860"/>
              <a:gd name="connsiteY4" fmla="*/ 77118 h 2199701"/>
              <a:gd name="connsiteX5" fmla="*/ 2607325 w 3609860"/>
              <a:gd name="connsiteY5" fmla="*/ 110169 h 2199701"/>
              <a:gd name="connsiteX6" fmla="*/ 2666082 w 3609860"/>
              <a:gd name="connsiteY6" fmla="*/ 128530 h 2199701"/>
              <a:gd name="connsiteX7" fmla="*/ 2669065 w 3609860"/>
              <a:gd name="connsiteY7" fmla="*/ 159889 h 2199701"/>
              <a:gd name="connsiteX8" fmla="*/ 2740819 w 3609860"/>
              <a:gd name="connsiteY8" fmla="*/ 109767 h 2199701"/>
              <a:gd name="connsiteX9" fmla="*/ 2827864 w 3609860"/>
              <a:gd name="connsiteY9" fmla="*/ 184906 h 2199701"/>
              <a:gd name="connsiteX10" fmla="*/ 2924433 w 3609860"/>
              <a:gd name="connsiteY10" fmla="*/ 231842 h 2199701"/>
              <a:gd name="connsiteX11" fmla="*/ 3023986 w 3609860"/>
              <a:gd name="connsiteY11" fmla="*/ 203067 h 2199701"/>
              <a:gd name="connsiteX12" fmla="*/ 3044327 w 3609860"/>
              <a:gd name="connsiteY12" fmla="*/ 242371 h 2199701"/>
              <a:gd name="connsiteX13" fmla="*/ 3106756 w 3609860"/>
              <a:gd name="connsiteY13" fmla="*/ 315817 h 2199701"/>
              <a:gd name="connsiteX14" fmla="*/ 3268337 w 3609860"/>
              <a:gd name="connsiteY14" fmla="*/ 326834 h 2199701"/>
              <a:gd name="connsiteX15" fmla="*/ 3371161 w 3609860"/>
              <a:gd name="connsiteY15" fmla="*/ 323162 h 2199701"/>
              <a:gd name="connsiteX16" fmla="*/ 3499691 w 3609860"/>
              <a:gd name="connsiteY16" fmla="*/ 271750 h 2199701"/>
              <a:gd name="connsiteX17" fmla="*/ 3606188 w 3609860"/>
              <a:gd name="connsiteY17" fmla="*/ 315817 h 2199701"/>
              <a:gd name="connsiteX18" fmla="*/ 3609860 w 3609860"/>
              <a:gd name="connsiteY18" fmla="*/ 2199701 h 2199701"/>
              <a:gd name="connsiteX19" fmla="*/ 0 w 3609860"/>
              <a:gd name="connsiteY19" fmla="*/ 2196029 h 2199701"/>
              <a:gd name="connsiteX20" fmla="*/ 7344 w 3609860"/>
              <a:gd name="connsiteY20" fmla="*/ 0 h 2199701"/>
              <a:gd name="connsiteX21" fmla="*/ 2364954 w 3609860"/>
              <a:gd name="connsiteY21" fmla="*/ 0 h 2199701"/>
              <a:gd name="connsiteX0" fmla="*/ 2364954 w 3609860"/>
              <a:gd name="connsiteY0" fmla="*/ 0 h 2199701"/>
              <a:gd name="connsiteX1" fmla="*/ 2409021 w 3609860"/>
              <a:gd name="connsiteY1" fmla="*/ 25706 h 2199701"/>
              <a:gd name="connsiteX2" fmla="*/ 2449618 w 3609860"/>
              <a:gd name="connsiteY2" fmla="*/ 65699 h 2199701"/>
              <a:gd name="connsiteX3" fmla="*/ 2500829 w 3609860"/>
              <a:gd name="connsiteY3" fmla="*/ 110169 h 2199701"/>
              <a:gd name="connsiteX4" fmla="*/ 2570602 w 3609860"/>
              <a:gd name="connsiteY4" fmla="*/ 77118 h 2199701"/>
              <a:gd name="connsiteX5" fmla="*/ 2607325 w 3609860"/>
              <a:gd name="connsiteY5" fmla="*/ 110169 h 2199701"/>
              <a:gd name="connsiteX6" fmla="*/ 2666082 w 3609860"/>
              <a:gd name="connsiteY6" fmla="*/ 128530 h 2199701"/>
              <a:gd name="connsiteX7" fmla="*/ 2669065 w 3609860"/>
              <a:gd name="connsiteY7" fmla="*/ 159889 h 2199701"/>
              <a:gd name="connsiteX8" fmla="*/ 2740819 w 3609860"/>
              <a:gd name="connsiteY8" fmla="*/ 109767 h 2199701"/>
              <a:gd name="connsiteX9" fmla="*/ 2827864 w 3609860"/>
              <a:gd name="connsiteY9" fmla="*/ 184906 h 2199701"/>
              <a:gd name="connsiteX10" fmla="*/ 2924433 w 3609860"/>
              <a:gd name="connsiteY10" fmla="*/ 231842 h 2199701"/>
              <a:gd name="connsiteX11" fmla="*/ 3023986 w 3609860"/>
              <a:gd name="connsiteY11" fmla="*/ 203067 h 2199701"/>
              <a:gd name="connsiteX12" fmla="*/ 3044327 w 3609860"/>
              <a:gd name="connsiteY12" fmla="*/ 242371 h 2199701"/>
              <a:gd name="connsiteX13" fmla="*/ 3106756 w 3609860"/>
              <a:gd name="connsiteY13" fmla="*/ 315817 h 2199701"/>
              <a:gd name="connsiteX14" fmla="*/ 3268337 w 3609860"/>
              <a:gd name="connsiteY14" fmla="*/ 326834 h 2199701"/>
              <a:gd name="connsiteX15" fmla="*/ 3371161 w 3609860"/>
              <a:gd name="connsiteY15" fmla="*/ 323162 h 2199701"/>
              <a:gd name="connsiteX16" fmla="*/ 3499691 w 3609860"/>
              <a:gd name="connsiteY16" fmla="*/ 271750 h 2199701"/>
              <a:gd name="connsiteX17" fmla="*/ 3606188 w 3609860"/>
              <a:gd name="connsiteY17" fmla="*/ 315817 h 2199701"/>
              <a:gd name="connsiteX18" fmla="*/ 3609860 w 3609860"/>
              <a:gd name="connsiteY18" fmla="*/ 2199701 h 2199701"/>
              <a:gd name="connsiteX19" fmla="*/ 0 w 3609860"/>
              <a:gd name="connsiteY19" fmla="*/ 2196029 h 2199701"/>
              <a:gd name="connsiteX20" fmla="*/ 7344 w 3609860"/>
              <a:gd name="connsiteY20" fmla="*/ 0 h 2199701"/>
              <a:gd name="connsiteX21" fmla="*/ 2364954 w 3609860"/>
              <a:gd name="connsiteY21" fmla="*/ 0 h 2199701"/>
              <a:gd name="connsiteX0" fmla="*/ 2364954 w 3609860"/>
              <a:gd name="connsiteY0" fmla="*/ 0 h 2199701"/>
              <a:gd name="connsiteX1" fmla="*/ 2409021 w 3609860"/>
              <a:gd name="connsiteY1" fmla="*/ 25706 h 2199701"/>
              <a:gd name="connsiteX2" fmla="*/ 2449618 w 3609860"/>
              <a:gd name="connsiteY2" fmla="*/ 65699 h 2199701"/>
              <a:gd name="connsiteX3" fmla="*/ 2500829 w 3609860"/>
              <a:gd name="connsiteY3" fmla="*/ 110169 h 2199701"/>
              <a:gd name="connsiteX4" fmla="*/ 2570602 w 3609860"/>
              <a:gd name="connsiteY4" fmla="*/ 77118 h 2199701"/>
              <a:gd name="connsiteX5" fmla="*/ 2607325 w 3609860"/>
              <a:gd name="connsiteY5" fmla="*/ 110169 h 2199701"/>
              <a:gd name="connsiteX6" fmla="*/ 2666082 w 3609860"/>
              <a:gd name="connsiteY6" fmla="*/ 128530 h 2199701"/>
              <a:gd name="connsiteX7" fmla="*/ 2669065 w 3609860"/>
              <a:gd name="connsiteY7" fmla="*/ 159889 h 2199701"/>
              <a:gd name="connsiteX8" fmla="*/ 2740819 w 3609860"/>
              <a:gd name="connsiteY8" fmla="*/ 109767 h 2199701"/>
              <a:gd name="connsiteX9" fmla="*/ 2827864 w 3609860"/>
              <a:gd name="connsiteY9" fmla="*/ 184906 h 2199701"/>
              <a:gd name="connsiteX10" fmla="*/ 2924433 w 3609860"/>
              <a:gd name="connsiteY10" fmla="*/ 231842 h 2199701"/>
              <a:gd name="connsiteX11" fmla="*/ 3023986 w 3609860"/>
              <a:gd name="connsiteY11" fmla="*/ 203067 h 2199701"/>
              <a:gd name="connsiteX12" fmla="*/ 3041946 w 3609860"/>
              <a:gd name="connsiteY12" fmla="*/ 259040 h 2199701"/>
              <a:gd name="connsiteX13" fmla="*/ 3106756 w 3609860"/>
              <a:gd name="connsiteY13" fmla="*/ 315817 h 2199701"/>
              <a:gd name="connsiteX14" fmla="*/ 3268337 w 3609860"/>
              <a:gd name="connsiteY14" fmla="*/ 326834 h 2199701"/>
              <a:gd name="connsiteX15" fmla="*/ 3371161 w 3609860"/>
              <a:gd name="connsiteY15" fmla="*/ 323162 h 2199701"/>
              <a:gd name="connsiteX16" fmla="*/ 3499691 w 3609860"/>
              <a:gd name="connsiteY16" fmla="*/ 271750 h 2199701"/>
              <a:gd name="connsiteX17" fmla="*/ 3606188 w 3609860"/>
              <a:gd name="connsiteY17" fmla="*/ 315817 h 2199701"/>
              <a:gd name="connsiteX18" fmla="*/ 3609860 w 3609860"/>
              <a:gd name="connsiteY18" fmla="*/ 2199701 h 2199701"/>
              <a:gd name="connsiteX19" fmla="*/ 0 w 3609860"/>
              <a:gd name="connsiteY19" fmla="*/ 2196029 h 2199701"/>
              <a:gd name="connsiteX20" fmla="*/ 7344 w 3609860"/>
              <a:gd name="connsiteY20" fmla="*/ 0 h 2199701"/>
              <a:gd name="connsiteX21" fmla="*/ 2364954 w 3609860"/>
              <a:gd name="connsiteY21" fmla="*/ 0 h 2199701"/>
              <a:gd name="connsiteX0" fmla="*/ 2364954 w 3609860"/>
              <a:gd name="connsiteY0" fmla="*/ 0 h 2199701"/>
              <a:gd name="connsiteX1" fmla="*/ 2409021 w 3609860"/>
              <a:gd name="connsiteY1" fmla="*/ 25706 h 2199701"/>
              <a:gd name="connsiteX2" fmla="*/ 2449618 w 3609860"/>
              <a:gd name="connsiteY2" fmla="*/ 65699 h 2199701"/>
              <a:gd name="connsiteX3" fmla="*/ 2500829 w 3609860"/>
              <a:gd name="connsiteY3" fmla="*/ 110169 h 2199701"/>
              <a:gd name="connsiteX4" fmla="*/ 2570602 w 3609860"/>
              <a:gd name="connsiteY4" fmla="*/ 77118 h 2199701"/>
              <a:gd name="connsiteX5" fmla="*/ 2607325 w 3609860"/>
              <a:gd name="connsiteY5" fmla="*/ 110169 h 2199701"/>
              <a:gd name="connsiteX6" fmla="*/ 2666082 w 3609860"/>
              <a:gd name="connsiteY6" fmla="*/ 128530 h 2199701"/>
              <a:gd name="connsiteX7" fmla="*/ 2669065 w 3609860"/>
              <a:gd name="connsiteY7" fmla="*/ 159889 h 2199701"/>
              <a:gd name="connsiteX8" fmla="*/ 2740819 w 3609860"/>
              <a:gd name="connsiteY8" fmla="*/ 109767 h 2199701"/>
              <a:gd name="connsiteX9" fmla="*/ 2827864 w 3609860"/>
              <a:gd name="connsiteY9" fmla="*/ 184906 h 2199701"/>
              <a:gd name="connsiteX10" fmla="*/ 2924433 w 3609860"/>
              <a:gd name="connsiteY10" fmla="*/ 231842 h 2199701"/>
              <a:gd name="connsiteX11" fmla="*/ 3023986 w 3609860"/>
              <a:gd name="connsiteY11" fmla="*/ 203067 h 2199701"/>
              <a:gd name="connsiteX12" fmla="*/ 3041946 w 3609860"/>
              <a:gd name="connsiteY12" fmla="*/ 259040 h 2199701"/>
              <a:gd name="connsiteX13" fmla="*/ 3106756 w 3609860"/>
              <a:gd name="connsiteY13" fmla="*/ 315817 h 2199701"/>
              <a:gd name="connsiteX14" fmla="*/ 3265956 w 3609860"/>
              <a:gd name="connsiteY14" fmla="*/ 336359 h 2199701"/>
              <a:gd name="connsiteX15" fmla="*/ 3371161 w 3609860"/>
              <a:gd name="connsiteY15" fmla="*/ 323162 h 2199701"/>
              <a:gd name="connsiteX16" fmla="*/ 3499691 w 3609860"/>
              <a:gd name="connsiteY16" fmla="*/ 271750 h 2199701"/>
              <a:gd name="connsiteX17" fmla="*/ 3606188 w 3609860"/>
              <a:gd name="connsiteY17" fmla="*/ 315817 h 2199701"/>
              <a:gd name="connsiteX18" fmla="*/ 3609860 w 3609860"/>
              <a:gd name="connsiteY18" fmla="*/ 2199701 h 2199701"/>
              <a:gd name="connsiteX19" fmla="*/ 0 w 3609860"/>
              <a:gd name="connsiteY19" fmla="*/ 2196029 h 2199701"/>
              <a:gd name="connsiteX20" fmla="*/ 7344 w 3609860"/>
              <a:gd name="connsiteY20" fmla="*/ 0 h 2199701"/>
              <a:gd name="connsiteX21" fmla="*/ 2364954 w 3609860"/>
              <a:gd name="connsiteY21" fmla="*/ 0 h 219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09860" h="2199701">
                <a:moveTo>
                  <a:pt x="2364954" y="0"/>
                </a:moveTo>
                <a:lnTo>
                  <a:pt x="2409021" y="25706"/>
                </a:lnTo>
                <a:lnTo>
                  <a:pt x="2449618" y="65699"/>
                </a:lnTo>
                <a:lnTo>
                  <a:pt x="2500829" y="110169"/>
                </a:lnTo>
                <a:lnTo>
                  <a:pt x="2570602" y="77118"/>
                </a:lnTo>
                <a:lnTo>
                  <a:pt x="2607325" y="110169"/>
                </a:lnTo>
                <a:lnTo>
                  <a:pt x="2666082" y="128530"/>
                </a:lnTo>
                <a:lnTo>
                  <a:pt x="2669065" y="159889"/>
                </a:lnTo>
                <a:lnTo>
                  <a:pt x="2740819" y="109767"/>
                </a:lnTo>
                <a:lnTo>
                  <a:pt x="2827864" y="184906"/>
                </a:lnTo>
                <a:lnTo>
                  <a:pt x="2924433" y="231842"/>
                </a:lnTo>
                <a:lnTo>
                  <a:pt x="3023986" y="203067"/>
                </a:lnTo>
                <a:lnTo>
                  <a:pt x="3041946" y="259040"/>
                </a:lnTo>
                <a:lnTo>
                  <a:pt x="3106756" y="315817"/>
                </a:lnTo>
                <a:lnTo>
                  <a:pt x="3265956" y="336359"/>
                </a:lnTo>
                <a:lnTo>
                  <a:pt x="3371161" y="323162"/>
                </a:lnTo>
                <a:lnTo>
                  <a:pt x="3499691" y="271750"/>
                </a:lnTo>
                <a:lnTo>
                  <a:pt x="3606188" y="315817"/>
                </a:lnTo>
                <a:lnTo>
                  <a:pt x="3609860" y="2199701"/>
                </a:lnTo>
                <a:lnTo>
                  <a:pt x="0" y="2196029"/>
                </a:lnTo>
                <a:lnTo>
                  <a:pt x="7344" y="0"/>
                </a:lnTo>
                <a:lnTo>
                  <a:pt x="2364954"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13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0" nodeType="afterEffect">
                                  <p:stCondLst>
                                    <p:cond delay="0"/>
                                  </p:stCondLst>
                                  <p:childTnLst>
                                    <p:animEffect transition="out" filter="fade">
                                      <p:cBhvr>
                                        <p:cTn id="17" dur="250"/>
                                        <p:tgtEl>
                                          <p:spTgt spid="5"/>
                                        </p:tgtEl>
                                      </p:cBhvr>
                                    </p:animEffect>
                                    <p:set>
                                      <p:cBhvr>
                                        <p:cTn id="18" dur="1" fill="hold">
                                          <p:stCondLst>
                                            <p:cond delay="249"/>
                                          </p:stCondLst>
                                        </p:cTn>
                                        <p:tgtEl>
                                          <p:spTgt spid="5"/>
                                        </p:tgtEl>
                                        <p:attrNameLst>
                                          <p:attrName>style.visibility</p:attrName>
                                        </p:attrNameLst>
                                      </p:cBhvr>
                                      <p:to>
                                        <p:strVal val="hidden"/>
                                      </p:to>
                                    </p:set>
                                  </p:childTnLst>
                                </p:cTn>
                              </p:par>
                              <p:par>
                                <p:cTn id="19" presetID="10" presetClass="exit" presetSubtype="0" fill="hold" grpId="2" nodeType="withEffect">
                                  <p:stCondLst>
                                    <p:cond delay="0"/>
                                  </p:stCondLst>
                                  <p:childTnLst>
                                    <p:animEffect transition="out" filter="fade">
                                      <p:cBhvr>
                                        <p:cTn id="20" dur="250"/>
                                        <p:tgtEl>
                                          <p:spTgt spid="4"/>
                                        </p:tgtEl>
                                      </p:cBhvr>
                                    </p:animEffect>
                                    <p:set>
                                      <p:cBhvr>
                                        <p:cTn id="21" dur="1" fill="hold">
                                          <p:stCondLst>
                                            <p:cond delay="24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0"/>
                                  </p:stCondLst>
                                  <p:childTnLst>
                                    <p:set>
                                      <p:cBhvr override="childStyle">
                                        <p:cTn id="28" dur="5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8" presetClass="emph" presetSubtype="0" fill="hold" grpId="1" nodeType="withEffect">
                                  <p:stCondLst>
                                    <p:cond delay="400"/>
                                  </p:stCondLst>
                                  <p:childTnLst>
                                    <p:set>
                                      <p:cBhvr override="childStyle">
                                        <p:cTn id="33" dur="500" fill="hold"/>
                                        <p:tgtEl>
                                          <p:spTgt spid="8"/>
                                        </p:tgtEl>
                                        <p:attrNameLst>
                                          <p:attrName>style.textDecorationUnderline</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50"/>
                                        <p:tgtEl>
                                          <p:spTgt spid="11"/>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50"/>
                                        <p:tgtEl>
                                          <p:spTgt spid="12"/>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50"/>
                                        <p:tgtEl>
                                          <p:spTgt spid="10"/>
                                        </p:tgtEl>
                                      </p:cBhvr>
                                    </p:animEffect>
                                  </p:childTnLst>
                                </p:cTn>
                              </p:par>
                              <p:par>
                                <p:cTn id="48" presetID="0" presetClass="path" presetSubtype="0" accel="50000" decel="50000" fill="hold" grpId="0" nodeType="withEffect">
                                  <p:stCondLst>
                                    <p:cond delay="0"/>
                                  </p:stCondLst>
                                  <p:childTnLst>
                                    <p:animMotion origin="layout" path="M -3.33333E-6 -3.33333E-6 C -0.01319 0.02246 -0.02621 0.04491 -0.0434 0.0801 C -0.06076 0.11551 -0.08663 0.15926 -0.10364 0.21181 C -0.12066 0.26459 -0.13489 0.32778 -0.14583 0.39653 C -0.15659 0.46528 -0.16267 0.54491 -0.16857 0.62477 " pathEditMode="relative" rAng="0" ptsTypes="AAAAA">
                                      <p:cBhvr>
                                        <p:cTn id="49" dur="2000" fill="hold"/>
                                        <p:tgtEl>
                                          <p:spTgt spid="12"/>
                                        </p:tgtEl>
                                        <p:attrNameLst>
                                          <p:attrName>ppt_x</p:attrName>
                                          <p:attrName>ppt_y</p:attrName>
                                        </p:attrNameLst>
                                      </p:cBhvr>
                                      <p:rCtr x="-8438" y="31227"/>
                                    </p:animMotion>
                                  </p:childTnLst>
                                </p:cTn>
                              </p:par>
                              <p:par>
                                <p:cTn id="50" presetID="0" presetClass="path" presetSubtype="0" accel="57500" decel="42500" fill="hold" grpId="0" nodeType="withEffect">
                                  <p:stCondLst>
                                    <p:cond delay="0"/>
                                  </p:stCondLst>
                                  <p:childTnLst>
                                    <p:animMotion origin="layout" path="M -3.33333E-6 -3.7037E-6 C -0.00173 -0.01921 -0.00347 -0.03796 -0.01336 -0.06435 C -0.02309 -0.09051 -0.04027 -0.13009 -0.05902 -0.1574 C -0.07795 -0.18472 -0.09843 -0.21041 -0.12656 -0.22801 C -0.15468 -0.24583 -0.19357 -0.26064 -0.22777 -0.26342 C -0.2618 -0.2662 -0.30225 -0.25972 -0.33142 -0.24421 C -0.36041 -0.2287 -0.37569 -0.21064 -0.40243 -0.17037 C -0.42916 -0.13009 -0.46875 -0.05856 -0.49149 -0.00185 C -0.51441 0.05533 -0.5283 0.11598 -0.53975 0.17176 C -0.55121 0.22778 -0.55538 0.28727 -0.56024 0.33403 C -0.5651 0.38056 -0.56684 0.4169 -0.56857 0.45278 " pathEditMode="relative" rAng="0" ptsTypes="AAAAAAAAAAA">
                                      <p:cBhvr>
                                        <p:cTn id="51" dur="2000" fill="hold"/>
                                        <p:tgtEl>
                                          <p:spTgt spid="4"/>
                                        </p:tgtEl>
                                        <p:attrNameLst>
                                          <p:attrName>ppt_x</p:attrName>
                                          <p:attrName>ppt_y</p:attrName>
                                        </p:attrNameLst>
                                      </p:cBhvr>
                                      <p:rCtr x="-28438" y="9444"/>
                                    </p:animMotion>
                                  </p:childTnLst>
                                </p:cTn>
                              </p:par>
                              <p:par>
                                <p:cTn id="52" presetID="0" presetClass="path" presetSubtype="0" accel="65000" decel="35000" fill="hold" grpId="0" nodeType="withEffect">
                                  <p:stCondLst>
                                    <p:cond delay="0"/>
                                  </p:stCondLst>
                                  <p:childTnLst>
                                    <p:animMotion origin="layout" path="M -2.5E-6 -4.44444E-6 C 0.00747 -0.01851 0.01493 -0.0368 0.02153 -0.07083 C 0.0283 -0.10486 0.03976 -0.16157 0.03976 -0.20416 C 0.03976 -0.24675 0.03594 -0.29143 0.02153 -0.32615 C 0.00729 -0.36111 -0.01753 -0.39236 -0.04583 -0.41296 C -0.07413 -0.43356 -0.11319 -0.44884 -0.14826 -0.45 C -0.18333 -0.45092 -0.21996 -0.44907 -0.25659 -0.41944 C -0.2934 -0.38958 -0.33767 -0.32777 -0.36875 -0.27152 C -0.39982 -0.21527 -0.42552 -0.14236 -0.4434 -0.08194 C -0.46128 -0.02175 -0.46944 0.03149 -0.47587 0.08982 C -0.48229 0.14815 -0.48212 0.20811 -0.48194 0.26806 " pathEditMode="relative" rAng="0" ptsTypes="AAAAAAAAAAA">
                                      <p:cBhvr>
                                        <p:cTn id="53" dur="2000" fill="hold"/>
                                        <p:tgtEl>
                                          <p:spTgt spid="10"/>
                                        </p:tgtEl>
                                        <p:attrNameLst>
                                          <p:attrName>ppt_x</p:attrName>
                                          <p:attrName>ppt_y</p:attrName>
                                        </p:attrNameLst>
                                      </p:cBhvr>
                                      <p:rCtr x="-22118" y="-9120"/>
                                    </p:animMotion>
                                  </p:childTnLst>
                                </p:cTn>
                              </p:par>
                              <p:par>
                                <p:cTn id="54" presetID="0" presetClass="path" presetSubtype="0" accel="75000" decel="25000" fill="hold" grpId="0" nodeType="withEffect">
                                  <p:stCondLst>
                                    <p:cond delay="0"/>
                                  </p:stCondLst>
                                  <p:childTnLst>
                                    <p:animMotion origin="layout" path="M 2.22222E-6 -1.11111E-6 C 0.00035 -0.07731 0.00087 -0.15463 -0.00243 -0.22986 C -0.00556 -0.30486 -0.01025 -0.39305 -0.01927 -0.45139 C -0.0283 -0.50972 -0.03507 -0.54143 -0.0566 -0.57986 C -0.07813 -0.61852 -0.11198 -0.66018 -0.14827 -0.68264 C -0.18438 -0.70509 -0.24202 -0.71204 -0.27344 -0.71481 C -0.30504 -0.71736 -0.31163 -0.7162 -0.33733 -0.69884 C -0.36302 -0.68125 -0.39879 -0.65324 -0.42761 -0.61042 C -0.4566 -0.56759 -0.48924 -0.49815 -0.51077 -0.44167 C -0.53229 -0.38518 -0.54445 -0.3456 -0.5566 -0.27153 C -0.56858 -0.19745 -0.57587 -0.09722 -0.58299 0.00324 " pathEditMode="relative" rAng="0" ptsTypes="AAAAAAAAAAA">
                                      <p:cBhvr>
                                        <p:cTn id="55" dur="2000" fill="hold"/>
                                        <p:tgtEl>
                                          <p:spTgt spid="11"/>
                                        </p:tgtEl>
                                        <p:attrNameLst>
                                          <p:attrName>ppt_x</p:attrName>
                                          <p:attrName>ppt_y</p:attrName>
                                        </p:attrNameLst>
                                      </p:cBhvr>
                                      <p:rCtr x="-29149" y="-35648"/>
                                    </p:animMotion>
                                  </p:childTnLst>
                                </p:cTn>
                              </p:par>
                              <p:par>
                                <p:cTn id="56" presetID="10" presetClass="exit" presetSubtype="0" fill="hold" grpId="1" nodeType="withEffect">
                                  <p:stCondLst>
                                    <p:cond delay="0"/>
                                  </p:stCondLst>
                                  <p:childTnLst>
                                    <p:animEffect transition="out" filter="fade">
                                      <p:cBhvr>
                                        <p:cTn id="57" dur="1000"/>
                                        <p:tgtEl>
                                          <p:spTgt spid="3074"/>
                                        </p:tgtEl>
                                      </p:cBhvr>
                                    </p:animEffect>
                                    <p:set>
                                      <p:cBhvr>
                                        <p:cTn id="58" dur="1" fill="hold">
                                          <p:stCondLst>
                                            <p:cond delay="999"/>
                                          </p:stCondLst>
                                        </p:cTn>
                                        <p:tgtEl>
                                          <p:spTgt spid="3074"/>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250"/>
                                        <p:tgtEl>
                                          <p:spTgt spid="6"/>
                                        </p:tgtEl>
                                      </p:cBhvr>
                                    </p:animEffect>
                                    <p:set>
                                      <p:cBhvr>
                                        <p:cTn id="61" dur="1" fill="hold">
                                          <p:stCondLst>
                                            <p:cond delay="249"/>
                                          </p:stCondLst>
                                        </p:cTn>
                                        <p:tgtEl>
                                          <p:spTgt spid="6"/>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250"/>
                                        <p:tgtEl>
                                          <p:spTgt spid="8"/>
                                        </p:tgtEl>
                                      </p:cBhvr>
                                    </p:animEffect>
                                    <p:set>
                                      <p:cBhvr>
                                        <p:cTn id="64" dur="1" fill="hold">
                                          <p:stCondLst>
                                            <p:cond delay="249"/>
                                          </p:stCondLst>
                                        </p:cTn>
                                        <p:tgtEl>
                                          <p:spTgt spid="8"/>
                                        </p:tgtEl>
                                        <p:attrNameLst>
                                          <p:attrName>style.visibility</p:attrName>
                                        </p:attrNameLst>
                                      </p:cBhvr>
                                      <p:to>
                                        <p:strVal val="hidden"/>
                                      </p:to>
                                    </p:set>
                                  </p:childTnLst>
                                </p:cTn>
                              </p:par>
                              <p:par>
                                <p:cTn id="65" presetID="1" presetClass="entr" presetSubtype="0" fill="hold" grpId="0" nodeType="withEffect">
                                  <p:stCondLst>
                                    <p:cond delay="100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5" grpId="0"/>
      <p:bldP spid="4" grpId="0"/>
      <p:bldP spid="4" grpId="1"/>
      <p:bldP spid="4" grpId="2"/>
      <p:bldP spid="10" grpId="0"/>
      <p:bldP spid="10" grpId="1"/>
      <p:bldP spid="11" grpId="0"/>
      <p:bldP spid="11" grpId="1"/>
      <p:bldP spid="12" grpId="0"/>
      <p:bldP spid="12" grpId="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5A7A1D-0F06-4E38-BA6F-CD3244ADE1A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9117"/>
          <a:stretch/>
        </p:blipFill>
        <p:spPr>
          <a:xfrm>
            <a:off x="0" y="0"/>
            <a:ext cx="9144000" cy="6858000"/>
          </a:xfrm>
          <a:prstGeom prst="rect">
            <a:avLst/>
          </a:prstGeom>
        </p:spPr>
      </p:pic>
      <p:sp>
        <p:nvSpPr>
          <p:cNvPr id="7" name="Title 1">
            <a:extLst>
              <a:ext uri="{FF2B5EF4-FFF2-40B4-BE49-F238E27FC236}">
                <a16:creationId xmlns:a16="http://schemas.microsoft.com/office/drawing/2014/main" id="{C2F3A170-C5AA-4463-81AD-3B6338B2530E}"/>
              </a:ext>
            </a:extLst>
          </p:cNvPr>
          <p:cNvSpPr txBox="1">
            <a:spLocks/>
          </p:cNvSpPr>
          <p:nvPr/>
        </p:nvSpPr>
        <p:spPr>
          <a:xfrm>
            <a:off x="7150894" y="2094032"/>
            <a:ext cx="1466373" cy="8119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cares</a:t>
            </a:r>
          </a:p>
        </p:txBody>
      </p:sp>
      <p:sp>
        <p:nvSpPr>
          <p:cNvPr id="8" name="Title 1">
            <a:extLst>
              <a:ext uri="{FF2B5EF4-FFF2-40B4-BE49-F238E27FC236}">
                <a16:creationId xmlns:a16="http://schemas.microsoft.com/office/drawing/2014/main" id="{F8DCC983-D2B7-404A-882C-05D6ED82C109}"/>
              </a:ext>
            </a:extLst>
          </p:cNvPr>
          <p:cNvSpPr txBox="1">
            <a:spLocks/>
          </p:cNvSpPr>
          <p:nvPr/>
        </p:nvSpPr>
        <p:spPr>
          <a:xfrm>
            <a:off x="536881" y="2799616"/>
            <a:ext cx="3224834" cy="7415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this world</a:t>
            </a:r>
          </a:p>
        </p:txBody>
      </p:sp>
      <p:sp>
        <p:nvSpPr>
          <p:cNvPr id="4" name="Rectangle 2">
            <a:extLst>
              <a:ext uri="{FF2B5EF4-FFF2-40B4-BE49-F238E27FC236}">
                <a16:creationId xmlns:a16="http://schemas.microsoft.com/office/drawing/2014/main" id="{9A5EDEAF-8F9D-4584-9A6C-EC9F4E9887D4}"/>
              </a:ext>
            </a:extLst>
          </p:cNvPr>
          <p:cNvSpPr>
            <a:spLocks noGrp="1" noChangeArrowheads="1"/>
          </p:cNvSpPr>
          <p:nvPr>
            <p:ph type="title"/>
          </p:nvPr>
        </p:nvSpPr>
        <p:spPr>
          <a:xfrm>
            <a:off x="457200" y="697831"/>
            <a:ext cx="8229600" cy="552249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these are the ones sown among thorns; they are the ones who hear the word, and the cares of this world, the deceitfulness of riches, and the desires for other things entering in choke the word, and it becomes unfruitful."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4:18-9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2DDDA721-C285-445B-8549-D722FCA363A4}"/>
              </a:ext>
            </a:extLst>
          </p:cNvPr>
          <p:cNvSpPr txBox="1">
            <a:spLocks noChangeArrowheads="1"/>
          </p:cNvSpPr>
          <p:nvPr/>
        </p:nvSpPr>
        <p:spPr bwMode="auto">
          <a:xfrm>
            <a:off x="4247923" y="3424266"/>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a:extLst>
              <a:ext uri="{FF2B5EF4-FFF2-40B4-BE49-F238E27FC236}">
                <a16:creationId xmlns:a16="http://schemas.microsoft.com/office/drawing/2014/main" id="{25171D55-44B9-495B-9EF4-8A90DC02D6BB}"/>
              </a:ext>
            </a:extLst>
          </p:cNvPr>
          <p:cNvSpPr txBox="1">
            <a:spLocks noChangeArrowheads="1"/>
          </p:cNvSpPr>
          <p:nvPr/>
        </p:nvSpPr>
        <p:spPr bwMode="auto">
          <a:xfrm>
            <a:off x="5891333" y="2689028"/>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94418100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18" presetClass="emph" presetSubtype="0" fill="hold" grpId="1" nodeType="withEffect">
                                  <p:stCondLst>
                                    <p:cond delay="0"/>
                                  </p:stCondLst>
                                  <p:childTnLst>
                                    <p:set>
                                      <p:cBhvr override="childStyle">
                                        <p:cTn id="17" dur="500" fill="hold"/>
                                        <p:tgtEl>
                                          <p:spTgt spid="7"/>
                                        </p:tgtEl>
                                        <p:attrNameLst>
                                          <p:attrName>style.textDecorationUnderline</p:attrName>
                                        </p:attrNameLst>
                                      </p:cBhvr>
                                      <p:to>
                                        <p:strVal val="true"/>
                                      </p:to>
                                    </p:set>
                                  </p:childTnLst>
                                </p:cTn>
                              </p:par>
                              <p:par>
                                <p:cTn id="18" presetID="22" presetClass="entr" presetSubtype="8" fill="hold" grpId="0" nodeType="withEffect">
                                  <p:stCondLst>
                                    <p:cond delay="40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18" presetClass="emph" presetSubtype="0" fill="hold" grpId="1" nodeType="withEffect">
                                  <p:stCondLst>
                                    <p:cond delay="400"/>
                                  </p:stCondLst>
                                  <p:childTnLst>
                                    <p:set>
                                      <p:cBhvr override="childStyle">
                                        <p:cTn id="22" dur="500" fill="hold"/>
                                        <p:tgtEl>
                                          <p:spTgt spid="8"/>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42" presetClass="path" presetSubtype="0" accel="50000" decel="50000" fill="hold" grpId="1" nodeType="withEffect">
                                  <p:stCondLst>
                                    <p:cond delay="0"/>
                                  </p:stCondLst>
                                  <p:childTnLst>
                                    <p:animMotion origin="layout" path="M 0.00087 -1.85185E-6 L 0.18021 -0.10717 " pathEditMode="relative" rAng="0" ptsTypes="AA">
                                      <p:cBhvr>
                                        <p:cTn id="29" dur="1750" fill="hold"/>
                                        <p:tgtEl>
                                          <p:spTgt spid="9"/>
                                        </p:tgtEl>
                                        <p:attrNameLst>
                                          <p:attrName>ppt_x</p:attrName>
                                          <p:attrName>ppt_y</p:attrName>
                                        </p:attrNameLst>
                                      </p:cBhvr>
                                      <p:rCtr x="8958" y="-5370"/>
                                    </p:animMotion>
                                  </p:childTnLst>
                                </p:cTn>
                              </p:par>
                              <p:par>
                                <p:cTn id="30" presetID="10" presetClass="exit" presetSubtype="0" fill="hold" grpId="1" nodeType="withEffect">
                                  <p:stCondLst>
                                    <p:cond delay="0"/>
                                  </p:stCondLst>
                                  <p:childTnLst>
                                    <p:animEffect transition="out" filter="fade">
                                      <p:cBhvr>
                                        <p:cTn id="31" dur="1250"/>
                                        <p:tgtEl>
                                          <p:spTgt spid="4"/>
                                        </p:tgtEl>
                                      </p:cBhvr>
                                    </p:animEffect>
                                    <p:set>
                                      <p:cBhvr>
                                        <p:cTn id="32" dur="1" fill="hold">
                                          <p:stCondLst>
                                            <p:cond delay="1249"/>
                                          </p:stCondLst>
                                        </p:cTn>
                                        <p:tgtEl>
                                          <p:spTgt spid="4"/>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250"/>
                                        <p:tgtEl>
                                          <p:spTgt spid="7"/>
                                        </p:tgtEl>
                                      </p:cBhvr>
                                    </p:animEffect>
                                    <p:set>
                                      <p:cBhvr>
                                        <p:cTn id="35" dur="1" fill="hold">
                                          <p:stCondLst>
                                            <p:cond delay="249"/>
                                          </p:stCondLst>
                                        </p:cTn>
                                        <p:tgtEl>
                                          <p:spTgt spid="7"/>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250"/>
                                        <p:tgtEl>
                                          <p:spTgt spid="8"/>
                                        </p:tgtEl>
                                      </p:cBhvr>
                                    </p:animEffect>
                                    <p:set>
                                      <p:cBhvr>
                                        <p:cTn id="38"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4" grpId="0"/>
      <p:bldP spid="4" grpId="1"/>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FF12B-8984-4C68-842F-FF414A58D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4222"/>
            <a:ext cx="9144001" cy="6942221"/>
          </a:xfrm>
          <a:prstGeom prst="rect">
            <a:avLst/>
          </a:prstGeom>
        </p:spPr>
      </p:pic>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among whom also we all once conducted ourselves in the lusts of our flesh, fulfilling the desires of the flesh and of the mind, and were by nature children of wrath, just as the others.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2:3 </a:t>
            </a:r>
          </a:p>
        </p:txBody>
      </p:sp>
      <p:sp>
        <p:nvSpPr>
          <p:cNvPr id="5" name="Rectangle 2">
            <a:extLst>
              <a:ext uri="{FF2B5EF4-FFF2-40B4-BE49-F238E27FC236}">
                <a16:creationId xmlns:a16="http://schemas.microsoft.com/office/drawing/2014/main" id="{AE6798F9-D39F-42D7-A8C7-013F50C1CB01}"/>
              </a:ext>
            </a:extLst>
          </p:cNvPr>
          <p:cNvSpPr txBox="1">
            <a:spLocks noChangeArrowheads="1"/>
          </p:cNvSpPr>
          <p:nvPr/>
        </p:nvSpPr>
        <p:spPr bwMode="auto">
          <a:xfrm>
            <a:off x="2876552" y="2686489"/>
            <a:ext cx="570653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fulfilling the desires of</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ndParaRPr>
          </a:p>
        </p:txBody>
      </p:sp>
      <p:sp>
        <p:nvSpPr>
          <p:cNvPr id="6" name="Rectangle 2">
            <a:extLst>
              <a:ext uri="{FF2B5EF4-FFF2-40B4-BE49-F238E27FC236}">
                <a16:creationId xmlns:a16="http://schemas.microsoft.com/office/drawing/2014/main" id="{27D9A310-A7FF-416B-8225-27F014C5E68D}"/>
              </a:ext>
            </a:extLst>
          </p:cNvPr>
          <p:cNvSpPr txBox="1">
            <a:spLocks noChangeArrowheads="1"/>
          </p:cNvSpPr>
          <p:nvPr/>
        </p:nvSpPr>
        <p:spPr bwMode="auto">
          <a:xfrm>
            <a:off x="6775715" y="2012686"/>
            <a:ext cx="136220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lusts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0632D99E-909C-43CD-B467-D6619DBAF1F2}"/>
              </a:ext>
            </a:extLst>
          </p:cNvPr>
          <p:cNvSpPr txBox="1">
            <a:spLocks noChangeArrowheads="1"/>
          </p:cNvSpPr>
          <p:nvPr/>
        </p:nvSpPr>
        <p:spPr bwMode="auto">
          <a:xfrm>
            <a:off x="7946761" y="2017181"/>
            <a:ext cx="82034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of</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6ECE4475-22DF-4C12-8960-E85BD8DB2B3B}"/>
              </a:ext>
            </a:extLst>
          </p:cNvPr>
          <p:cNvSpPr txBox="1">
            <a:spLocks noChangeArrowheads="1"/>
          </p:cNvSpPr>
          <p:nvPr/>
        </p:nvSpPr>
        <p:spPr bwMode="auto">
          <a:xfrm>
            <a:off x="972343" y="3358094"/>
            <a:ext cx="222580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the flesh</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3C562B89-5DDF-46B2-9DE7-2E19F151AF71}"/>
              </a:ext>
            </a:extLst>
          </p:cNvPr>
          <p:cNvSpPr txBox="1">
            <a:spLocks noChangeArrowheads="1"/>
          </p:cNvSpPr>
          <p:nvPr/>
        </p:nvSpPr>
        <p:spPr bwMode="auto">
          <a:xfrm>
            <a:off x="4100247" y="3357562"/>
            <a:ext cx="29464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of the mind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8F4613FC-5C17-42F7-9A18-D2E223266909}"/>
              </a:ext>
            </a:extLst>
          </p:cNvPr>
          <p:cNvSpPr txBox="1">
            <a:spLocks noChangeArrowheads="1"/>
          </p:cNvSpPr>
          <p:nvPr/>
        </p:nvSpPr>
        <p:spPr bwMode="auto">
          <a:xfrm>
            <a:off x="1761466" y="4032248"/>
            <a:ext cx="678272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by nature children of wrath</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BAE6EA73-04A6-4DC7-8140-3239E2266BA4}"/>
              </a:ext>
            </a:extLst>
          </p:cNvPr>
          <p:cNvSpPr txBox="1">
            <a:spLocks noChangeArrowheads="1"/>
          </p:cNvSpPr>
          <p:nvPr/>
        </p:nvSpPr>
        <p:spPr bwMode="auto">
          <a:xfrm>
            <a:off x="4025900" y="1631948"/>
            <a:ext cx="64479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ndParaRPr>
          </a:p>
        </p:txBody>
      </p:sp>
      <p:sp>
        <p:nvSpPr>
          <p:cNvPr id="14" name="Rectangle 2">
            <a:extLst>
              <a:ext uri="{FF2B5EF4-FFF2-40B4-BE49-F238E27FC236}">
                <a16:creationId xmlns:a16="http://schemas.microsoft.com/office/drawing/2014/main" id="{43A3BC15-B920-42D2-AA6A-86388066D590}"/>
              </a:ext>
            </a:extLst>
          </p:cNvPr>
          <p:cNvSpPr txBox="1">
            <a:spLocks noChangeArrowheads="1"/>
          </p:cNvSpPr>
          <p:nvPr/>
        </p:nvSpPr>
        <p:spPr bwMode="auto">
          <a:xfrm>
            <a:off x="4025900" y="2305048"/>
            <a:ext cx="64479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ndParaRPr>
          </a:p>
        </p:txBody>
      </p:sp>
      <p:sp>
        <p:nvSpPr>
          <p:cNvPr id="15" name="Rectangle 2">
            <a:extLst>
              <a:ext uri="{FF2B5EF4-FFF2-40B4-BE49-F238E27FC236}">
                <a16:creationId xmlns:a16="http://schemas.microsoft.com/office/drawing/2014/main" id="{7B3529E6-9B44-4712-A981-0E6BB23E6442}"/>
              </a:ext>
            </a:extLst>
          </p:cNvPr>
          <p:cNvSpPr txBox="1">
            <a:spLocks noChangeArrowheads="1"/>
          </p:cNvSpPr>
          <p:nvPr/>
        </p:nvSpPr>
        <p:spPr bwMode="auto">
          <a:xfrm>
            <a:off x="6769100" y="933448"/>
            <a:ext cx="64479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ndParaRPr>
          </a:p>
        </p:txBody>
      </p:sp>
      <p:sp>
        <p:nvSpPr>
          <p:cNvPr id="4" name="Rectangle 2" hidden="1">
            <a:extLst>
              <a:ext uri="{FF2B5EF4-FFF2-40B4-BE49-F238E27FC236}">
                <a16:creationId xmlns:a16="http://schemas.microsoft.com/office/drawing/2014/main" id="{E69333FE-F5E8-44FD-BF6B-E2CBD48AF369}"/>
              </a:ext>
            </a:extLst>
          </p:cNvPr>
          <p:cNvSpPr txBox="1">
            <a:spLocks noChangeArrowheads="1"/>
          </p:cNvSpPr>
          <p:nvPr/>
        </p:nvSpPr>
        <p:spPr bwMode="auto">
          <a:xfrm>
            <a:off x="506805" y="948267"/>
            <a:ext cx="8229600" cy="306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fulfilling the desires of lusts: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of the flesh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of the mind</a:t>
            </a:r>
          </a:p>
          <a:p>
            <a:pPr algn="l" eaLnBrk="1" hangingPunct="1"/>
            <a:endParaRPr lang="en-US" altLang="en-US" sz="1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by nature children of wrath </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1C8EC383-4864-4C2D-9E43-A6C38AEB6ED1}"/>
              </a:ext>
            </a:extLst>
          </p:cNvPr>
          <p:cNvSpPr txBox="1">
            <a:spLocks noChangeArrowheads="1"/>
          </p:cNvSpPr>
          <p:nvPr/>
        </p:nvSpPr>
        <p:spPr bwMode="auto">
          <a:xfrm>
            <a:off x="5891333" y="2689028"/>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03858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16"/>
                                        </p:tgtEl>
                                      </p:cBhvr>
                                    </p:animEffect>
                                    <p:set>
                                      <p:cBhvr>
                                        <p:cTn id="13" dur="1" fill="hold">
                                          <p:stCondLst>
                                            <p:cond delay="249"/>
                                          </p:stCondLst>
                                        </p:cTn>
                                        <p:tgtEl>
                                          <p:spTgt spid="1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42" presetClass="path" presetSubtype="0" accel="50000" decel="50000" fill="hold" grpId="1" nodeType="withEffect">
                                  <p:stCondLst>
                                    <p:cond delay="0"/>
                                  </p:stCondLst>
                                  <p:childTnLst>
                                    <p:animMotion origin="layout" path="M -2.5E-6 -2.96296E-6 L -0.27778 -0.25347 " pathEditMode="relative" rAng="0" ptsTypes="AA">
                                      <p:cBhvr>
                                        <p:cTn id="35" dur="2000" fill="hold"/>
                                        <p:tgtEl>
                                          <p:spTgt spid="5"/>
                                        </p:tgtEl>
                                        <p:attrNameLst>
                                          <p:attrName>ppt_x</p:attrName>
                                          <p:attrName>ppt_y</p:attrName>
                                        </p:attrNameLst>
                                      </p:cBhvr>
                                      <p:rCtr x="-13889" y="-12685"/>
                                    </p:animMotion>
                                  </p:childTnLst>
                                </p:cTn>
                              </p:par>
                              <p:par>
                                <p:cTn id="36" presetID="42" presetClass="path" presetSubtype="0" accel="50000" decel="50000" fill="hold" grpId="1" nodeType="withEffect">
                                  <p:stCondLst>
                                    <p:cond delay="0"/>
                                  </p:stCondLst>
                                  <p:childTnLst>
                                    <p:animMotion origin="layout" path="M -1.38889E-6 -4.81481E-6 L -0.11128 -0.15532 " pathEditMode="relative" rAng="0" ptsTypes="AA">
                                      <p:cBhvr>
                                        <p:cTn id="37" dur="2000" fill="hold"/>
                                        <p:tgtEl>
                                          <p:spTgt spid="6"/>
                                        </p:tgtEl>
                                        <p:attrNameLst>
                                          <p:attrName>ppt_x</p:attrName>
                                          <p:attrName>ppt_y</p:attrName>
                                        </p:attrNameLst>
                                      </p:cBhvr>
                                      <p:rCtr x="-5573" y="-7778"/>
                                    </p:animMotion>
                                  </p:childTnLst>
                                </p:cTn>
                              </p:par>
                              <p:par>
                                <p:cTn id="38" presetID="42" presetClass="path" presetSubtype="0" accel="50000" decel="50000" fill="hold" grpId="1" nodeType="withEffect">
                                  <p:stCondLst>
                                    <p:cond delay="0"/>
                                  </p:stCondLst>
                                  <p:childTnLst>
                                    <p:animMotion origin="layout" path="M 1.11111E-6 7.40741E-7 L -0.36927 -0.05833 " pathEditMode="relative" rAng="0" ptsTypes="AA">
                                      <p:cBhvr>
                                        <p:cTn id="39" dur="2000" fill="hold"/>
                                        <p:tgtEl>
                                          <p:spTgt spid="7"/>
                                        </p:tgtEl>
                                        <p:attrNameLst>
                                          <p:attrName>ppt_x</p:attrName>
                                          <p:attrName>ppt_y</p:attrName>
                                        </p:attrNameLst>
                                      </p:cBhvr>
                                      <p:rCtr x="-18472" y="-2917"/>
                                    </p:animMotion>
                                  </p:childTnLst>
                                </p:cTn>
                              </p:par>
                              <p:par>
                                <p:cTn id="40" presetID="42" presetClass="path" presetSubtype="0" accel="50000" decel="50000" fill="hold" grpId="1" nodeType="withEffect">
                                  <p:stCondLst>
                                    <p:cond delay="0"/>
                                  </p:stCondLst>
                                  <p:childTnLst>
                                    <p:animMotion origin="layout" path="M -1.38889E-6 3.7037E-7 L 0.46632 -0.25394 " pathEditMode="relative" rAng="0" ptsTypes="AA">
                                      <p:cBhvr>
                                        <p:cTn id="41" dur="2000" fill="hold"/>
                                        <p:tgtEl>
                                          <p:spTgt spid="8"/>
                                        </p:tgtEl>
                                        <p:attrNameLst>
                                          <p:attrName>ppt_x</p:attrName>
                                          <p:attrName>ppt_y</p:attrName>
                                        </p:attrNameLst>
                                      </p:cBhvr>
                                      <p:rCtr x="23316" y="-12708"/>
                                    </p:animMotion>
                                  </p:childTnLst>
                                </p:cTn>
                              </p:par>
                              <p:par>
                                <p:cTn id="42" presetID="42" presetClass="path" presetSubtype="0" accel="50000" decel="50000" fill="hold" grpId="1" nodeType="withEffect">
                                  <p:stCondLst>
                                    <p:cond delay="0"/>
                                  </p:stCondLst>
                                  <p:childTnLst>
                                    <p:animMotion origin="layout" path="M 1.38889E-6 3.7037E-7 L 0.05608 -0.15556 " pathEditMode="relative" rAng="0" ptsTypes="AA">
                                      <p:cBhvr>
                                        <p:cTn id="43" dur="2000" fill="hold"/>
                                        <p:tgtEl>
                                          <p:spTgt spid="9"/>
                                        </p:tgtEl>
                                        <p:attrNameLst>
                                          <p:attrName>ppt_x</p:attrName>
                                          <p:attrName>ppt_y</p:attrName>
                                        </p:attrNameLst>
                                      </p:cBhvr>
                                      <p:rCtr x="2795" y="-7778"/>
                                    </p:animMotion>
                                  </p:childTnLst>
                                </p:cTn>
                              </p:par>
                              <p:par>
                                <p:cTn id="44" presetID="42" presetClass="path" presetSubtype="0" accel="50000" decel="50000" fill="hold" grpId="1" nodeType="withEffect">
                                  <p:stCondLst>
                                    <p:cond delay="0"/>
                                  </p:stCondLst>
                                  <p:childTnLst>
                                    <p:animMotion origin="layout" path="M -1.66667E-6 7.40741E-7 L -0.04948 -0.12037 " pathEditMode="relative" rAng="0" ptsTypes="AA">
                                      <p:cBhvr>
                                        <p:cTn id="45" dur="2000" fill="hold"/>
                                        <p:tgtEl>
                                          <p:spTgt spid="10"/>
                                        </p:tgtEl>
                                        <p:attrNameLst>
                                          <p:attrName>ppt_x</p:attrName>
                                          <p:attrName>ppt_y</p:attrName>
                                        </p:attrNameLst>
                                      </p:cBhvr>
                                      <p:rCtr x="-2483" y="-6019"/>
                                    </p:animMotion>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childTnLst>
                          </p:cTn>
                        </p:par>
                        <p:par>
                          <p:cTn id="49" fill="hold">
                            <p:stCondLst>
                              <p:cond delay="2000"/>
                            </p:stCondLst>
                            <p:childTnLst>
                              <p:par>
                                <p:cTn id="50" presetID="3" presetClass="emph" presetSubtype="2" fill="hold" grpId="3" nodeType="afterEffect">
                                  <p:stCondLst>
                                    <p:cond delay="0"/>
                                  </p:stCondLst>
                                  <p:childTnLst>
                                    <p:animClr clrSpc="rgb" dir="cw">
                                      <p:cBhvr override="childStyle">
                                        <p:cTn id="51" dur="2000" fill="hold"/>
                                        <p:tgtEl>
                                          <p:spTgt spid="5"/>
                                        </p:tgtEl>
                                        <p:attrNameLst>
                                          <p:attrName>style.color</p:attrName>
                                        </p:attrNameLst>
                                      </p:cBhvr>
                                      <p:to>
                                        <a:srgbClr val="FF9900"/>
                                      </p:to>
                                    </p:animClr>
                                  </p:childTnLst>
                                </p:cTn>
                              </p:par>
                              <p:par>
                                <p:cTn id="52" presetID="3" presetClass="emph" presetSubtype="2" fill="hold" grpId="3" nodeType="withEffect">
                                  <p:stCondLst>
                                    <p:cond delay="0"/>
                                  </p:stCondLst>
                                  <p:childTnLst>
                                    <p:animClr clrSpc="rgb" dir="cw">
                                      <p:cBhvr override="childStyle">
                                        <p:cTn id="53" dur="2000" fill="hold"/>
                                        <p:tgtEl>
                                          <p:spTgt spid="6"/>
                                        </p:tgtEl>
                                        <p:attrNameLst>
                                          <p:attrName>style.color</p:attrName>
                                        </p:attrNameLst>
                                      </p:cBhvr>
                                      <p:to>
                                        <a:srgbClr val="FF9900"/>
                                      </p:to>
                                    </p:animClr>
                                  </p:childTnLst>
                                </p:cTn>
                              </p:par>
                              <p:par>
                                <p:cTn id="54" presetID="3" presetClass="emph" presetSubtype="2" fill="hold" grpId="3" nodeType="withEffect">
                                  <p:stCondLst>
                                    <p:cond delay="0"/>
                                  </p:stCondLst>
                                  <p:childTnLst>
                                    <p:animClr clrSpc="rgb" dir="cw">
                                      <p:cBhvr override="childStyle">
                                        <p:cTn id="55" dur="2000" fill="hold"/>
                                        <p:tgtEl>
                                          <p:spTgt spid="7"/>
                                        </p:tgtEl>
                                        <p:attrNameLst>
                                          <p:attrName>style.color</p:attrName>
                                        </p:attrNameLst>
                                      </p:cBhvr>
                                      <p:to>
                                        <a:srgbClr val="FF9900"/>
                                      </p:to>
                                    </p:animClr>
                                  </p:childTnLst>
                                </p:cTn>
                              </p:par>
                              <p:par>
                                <p:cTn id="56" presetID="3" presetClass="emph" presetSubtype="2" fill="hold" grpId="3" nodeType="withEffect">
                                  <p:stCondLst>
                                    <p:cond delay="0"/>
                                  </p:stCondLst>
                                  <p:childTnLst>
                                    <p:animClr clrSpc="rgb" dir="cw">
                                      <p:cBhvr override="childStyle">
                                        <p:cTn id="57" dur="2000" fill="hold"/>
                                        <p:tgtEl>
                                          <p:spTgt spid="8"/>
                                        </p:tgtEl>
                                        <p:attrNameLst>
                                          <p:attrName>style.color</p:attrName>
                                        </p:attrNameLst>
                                      </p:cBhvr>
                                      <p:to>
                                        <a:srgbClr val="FF9900"/>
                                      </p:to>
                                    </p:animClr>
                                  </p:childTnLst>
                                </p:cTn>
                              </p:par>
                              <p:par>
                                <p:cTn id="58" presetID="3" presetClass="emph" presetSubtype="2" fill="hold" grpId="3" nodeType="withEffect">
                                  <p:stCondLst>
                                    <p:cond delay="0"/>
                                  </p:stCondLst>
                                  <p:childTnLst>
                                    <p:animClr clrSpc="rgb" dir="cw">
                                      <p:cBhvr override="childStyle">
                                        <p:cTn id="59" dur="2000" fill="hold"/>
                                        <p:tgtEl>
                                          <p:spTgt spid="9"/>
                                        </p:tgtEl>
                                        <p:attrNameLst>
                                          <p:attrName>style.color</p:attrName>
                                        </p:attrNameLst>
                                      </p:cBhvr>
                                      <p:to>
                                        <a:srgbClr val="FF9900"/>
                                      </p:to>
                                    </p:animClr>
                                  </p:childTnLst>
                                </p:cTn>
                              </p:par>
                              <p:par>
                                <p:cTn id="60" presetID="3" presetClass="emph" presetSubtype="2" fill="hold" grpId="3" nodeType="withEffect">
                                  <p:stCondLst>
                                    <p:cond delay="0"/>
                                  </p:stCondLst>
                                  <p:childTnLst>
                                    <p:animClr clrSpc="rgb" dir="cw">
                                      <p:cBhvr override="childStyle">
                                        <p:cTn id="61" dur="2000" fill="hold"/>
                                        <p:tgtEl>
                                          <p:spTgt spid="10"/>
                                        </p:tgtEl>
                                        <p:attrNameLst>
                                          <p:attrName>style.color</p:attrName>
                                        </p:attrNameLst>
                                      </p:cBhvr>
                                      <p:to>
                                        <a:srgbClr val="FF9900"/>
                                      </p:to>
                                    </p:animClr>
                                  </p:childTnLst>
                                </p:cTn>
                              </p:par>
                              <p:par>
                                <p:cTn id="62" presetID="10" presetClass="entr" presetSubtype="0" fill="hold" grpId="0" nodeType="withEffect">
                                  <p:stCondLst>
                                    <p:cond delay="125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500"/>
                                        <p:tgtEl>
                                          <p:spTgt spid="4"/>
                                        </p:tgtEl>
                                      </p:cBhvr>
                                    </p:animEffect>
                                  </p:childTnLst>
                                </p:cTn>
                              </p:par>
                            </p:childTnLst>
                          </p:cTn>
                        </p:par>
                        <p:par>
                          <p:cTn id="65" fill="hold">
                            <p:stCondLst>
                              <p:cond delay="4000"/>
                            </p:stCondLst>
                            <p:childTnLst>
                              <p:par>
                                <p:cTn id="66" presetID="2" presetClass="entr" presetSubtype="8"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additive="base">
                                        <p:cTn id="68" dur="750" fill="hold"/>
                                        <p:tgtEl>
                                          <p:spTgt spid="11"/>
                                        </p:tgtEl>
                                        <p:attrNameLst>
                                          <p:attrName>ppt_x</p:attrName>
                                        </p:attrNameLst>
                                      </p:cBhvr>
                                      <p:tavLst>
                                        <p:tav tm="0">
                                          <p:val>
                                            <p:strVal val="0-#ppt_w/2"/>
                                          </p:val>
                                        </p:tav>
                                        <p:tav tm="100000">
                                          <p:val>
                                            <p:strVal val="#ppt_x"/>
                                          </p:val>
                                        </p:tav>
                                      </p:tavLst>
                                    </p:anim>
                                    <p:anim calcmode="lin" valueType="num">
                                      <p:cBhvr additive="base">
                                        <p:cTn id="69" dur="750" fill="hold"/>
                                        <p:tgtEl>
                                          <p:spTgt spid="11"/>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500"/>
                                  </p:stCondLst>
                                  <p:childTnLst>
                                    <p:set>
                                      <p:cBhvr>
                                        <p:cTn id="71" dur="1" fill="hold">
                                          <p:stCondLst>
                                            <p:cond delay="0"/>
                                          </p:stCondLst>
                                        </p:cTn>
                                        <p:tgtEl>
                                          <p:spTgt spid="14"/>
                                        </p:tgtEl>
                                        <p:attrNameLst>
                                          <p:attrName>style.visibility</p:attrName>
                                        </p:attrNameLst>
                                      </p:cBhvr>
                                      <p:to>
                                        <p:strVal val="visible"/>
                                      </p:to>
                                    </p:set>
                                    <p:anim calcmode="lin" valueType="num">
                                      <p:cBhvr additive="base">
                                        <p:cTn id="72" dur="750" fill="hold"/>
                                        <p:tgtEl>
                                          <p:spTgt spid="14"/>
                                        </p:tgtEl>
                                        <p:attrNameLst>
                                          <p:attrName>ppt_x</p:attrName>
                                        </p:attrNameLst>
                                      </p:cBhvr>
                                      <p:tavLst>
                                        <p:tav tm="0">
                                          <p:val>
                                            <p:strVal val="0-#ppt_w/2"/>
                                          </p:val>
                                        </p:tav>
                                        <p:tav tm="100000">
                                          <p:val>
                                            <p:strVal val="#ppt_x"/>
                                          </p:val>
                                        </p:tav>
                                      </p:tavLst>
                                    </p:anim>
                                    <p:anim calcmode="lin" valueType="num">
                                      <p:cBhvr additive="base">
                                        <p:cTn id="73"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5" grpId="3"/>
      <p:bldP spid="6" grpId="0"/>
      <p:bldP spid="6" grpId="1"/>
      <p:bldP spid="6" grpId="3"/>
      <p:bldP spid="7" grpId="0"/>
      <p:bldP spid="7" grpId="1"/>
      <p:bldP spid="7" grpId="3"/>
      <p:bldP spid="8" grpId="0"/>
      <p:bldP spid="8" grpId="1"/>
      <p:bldP spid="8" grpId="3"/>
      <p:bldP spid="9" grpId="0"/>
      <p:bldP spid="9" grpId="1"/>
      <p:bldP spid="9" grpId="3"/>
      <p:bldP spid="10" grpId="0"/>
      <p:bldP spid="10" grpId="1"/>
      <p:bldP spid="10" grpId="3"/>
      <p:bldP spid="11" grpId="0"/>
      <p:bldP spid="14" grpId="0"/>
      <p:bldP spid="4" grpId="0"/>
      <p:bldP spid="16"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805044-E6D6-4940-BD60-015637F39F2C}"/>
              </a:ext>
            </a:extLst>
          </p:cNvPr>
          <p:cNvPicPr>
            <a:picLocks noChangeAspect="1"/>
          </p:cNvPicPr>
          <p:nvPr/>
        </p:nvPicPr>
        <p:blipFill rotWithShape="1">
          <a:blip r:embed="rId2">
            <a:extLst>
              <a:ext uri="{28A0092B-C50C-407E-A947-70E740481C1C}">
                <a14:useLocalDpi xmlns:a14="http://schemas.microsoft.com/office/drawing/2010/main" val="0"/>
              </a:ext>
            </a:extLst>
          </a:blip>
          <a:srcRect l="13363" r="13363" b="8070"/>
          <a:stretch/>
        </p:blipFill>
        <p:spPr>
          <a:xfrm>
            <a:off x="0" y="-86227"/>
            <a:ext cx="9144000" cy="6944227"/>
          </a:xfrm>
          <a:prstGeom prst="rect">
            <a:avLst/>
          </a:prstGeom>
        </p:spPr>
      </p:pic>
      <p:sp>
        <p:nvSpPr>
          <p:cNvPr id="4" name="Title 1">
            <a:extLst>
              <a:ext uri="{FF2B5EF4-FFF2-40B4-BE49-F238E27FC236}">
                <a16:creationId xmlns:a16="http://schemas.microsoft.com/office/drawing/2014/main" id="{664734EA-9608-4EEE-BCAE-0AE832EE22DB}"/>
              </a:ext>
            </a:extLst>
          </p:cNvPr>
          <p:cNvSpPr txBox="1">
            <a:spLocks/>
          </p:cNvSpPr>
          <p:nvPr/>
        </p:nvSpPr>
        <p:spPr>
          <a:xfrm>
            <a:off x="3752190" y="1450428"/>
            <a:ext cx="4223766" cy="6393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 once walked</a:t>
            </a:r>
          </a:p>
        </p:txBody>
      </p:sp>
      <p:sp>
        <p:nvSpPr>
          <p:cNvPr id="3074" name="Rectangle 2"/>
          <p:cNvSpPr>
            <a:spLocks noGrp="1" noChangeArrowheads="1"/>
          </p:cNvSpPr>
          <p:nvPr>
            <p:ph type="title"/>
          </p:nvPr>
        </p:nvSpPr>
        <p:spPr>
          <a:xfrm>
            <a:off x="457200" y="1356519"/>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which you once walked according to the course of this world, according to the prince of the power of the air, the spirit who now works in the sons of disobedience,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2:2 </a:t>
            </a:r>
          </a:p>
        </p:txBody>
      </p:sp>
      <p:sp>
        <p:nvSpPr>
          <p:cNvPr id="5" name="Rectangle 2">
            <a:extLst>
              <a:ext uri="{FF2B5EF4-FFF2-40B4-BE49-F238E27FC236}">
                <a16:creationId xmlns:a16="http://schemas.microsoft.com/office/drawing/2014/main" id="{23AEE6BF-D255-41DA-88B2-B6BBAF011349}"/>
              </a:ext>
            </a:extLst>
          </p:cNvPr>
          <p:cNvSpPr txBox="1">
            <a:spLocks noChangeArrowheads="1"/>
          </p:cNvSpPr>
          <p:nvPr/>
        </p:nvSpPr>
        <p:spPr bwMode="auto">
          <a:xfrm>
            <a:off x="1016527" y="4700590"/>
            <a:ext cx="355785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disobedience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12">
            <a:extLst>
              <a:ext uri="{FF2B5EF4-FFF2-40B4-BE49-F238E27FC236}">
                <a16:creationId xmlns:a16="http://schemas.microsoft.com/office/drawing/2014/main" id="{BACFA0E8-FB14-425A-B62A-41DF45BBF3BB}"/>
              </a:ext>
            </a:extLst>
          </p:cNvPr>
          <p:cNvSpPr>
            <a:spLocks noChangeArrowheads="1"/>
          </p:cNvSpPr>
          <p:nvPr/>
        </p:nvSpPr>
        <p:spPr bwMode="auto">
          <a:xfrm>
            <a:off x="4912467" y="3305784"/>
            <a:ext cx="366732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gradFill flip="none" rotWithShape="1">
                  <a:gsLst>
                    <a:gs pos="0">
                      <a:schemeClr val="bg1"/>
                    </a:gs>
                    <a:gs pos="50000">
                      <a:srgbClr val="FF0000">
                        <a:shade val="67500"/>
                        <a:satMod val="115000"/>
                      </a:srgbClr>
                    </a:gs>
                    <a:gs pos="100000">
                      <a:srgbClr val="FF0000">
                        <a:shade val="100000"/>
                        <a:satMod val="115000"/>
                      </a:srgbClr>
                    </a:gs>
                  </a:gsLst>
                  <a:lin ang="16200000" scaled="1"/>
                  <a:tileRect/>
                </a:gradFill>
                <a:effectLst>
                  <a:glow rad="127000">
                    <a:schemeClr val="tx1"/>
                  </a:glow>
                </a:effectLst>
                <a:latin typeface="Calibri" panose="020F0502020204030204" pitchFamily="34" charset="0"/>
              </a:rPr>
              <a:t>Satan complex</a:t>
            </a:r>
            <a:endParaRPr lang="en-US" altLang="en-US" sz="4400" b="1" i="1" dirty="0">
              <a:gradFill flip="none" rotWithShape="1">
                <a:gsLst>
                  <a:gs pos="0">
                    <a:schemeClr val="bg1"/>
                  </a:gs>
                  <a:gs pos="50000">
                    <a:srgbClr val="FF0000">
                      <a:shade val="67500"/>
                      <a:satMod val="115000"/>
                    </a:srgbClr>
                  </a:gs>
                  <a:gs pos="100000">
                    <a:srgbClr val="FF0000">
                      <a:shade val="100000"/>
                      <a:satMod val="115000"/>
                    </a:srgbClr>
                  </a:gs>
                </a:gsLst>
                <a:lin ang="16200000" scaled="1"/>
                <a:tileRect/>
              </a:gradFill>
              <a:effectLst>
                <a:glow rad="127000">
                  <a:schemeClr val="tx1"/>
                </a:glow>
              </a:effectLst>
              <a:latin typeface="Calibri" panose="020F0502020204030204" pitchFamily="34" charset="0"/>
            </a:endParaRPr>
          </a:p>
        </p:txBody>
      </p:sp>
      <p:sp>
        <p:nvSpPr>
          <p:cNvPr id="6" name="Rectangle 2" hidden="1">
            <a:extLst>
              <a:ext uri="{FF2B5EF4-FFF2-40B4-BE49-F238E27FC236}">
                <a16:creationId xmlns:a16="http://schemas.microsoft.com/office/drawing/2014/main" id="{C6B1FCDD-FDCE-4924-B289-CCC18B7699BD}"/>
              </a:ext>
            </a:extLst>
          </p:cNvPr>
          <p:cNvSpPr txBox="1">
            <a:spLocks noChangeArrowheads="1"/>
          </p:cNvSpPr>
          <p:nvPr/>
        </p:nvSpPr>
        <p:spPr bwMode="auto">
          <a:xfrm>
            <a:off x="2284146" y="1516062"/>
            <a:ext cx="355785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disobedience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939673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par>
                                <p:cTn id="28" presetID="42" presetClass="path" presetSubtype="0" accel="50000" decel="50000" fill="hold" grpId="1" nodeType="withEffect">
                                  <p:stCondLst>
                                    <p:cond delay="0"/>
                                  </p:stCondLst>
                                  <p:childTnLst>
                                    <p:animMotion origin="layout" path="M 4.44444E-6 -2.96296E-6 L 0.13871 -0.46435 " pathEditMode="relative" rAng="0" ptsTypes="AA">
                                      <p:cBhvr>
                                        <p:cTn id="29" dur="2000" fill="hold"/>
                                        <p:tgtEl>
                                          <p:spTgt spid="5"/>
                                        </p:tgtEl>
                                        <p:attrNameLst>
                                          <p:attrName>ppt_x</p:attrName>
                                          <p:attrName>ppt_y</p:attrName>
                                        </p:attrNameLst>
                                      </p:cBhvr>
                                      <p:rCtr x="6927" y="-23218"/>
                                    </p:animMotion>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ACA492-92BE-4FC3-8CC2-7B9C97A96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05A27D4D-7E46-4820-8202-3350A4D85B20}"/>
              </a:ext>
            </a:extLst>
          </p:cNvPr>
          <p:cNvSpPr txBox="1">
            <a:spLocks/>
          </p:cNvSpPr>
          <p:nvPr/>
        </p:nvSpPr>
        <p:spPr>
          <a:xfrm>
            <a:off x="1795596" y="1485288"/>
            <a:ext cx="478300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u="sng"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soul of the wicked</a:t>
            </a:r>
          </a:p>
        </p:txBody>
      </p:sp>
      <p:sp>
        <p:nvSpPr>
          <p:cNvPr id="3074" name="Rectangle 2"/>
          <p:cNvSpPr>
            <a:spLocks noGrp="1" noChangeArrowheads="1"/>
          </p:cNvSpPr>
          <p:nvPr>
            <p:ph type="title"/>
          </p:nvPr>
        </p:nvSpPr>
        <p:spPr>
          <a:xfrm>
            <a:off x="457200" y="1447800"/>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soul of the wicked desires evil; His neighbor finds no favor   in his eyes.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21:10 </a:t>
            </a:r>
          </a:p>
        </p:txBody>
      </p:sp>
      <p:sp>
        <p:nvSpPr>
          <p:cNvPr id="4" name="Rectangle 2">
            <a:extLst>
              <a:ext uri="{FF2B5EF4-FFF2-40B4-BE49-F238E27FC236}">
                <a16:creationId xmlns:a16="http://schemas.microsoft.com/office/drawing/2014/main" id="{79FC2740-388E-48FA-A5A4-C14CF782755B}"/>
              </a:ext>
            </a:extLst>
          </p:cNvPr>
          <p:cNvSpPr txBox="1">
            <a:spLocks noChangeArrowheads="1"/>
          </p:cNvSpPr>
          <p:nvPr/>
        </p:nvSpPr>
        <p:spPr bwMode="auto">
          <a:xfrm>
            <a:off x="2284146" y="1516062"/>
            <a:ext cx="355785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disobedience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018F6EA5-E43D-4CD2-BA07-C4C25DBFEC60}"/>
              </a:ext>
            </a:extLst>
          </p:cNvPr>
          <p:cNvSpPr txBox="1">
            <a:spLocks noChangeArrowheads="1"/>
          </p:cNvSpPr>
          <p:nvPr/>
        </p:nvSpPr>
        <p:spPr bwMode="auto">
          <a:xfrm>
            <a:off x="6132298" y="1530620"/>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desire</a:t>
            </a:r>
          </a:p>
        </p:txBody>
      </p:sp>
      <p:sp>
        <p:nvSpPr>
          <p:cNvPr id="21" name="Title 1">
            <a:extLst>
              <a:ext uri="{FF2B5EF4-FFF2-40B4-BE49-F238E27FC236}">
                <a16:creationId xmlns:a16="http://schemas.microsoft.com/office/drawing/2014/main" id="{E6771F47-760B-4F40-9973-BEF8E7769DF3}"/>
              </a:ext>
            </a:extLst>
          </p:cNvPr>
          <p:cNvSpPr txBox="1">
            <a:spLocks/>
          </p:cNvSpPr>
          <p:nvPr/>
        </p:nvSpPr>
        <p:spPr>
          <a:xfrm>
            <a:off x="1629004" y="325441"/>
            <a:ext cx="4271375" cy="6826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C000"/>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Christ who is out life</a:t>
            </a:r>
          </a:p>
        </p:txBody>
      </p:sp>
      <p:sp>
        <p:nvSpPr>
          <p:cNvPr id="24" name="Title 1">
            <a:extLst>
              <a:ext uri="{FF2B5EF4-FFF2-40B4-BE49-F238E27FC236}">
                <a16:creationId xmlns:a16="http://schemas.microsoft.com/office/drawing/2014/main" id="{60BD5041-0839-4E60-8006-640C74D9EC94}"/>
              </a:ext>
            </a:extLst>
          </p:cNvPr>
          <p:cNvSpPr txBox="1">
            <a:spLocks/>
          </p:cNvSpPr>
          <p:nvPr/>
        </p:nvSpPr>
        <p:spPr>
          <a:xfrm>
            <a:off x="2852263" y="1956396"/>
            <a:ext cx="2578059" cy="6826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put to death</a:t>
            </a:r>
          </a:p>
        </p:txBody>
      </p:sp>
      <p:sp>
        <p:nvSpPr>
          <p:cNvPr id="25" name="Title 1">
            <a:extLst>
              <a:ext uri="{FF2B5EF4-FFF2-40B4-BE49-F238E27FC236}">
                <a16:creationId xmlns:a16="http://schemas.microsoft.com/office/drawing/2014/main" id="{73E89ACD-C733-4EF2-8BAF-116671FA24F0}"/>
              </a:ext>
            </a:extLst>
          </p:cNvPr>
          <p:cNvSpPr txBox="1">
            <a:spLocks/>
          </p:cNvSpPr>
          <p:nvPr/>
        </p:nvSpPr>
        <p:spPr>
          <a:xfrm>
            <a:off x="1556862" y="4159530"/>
            <a:ext cx="2251710" cy="6826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evil desire</a:t>
            </a:r>
          </a:p>
        </p:txBody>
      </p:sp>
      <p:sp>
        <p:nvSpPr>
          <p:cNvPr id="20" name="Rectangle 2">
            <a:extLst>
              <a:ext uri="{FF2B5EF4-FFF2-40B4-BE49-F238E27FC236}">
                <a16:creationId xmlns:a16="http://schemas.microsoft.com/office/drawing/2014/main" id="{63DAE8D2-A3DE-4E0A-A10A-0A8837FB80E6}"/>
              </a:ext>
            </a:extLst>
          </p:cNvPr>
          <p:cNvSpPr txBox="1">
            <a:spLocks noChangeArrowheads="1"/>
          </p:cNvSpPr>
          <p:nvPr/>
        </p:nvSpPr>
        <p:spPr bwMode="auto">
          <a:xfrm>
            <a:off x="413359" y="350729"/>
            <a:ext cx="5473874" cy="606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When Christ who is our life appears, then you also will appear with Him in glory. Therefore put to death your members which are on the earth: fornication, uncleanness, passion,      evil desire, and covetousness,                 which is idolatry.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3:4-5</a:t>
            </a:r>
            <a:r>
              <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9" name="Rectangle 4">
            <a:extLst>
              <a:ext uri="{FF2B5EF4-FFF2-40B4-BE49-F238E27FC236}">
                <a16:creationId xmlns:a16="http://schemas.microsoft.com/office/drawing/2014/main" id="{73716F8B-05BC-4B78-8E6B-D8FD5E2AC14D}"/>
              </a:ext>
            </a:extLst>
          </p:cNvPr>
          <p:cNvSpPr>
            <a:spLocks noChangeArrowheads="1"/>
          </p:cNvSpPr>
          <p:nvPr/>
        </p:nvSpPr>
        <p:spPr bwMode="auto">
          <a:xfrm>
            <a:off x="2597728" y="1496291"/>
            <a:ext cx="1808018"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FF0000"/>
                </a:solidFill>
                <a:effectLst>
                  <a:outerShdw blurRad="80000" dist="40000" dir="5040000" algn="tl">
                    <a:srgbClr val="000000">
                      <a:alpha val="30000"/>
                    </a:srgbClr>
                  </a:outerShdw>
                </a:effectLst>
                <a:latin typeface="Snap ITC" panose="04040A07060A02020202" pitchFamily="82" charset="0"/>
              </a:rPr>
              <a:t>EVIL</a:t>
            </a:r>
            <a:endParaRPr lang="en-US" sz="3200" b="1" i="1" dirty="0">
              <a:ln w="11430">
                <a:noFill/>
              </a:ln>
              <a:solidFill>
                <a:srgbClr val="FF0000"/>
              </a:solidFill>
              <a:effectLst>
                <a:outerShdw blurRad="80000" dist="40000" dir="5040000" algn="tl">
                  <a:srgbClr val="000000">
                    <a:alpha val="30000"/>
                  </a:srgbClr>
                </a:outerShdw>
              </a:effectLst>
              <a:latin typeface="Snap ITC" panose="04040A07060A02020202" pitchFamily="82" charset="0"/>
            </a:endParaRPr>
          </a:p>
        </p:txBody>
      </p:sp>
      <p:sp>
        <p:nvSpPr>
          <p:cNvPr id="8" name="Rectangle 2">
            <a:extLst>
              <a:ext uri="{FF2B5EF4-FFF2-40B4-BE49-F238E27FC236}">
                <a16:creationId xmlns:a16="http://schemas.microsoft.com/office/drawing/2014/main" id="{B4AE0C94-719E-40FE-9E32-9F9D0FEB74D1}"/>
              </a:ext>
            </a:extLst>
          </p:cNvPr>
          <p:cNvSpPr txBox="1">
            <a:spLocks noChangeArrowheads="1"/>
          </p:cNvSpPr>
          <p:nvPr/>
        </p:nvSpPr>
        <p:spPr bwMode="auto">
          <a:xfrm>
            <a:off x="568035" y="3671622"/>
            <a:ext cx="289560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superiority</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F5482E72-4A50-472A-8724-3095CEE26193}"/>
              </a:ext>
            </a:extLst>
          </p:cNvPr>
          <p:cNvSpPr txBox="1">
            <a:spLocks noChangeArrowheads="1"/>
          </p:cNvSpPr>
          <p:nvPr/>
        </p:nvSpPr>
        <p:spPr bwMode="auto">
          <a:xfrm>
            <a:off x="3685308" y="748313"/>
            <a:ext cx="200918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hatred</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DAA09AB4-67AE-4FAD-8D1D-237607855B2C}"/>
              </a:ext>
            </a:extLst>
          </p:cNvPr>
          <p:cNvSpPr txBox="1">
            <a:spLocks noChangeArrowheads="1"/>
          </p:cNvSpPr>
          <p:nvPr/>
        </p:nvSpPr>
        <p:spPr bwMode="auto">
          <a:xfrm>
            <a:off x="969818" y="207986"/>
            <a:ext cx="245252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lewdness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C2F5F9B6-5B1F-4D71-B145-4E8BADE01E33}"/>
              </a:ext>
            </a:extLst>
          </p:cNvPr>
          <p:cNvSpPr txBox="1">
            <a:spLocks noChangeArrowheads="1"/>
          </p:cNvSpPr>
          <p:nvPr/>
        </p:nvSpPr>
        <p:spPr bwMode="auto">
          <a:xfrm>
            <a:off x="6082145" y="332676"/>
            <a:ext cx="263263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jealousies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2D607A3D-32CE-4962-B9CD-4E83BE7FF25C}"/>
              </a:ext>
            </a:extLst>
          </p:cNvPr>
          <p:cNvSpPr txBox="1">
            <a:spLocks noChangeArrowheads="1"/>
          </p:cNvSpPr>
          <p:nvPr/>
        </p:nvSpPr>
        <p:spPr bwMode="auto">
          <a:xfrm>
            <a:off x="512617" y="1565731"/>
            <a:ext cx="166281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wrath</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4AADBF85-1539-4B51-A94C-14A354F40C36}"/>
              </a:ext>
            </a:extLst>
          </p:cNvPr>
          <p:cNvSpPr txBox="1">
            <a:spLocks noChangeArrowheads="1"/>
          </p:cNvSpPr>
          <p:nvPr/>
        </p:nvSpPr>
        <p:spPr bwMode="auto">
          <a:xfrm>
            <a:off x="1302326" y="2632532"/>
            <a:ext cx="286816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selfishness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E3FDF8F8-DF12-4304-9D4F-DD8949D7C5F3}"/>
              </a:ext>
            </a:extLst>
          </p:cNvPr>
          <p:cNvSpPr txBox="1">
            <a:spLocks noChangeArrowheads="1"/>
          </p:cNvSpPr>
          <p:nvPr/>
        </p:nvSpPr>
        <p:spPr bwMode="auto">
          <a:xfrm>
            <a:off x="720707" y="5167913"/>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drunkenness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4B689990-364F-46E6-8E4F-0C7445A2E7F6}"/>
              </a:ext>
            </a:extLst>
          </p:cNvPr>
          <p:cNvSpPr txBox="1">
            <a:spLocks noChangeArrowheads="1"/>
          </p:cNvSpPr>
          <p:nvPr/>
        </p:nvSpPr>
        <p:spPr bwMode="auto">
          <a:xfrm>
            <a:off x="4793945" y="1870529"/>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immorality</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1E32F249-1173-4188-A2DC-C074D3EE4E95}"/>
              </a:ext>
            </a:extLst>
          </p:cNvPr>
          <p:cNvSpPr txBox="1">
            <a:spLocks noChangeArrowheads="1"/>
          </p:cNvSpPr>
          <p:nvPr/>
        </p:nvSpPr>
        <p:spPr bwMode="auto">
          <a:xfrm>
            <a:off x="3699164" y="4267200"/>
            <a:ext cx="1690526" cy="76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envy</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7EB2C66E-9E82-4AF9-A3C5-27AAD4C775AE}"/>
              </a:ext>
            </a:extLst>
          </p:cNvPr>
          <p:cNvSpPr txBox="1">
            <a:spLocks noChangeArrowheads="1"/>
          </p:cNvSpPr>
          <p:nvPr/>
        </p:nvSpPr>
        <p:spPr bwMode="auto">
          <a:xfrm>
            <a:off x="4696691" y="5638967"/>
            <a:ext cx="218929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thieving</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4E984EB5-9BA9-474A-AFA8-CCFCB0D7246D}"/>
              </a:ext>
            </a:extLst>
          </p:cNvPr>
          <p:cNvSpPr txBox="1">
            <a:spLocks noChangeArrowheads="1"/>
          </p:cNvSpPr>
          <p:nvPr/>
        </p:nvSpPr>
        <p:spPr bwMode="auto">
          <a:xfrm>
            <a:off x="4765962" y="2909621"/>
            <a:ext cx="164896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liars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1">
            <a:extLst>
              <a:ext uri="{FF2B5EF4-FFF2-40B4-BE49-F238E27FC236}">
                <a16:creationId xmlns:a16="http://schemas.microsoft.com/office/drawing/2014/main" id="{78FDC7F9-AE0A-4C46-B160-99BFA72054B3}"/>
              </a:ext>
            </a:extLst>
          </p:cNvPr>
          <p:cNvSpPr>
            <a:spLocks noChangeArrowheads="1"/>
          </p:cNvSpPr>
          <p:nvPr/>
        </p:nvSpPr>
        <p:spPr bwMode="auto">
          <a:xfrm>
            <a:off x="1623622" y="319087"/>
            <a:ext cx="1490598" cy="639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10" b="1" dirty="0">
                <a:solidFill>
                  <a:srgbClr val="CC9900"/>
                </a:solidFill>
                <a:latin typeface="Calibri" panose="020F0502020204030204" pitchFamily="34" charset="0"/>
                <a:cs typeface="Calibri" panose="020F0502020204030204" pitchFamily="34" charset="0"/>
              </a:rPr>
              <a:t>Christ</a:t>
            </a:r>
            <a:endParaRPr lang="en-US" sz="3610" b="1" i="1" dirty="0">
              <a:solidFill>
                <a:srgbClr val="CC9900"/>
              </a:solidFill>
              <a:latin typeface="Calibri" panose="020F0502020204030204" pitchFamily="34" charset="0"/>
              <a:cs typeface="Calibri" panose="020F0502020204030204" pitchFamily="34" charset="0"/>
            </a:endParaRPr>
          </a:p>
        </p:txBody>
      </p:sp>
      <p:sp>
        <p:nvSpPr>
          <p:cNvPr id="23" name="Rectangle 2">
            <a:extLst>
              <a:ext uri="{FF2B5EF4-FFF2-40B4-BE49-F238E27FC236}">
                <a16:creationId xmlns:a16="http://schemas.microsoft.com/office/drawing/2014/main" id="{EAC615B6-CA96-4FB3-9121-4C2FA0606DFA}"/>
              </a:ext>
            </a:extLst>
          </p:cNvPr>
          <p:cNvSpPr txBox="1">
            <a:spLocks noChangeArrowheads="1"/>
          </p:cNvSpPr>
          <p:nvPr/>
        </p:nvSpPr>
        <p:spPr bwMode="auto">
          <a:xfrm>
            <a:off x="2320164" y="4159733"/>
            <a:ext cx="1498037" cy="646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desire</a:t>
            </a:r>
          </a:p>
        </p:txBody>
      </p:sp>
      <p:sp>
        <p:nvSpPr>
          <p:cNvPr id="26" name="Rectangle 2">
            <a:extLst>
              <a:ext uri="{FF2B5EF4-FFF2-40B4-BE49-F238E27FC236}">
                <a16:creationId xmlns:a16="http://schemas.microsoft.com/office/drawing/2014/main" id="{DCE26EDE-B003-40DA-B50E-2C00B43B92A2}"/>
              </a:ext>
            </a:extLst>
          </p:cNvPr>
          <p:cNvSpPr txBox="1">
            <a:spLocks noChangeArrowheads="1"/>
          </p:cNvSpPr>
          <p:nvPr/>
        </p:nvSpPr>
        <p:spPr bwMode="auto">
          <a:xfrm>
            <a:off x="6305842" y="3222334"/>
            <a:ext cx="221566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evil eye</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8831147D-BC16-4F18-9CA0-0CD663DCF701}"/>
              </a:ext>
            </a:extLst>
          </p:cNvPr>
          <p:cNvSpPr txBox="1">
            <a:spLocks noChangeArrowheads="1"/>
          </p:cNvSpPr>
          <p:nvPr/>
        </p:nvSpPr>
        <p:spPr bwMode="auto">
          <a:xfrm>
            <a:off x="4880202" y="316697"/>
            <a:ext cx="1073825" cy="646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600" b="1" kern="0" dirty="0">
                <a:ln w="3175" cmpd="sng">
                  <a:solidFill>
                    <a:srgbClr val="FFFFFF"/>
                  </a:solidFill>
                  <a:prstDash val="solid"/>
                  <a:miter lim="800000"/>
                </a:ln>
                <a:solidFill>
                  <a:srgbClr val="66FF33"/>
                </a:solidFill>
                <a:effectLst>
                  <a:outerShdw blurRad="50800" algn="tl" rotWithShape="0">
                    <a:srgbClr val="000000"/>
                  </a:outerShdw>
                </a:effectLst>
                <a:latin typeface="Calibri" panose="020F0502020204030204" pitchFamily="34" charset="0"/>
              </a:rPr>
              <a:t>life</a:t>
            </a:r>
          </a:p>
        </p:txBody>
      </p:sp>
      <p:sp>
        <p:nvSpPr>
          <p:cNvPr id="2" name="Isosceles Triangle 1">
            <a:extLst>
              <a:ext uri="{FF2B5EF4-FFF2-40B4-BE49-F238E27FC236}">
                <a16:creationId xmlns:a16="http://schemas.microsoft.com/office/drawing/2014/main" id="{1BBD8832-6E18-48F4-9E4E-D0926D7951FA}"/>
              </a:ext>
            </a:extLst>
          </p:cNvPr>
          <p:cNvSpPr/>
          <p:nvPr/>
        </p:nvSpPr>
        <p:spPr>
          <a:xfrm rot="17860142">
            <a:off x="4446230" y="3096606"/>
            <a:ext cx="140819" cy="94920"/>
          </a:xfrm>
          <a:prstGeom prst="triangle">
            <a:avLst>
              <a:gd name="adj" fmla="val 5603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hidden="1">
            <a:extLst>
              <a:ext uri="{FF2B5EF4-FFF2-40B4-BE49-F238E27FC236}">
                <a16:creationId xmlns:a16="http://schemas.microsoft.com/office/drawing/2014/main" id="{77F94818-2583-4EA4-AD01-FDEF2CCB6D40}"/>
              </a:ext>
            </a:extLst>
          </p:cNvPr>
          <p:cNvSpPr txBox="1">
            <a:spLocks noChangeArrowheads="1"/>
          </p:cNvSpPr>
          <p:nvPr/>
        </p:nvSpPr>
        <p:spPr bwMode="auto">
          <a:xfrm>
            <a:off x="5718967" y="4180680"/>
            <a:ext cx="1674468" cy="656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58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desire</a:t>
            </a:r>
          </a:p>
        </p:txBody>
      </p:sp>
    </p:spTree>
    <p:extLst>
      <p:ext uri="{BB962C8B-B14F-4D97-AF65-F5344CB8AC3E}">
        <p14:creationId xmlns:p14="http://schemas.microsoft.com/office/powerpoint/2010/main" val="3804626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50" presetClass="exit" presetSubtype="0" accel="100000" fill="hold" grpId="0" nodeType="withEffect">
                                  <p:stCondLst>
                                    <p:cond delay="0"/>
                                  </p:stCondLst>
                                  <p:childTnLst>
                                    <p:anim calcmode="lin" valueType="num">
                                      <p:cBhvr>
                                        <p:cTn id="11" dur="1000"/>
                                        <p:tgtEl>
                                          <p:spTgt spid="4"/>
                                        </p:tgtEl>
                                        <p:attrNameLst>
                                          <p:attrName>ppt_w</p:attrName>
                                        </p:attrNameLst>
                                      </p:cBhvr>
                                      <p:tavLst>
                                        <p:tav tm="0">
                                          <p:val>
                                            <p:strVal val="ppt_w"/>
                                          </p:val>
                                        </p:tav>
                                        <p:tav tm="100000">
                                          <p:val>
                                            <p:strVal val="ppt_w+.3"/>
                                          </p:val>
                                        </p:tav>
                                      </p:tavLst>
                                    </p:anim>
                                    <p:anim calcmode="lin" valueType="num">
                                      <p:cBhvr>
                                        <p:cTn id="12" dur="1000"/>
                                        <p:tgtEl>
                                          <p:spTgt spid="4"/>
                                        </p:tgtEl>
                                        <p:attrNameLst>
                                          <p:attrName>ppt_h</p:attrName>
                                        </p:attrNameLst>
                                      </p:cBhvr>
                                      <p:tavLst>
                                        <p:tav tm="0">
                                          <p:val>
                                            <p:strVal val="ppt_h"/>
                                          </p:val>
                                        </p:tav>
                                        <p:tav tm="100000">
                                          <p:val>
                                            <p:strVal val="ppt_h"/>
                                          </p:val>
                                        </p:tav>
                                      </p:tavLst>
                                    </p:anim>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par>
                                <p:cTn id="15" presetID="16" presetClass="entr" presetSubtype="21" fill="hold" grpId="0" nodeType="withEffect">
                                  <p:stCondLst>
                                    <p:cond delay="90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6" presetClass="emph" presetSubtype="0" fill="hold" grpId="2" nodeType="withEffect">
                                  <p:stCondLst>
                                    <p:cond delay="0"/>
                                  </p:stCondLst>
                                  <p:childTnLst>
                                    <p:animScale>
                                      <p:cBhvr>
                                        <p:cTn id="24" dur="2000" fill="hold"/>
                                        <p:tgtEl>
                                          <p:spTgt spid="5"/>
                                        </p:tgtEl>
                                      </p:cBhvr>
                                      <p:by x="81000" y="81000"/>
                                    </p:animScale>
                                  </p:childTnLst>
                                </p:cTn>
                              </p:par>
                              <p:par>
                                <p:cTn id="25" presetID="42" presetClass="path" presetSubtype="0" accel="50000" decel="50000" fill="hold" grpId="1" nodeType="withEffect">
                                  <p:stCondLst>
                                    <p:cond delay="0"/>
                                  </p:stCondLst>
                                  <p:childTnLst>
                                    <p:animMotion origin="layout" path="M 1.66667E-6 -4.44444E-6 L -0.06285 0.37477 " pathEditMode="relative" rAng="0" ptsTypes="AA">
                                      <p:cBhvr>
                                        <p:cTn id="26" dur="2000" fill="hold"/>
                                        <p:tgtEl>
                                          <p:spTgt spid="5"/>
                                        </p:tgtEl>
                                        <p:attrNameLst>
                                          <p:attrName>ppt_x</p:attrName>
                                          <p:attrName>ppt_y</p:attrName>
                                        </p:attrNameLst>
                                      </p:cBhvr>
                                      <p:rCtr x="-3142" y="18727"/>
                                    </p:animMotion>
                                  </p:childTnLst>
                                </p:cTn>
                              </p:par>
                              <p:par>
                                <p:cTn id="27" presetID="10" presetClass="exit" presetSubtype="0" fill="hold" grpId="1" nodeType="withEffect">
                                  <p:stCondLst>
                                    <p:cond delay="0"/>
                                  </p:stCondLst>
                                  <p:childTnLst>
                                    <p:animEffect transition="out" filter="fade">
                                      <p:cBhvr>
                                        <p:cTn id="28" dur="1250"/>
                                        <p:tgtEl>
                                          <p:spTgt spid="3074"/>
                                        </p:tgtEl>
                                      </p:cBhvr>
                                    </p:animEffect>
                                    <p:set>
                                      <p:cBhvr>
                                        <p:cTn id="29" dur="1" fill="hold">
                                          <p:stCondLst>
                                            <p:cond delay="1249"/>
                                          </p:stCondLst>
                                        </p:cTn>
                                        <p:tgtEl>
                                          <p:spTgt spid="307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50"/>
                                        <p:tgtEl>
                                          <p:spTgt spid="6"/>
                                        </p:tgtEl>
                                      </p:cBhvr>
                                    </p:animEffect>
                                    <p:set>
                                      <p:cBhvr>
                                        <p:cTn id="32" dur="1" fill="hold">
                                          <p:stCondLst>
                                            <p:cond delay="249"/>
                                          </p:stCondLst>
                                        </p:cTn>
                                        <p:tgtEl>
                                          <p:spTgt spid="6"/>
                                        </p:tgtEl>
                                        <p:attrNameLst>
                                          <p:attrName>style.visibility</p:attrName>
                                        </p:attrNameLst>
                                      </p:cBhvr>
                                      <p:to>
                                        <p:strVal val="hidden"/>
                                      </p:to>
                                    </p:set>
                                  </p:childTnLst>
                                </p:cTn>
                              </p:par>
                            </p:childTnLst>
                          </p:cTn>
                        </p:par>
                        <p:par>
                          <p:cTn id="33" fill="hold">
                            <p:stCondLst>
                              <p:cond delay="2000"/>
                            </p:stCondLst>
                            <p:childTnLst>
                              <p:par>
                                <p:cTn id="34" presetID="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dissolve">
                                      <p:cBhvr>
                                        <p:cTn id="36" dur="500">
                                          <p:stCondLst>
                                            <p:cond delay="0"/>
                                          </p:stCondLst>
                                        </p:cTn>
                                        <p:tgtEl>
                                          <p:spTgt spid="19"/>
                                        </p:tgtEl>
                                      </p:cBhvr>
                                    </p:animEffect>
                                    <p:anim to="" calcmode="lin" valueType="num">
                                      <p:cBhvr>
                                        <p:cTn id="37"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250" fill="hold"/>
                                        <p:tgtEl>
                                          <p:spTgt spid="12"/>
                                        </p:tgtEl>
                                        <p:attrNameLst>
                                          <p:attrName>ppt_w</p:attrName>
                                        </p:attrNameLst>
                                      </p:cBhvr>
                                      <p:tavLst>
                                        <p:tav tm="0">
                                          <p:val>
                                            <p:fltVal val="0"/>
                                          </p:val>
                                        </p:tav>
                                        <p:tav tm="100000">
                                          <p:val>
                                            <p:strVal val="#ppt_w"/>
                                          </p:val>
                                        </p:tav>
                                      </p:tavLst>
                                    </p:anim>
                                    <p:anim calcmode="lin" valueType="num">
                                      <p:cBhvr>
                                        <p:cTn id="44" dur="1250" fill="hold"/>
                                        <p:tgtEl>
                                          <p:spTgt spid="12"/>
                                        </p:tgtEl>
                                        <p:attrNameLst>
                                          <p:attrName>ppt_h</p:attrName>
                                        </p:attrNameLst>
                                      </p:cBhvr>
                                      <p:tavLst>
                                        <p:tav tm="0">
                                          <p:val>
                                            <p:fltVal val="0"/>
                                          </p:val>
                                        </p:tav>
                                        <p:tav tm="100000">
                                          <p:val>
                                            <p:strVal val="#ppt_h"/>
                                          </p:val>
                                        </p:tav>
                                      </p:tavLst>
                                    </p:anim>
                                  </p:childTnLst>
                                </p:cTn>
                              </p:par>
                              <p:par>
                                <p:cTn id="45" presetID="42" presetClass="path" presetSubtype="0" accel="50000" decel="50000" fill="hold" grpId="1" nodeType="withEffect">
                                  <p:stCondLst>
                                    <p:cond delay="0"/>
                                  </p:stCondLst>
                                  <p:childTnLst>
                                    <p:animMotion origin="layout" path="M 5E-6 2.96296E-6 L 0.2349 0.00185 " pathEditMode="relative" rAng="0" ptsTypes="AA">
                                      <p:cBhvr>
                                        <p:cTn id="46" dur="1250" spd="-100000" fill="hold"/>
                                        <p:tgtEl>
                                          <p:spTgt spid="12"/>
                                        </p:tgtEl>
                                        <p:attrNameLst>
                                          <p:attrName>ppt_x</p:attrName>
                                          <p:attrName>ppt_y</p:attrName>
                                        </p:attrNameLst>
                                      </p:cBhvr>
                                      <p:rCtr x="11736" y="93"/>
                                    </p:animMotion>
                                  </p:childTnLst>
                                </p:cTn>
                              </p:par>
                              <p:par>
                                <p:cTn id="47" presetID="23" presetClass="entr" presetSubtype="16" fill="hold" grpId="0" nodeType="withEffect">
                                  <p:stCondLst>
                                    <p:cond delay="20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250" fill="hold"/>
                                        <p:tgtEl>
                                          <p:spTgt spid="10"/>
                                        </p:tgtEl>
                                        <p:attrNameLst>
                                          <p:attrName>ppt_w</p:attrName>
                                        </p:attrNameLst>
                                      </p:cBhvr>
                                      <p:tavLst>
                                        <p:tav tm="0">
                                          <p:val>
                                            <p:fltVal val="0"/>
                                          </p:val>
                                        </p:tav>
                                        <p:tav tm="100000">
                                          <p:val>
                                            <p:strVal val="#ppt_w"/>
                                          </p:val>
                                        </p:tav>
                                      </p:tavLst>
                                    </p:anim>
                                    <p:anim calcmode="lin" valueType="num">
                                      <p:cBhvr>
                                        <p:cTn id="50" dur="1250" fill="hold"/>
                                        <p:tgtEl>
                                          <p:spTgt spid="10"/>
                                        </p:tgtEl>
                                        <p:attrNameLst>
                                          <p:attrName>ppt_h</p:attrName>
                                        </p:attrNameLst>
                                      </p:cBhvr>
                                      <p:tavLst>
                                        <p:tav tm="0">
                                          <p:val>
                                            <p:fltVal val="0"/>
                                          </p:val>
                                        </p:tav>
                                        <p:tav tm="100000">
                                          <p:val>
                                            <p:strVal val="#ppt_h"/>
                                          </p:val>
                                        </p:tav>
                                      </p:tavLst>
                                    </p:anim>
                                  </p:childTnLst>
                                </p:cTn>
                              </p:par>
                              <p:par>
                                <p:cTn id="51" presetID="42" presetClass="path" presetSubtype="0" accel="50000" decel="50000" fill="hold" grpId="1" nodeType="withEffect">
                                  <p:stCondLst>
                                    <p:cond delay="200"/>
                                  </p:stCondLst>
                                  <p:childTnLst>
                                    <p:animMotion origin="layout" path="M -4.16667E-6 -3.7037E-7 L 0.13716 0.19977 " pathEditMode="relative" rAng="0" ptsTypes="AA">
                                      <p:cBhvr>
                                        <p:cTn id="52" dur="1250" spd="-100000" fill="hold"/>
                                        <p:tgtEl>
                                          <p:spTgt spid="10"/>
                                        </p:tgtEl>
                                        <p:attrNameLst>
                                          <p:attrName>ppt_x</p:attrName>
                                          <p:attrName>ppt_y</p:attrName>
                                        </p:attrNameLst>
                                      </p:cBhvr>
                                      <p:rCtr x="6858" y="9977"/>
                                    </p:animMotion>
                                  </p:childTnLst>
                                </p:cTn>
                              </p:par>
                              <p:par>
                                <p:cTn id="53" presetID="23" presetClass="entr" presetSubtype="16" fill="hold" grpId="0" nodeType="withEffect">
                                  <p:stCondLst>
                                    <p:cond delay="400"/>
                                  </p:stCondLst>
                                  <p:childTnLst>
                                    <p:set>
                                      <p:cBhvr>
                                        <p:cTn id="54" dur="1" fill="hold">
                                          <p:stCondLst>
                                            <p:cond delay="0"/>
                                          </p:stCondLst>
                                        </p:cTn>
                                        <p:tgtEl>
                                          <p:spTgt spid="9"/>
                                        </p:tgtEl>
                                        <p:attrNameLst>
                                          <p:attrName>style.visibility</p:attrName>
                                        </p:attrNameLst>
                                      </p:cBhvr>
                                      <p:to>
                                        <p:strVal val="visible"/>
                                      </p:to>
                                    </p:set>
                                    <p:anim calcmode="lin" valueType="num">
                                      <p:cBhvr>
                                        <p:cTn id="55" dur="1250" fill="hold"/>
                                        <p:tgtEl>
                                          <p:spTgt spid="9"/>
                                        </p:tgtEl>
                                        <p:attrNameLst>
                                          <p:attrName>ppt_w</p:attrName>
                                        </p:attrNameLst>
                                      </p:cBhvr>
                                      <p:tavLst>
                                        <p:tav tm="0">
                                          <p:val>
                                            <p:fltVal val="0"/>
                                          </p:val>
                                        </p:tav>
                                        <p:tav tm="100000">
                                          <p:val>
                                            <p:strVal val="#ppt_w"/>
                                          </p:val>
                                        </p:tav>
                                      </p:tavLst>
                                    </p:anim>
                                    <p:anim calcmode="lin" valueType="num">
                                      <p:cBhvr>
                                        <p:cTn id="56" dur="1250" fill="hold"/>
                                        <p:tgtEl>
                                          <p:spTgt spid="9"/>
                                        </p:tgtEl>
                                        <p:attrNameLst>
                                          <p:attrName>ppt_h</p:attrName>
                                        </p:attrNameLst>
                                      </p:cBhvr>
                                      <p:tavLst>
                                        <p:tav tm="0">
                                          <p:val>
                                            <p:fltVal val="0"/>
                                          </p:val>
                                        </p:tav>
                                        <p:tav tm="100000">
                                          <p:val>
                                            <p:strVal val="#ppt_h"/>
                                          </p:val>
                                        </p:tav>
                                      </p:tavLst>
                                    </p:anim>
                                  </p:childTnLst>
                                </p:cTn>
                              </p:par>
                              <p:par>
                                <p:cTn id="57" presetID="42" presetClass="path" presetSubtype="0" accel="50000" decel="50000" fill="hold" grpId="1" nodeType="withEffect">
                                  <p:stCondLst>
                                    <p:cond delay="400"/>
                                  </p:stCondLst>
                                  <p:childTnLst>
                                    <p:animMotion origin="layout" path="M 2.77778E-6 -4.07407E-6 L -0.13403 0.12709 " pathEditMode="relative" rAng="0" ptsTypes="AA">
                                      <p:cBhvr>
                                        <p:cTn id="58" dur="1250" spd="-100000" fill="hold"/>
                                        <p:tgtEl>
                                          <p:spTgt spid="9"/>
                                        </p:tgtEl>
                                        <p:attrNameLst>
                                          <p:attrName>ppt_x</p:attrName>
                                          <p:attrName>ppt_y</p:attrName>
                                        </p:attrNameLst>
                                      </p:cBhvr>
                                      <p:rCtr x="-6701" y="6343"/>
                                    </p:animMotion>
                                  </p:childTnLst>
                                </p:cTn>
                              </p:par>
                              <p:par>
                                <p:cTn id="59" presetID="23" presetClass="entr" presetSubtype="16" fill="hold" grpId="0" nodeType="withEffect">
                                  <p:stCondLst>
                                    <p:cond delay="60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250" fill="hold"/>
                                        <p:tgtEl>
                                          <p:spTgt spid="11"/>
                                        </p:tgtEl>
                                        <p:attrNameLst>
                                          <p:attrName>ppt_w</p:attrName>
                                        </p:attrNameLst>
                                      </p:cBhvr>
                                      <p:tavLst>
                                        <p:tav tm="0">
                                          <p:val>
                                            <p:fltVal val="0"/>
                                          </p:val>
                                        </p:tav>
                                        <p:tav tm="100000">
                                          <p:val>
                                            <p:strVal val="#ppt_w"/>
                                          </p:val>
                                        </p:tav>
                                      </p:tavLst>
                                    </p:anim>
                                    <p:anim calcmode="lin" valueType="num">
                                      <p:cBhvr>
                                        <p:cTn id="62" dur="1250" fill="hold"/>
                                        <p:tgtEl>
                                          <p:spTgt spid="11"/>
                                        </p:tgtEl>
                                        <p:attrNameLst>
                                          <p:attrName>ppt_h</p:attrName>
                                        </p:attrNameLst>
                                      </p:cBhvr>
                                      <p:tavLst>
                                        <p:tav tm="0">
                                          <p:val>
                                            <p:fltVal val="0"/>
                                          </p:val>
                                        </p:tav>
                                        <p:tav tm="100000">
                                          <p:val>
                                            <p:strVal val="#ppt_h"/>
                                          </p:val>
                                        </p:tav>
                                      </p:tavLst>
                                    </p:anim>
                                  </p:childTnLst>
                                </p:cTn>
                              </p:par>
                              <p:par>
                                <p:cTn id="63" presetID="42" presetClass="path" presetSubtype="0" accel="50000" decel="50000" fill="hold" grpId="1" nodeType="withEffect">
                                  <p:stCondLst>
                                    <p:cond delay="600"/>
                                  </p:stCondLst>
                                  <p:childTnLst>
                                    <p:animMotion origin="layout" path="M 2.22222E-6 2.59259E-6 L -0.42413 0.18356 " pathEditMode="relative" rAng="0" ptsTypes="AA">
                                      <p:cBhvr>
                                        <p:cTn id="64" dur="1250" spd="-100000" fill="hold"/>
                                        <p:tgtEl>
                                          <p:spTgt spid="11"/>
                                        </p:tgtEl>
                                        <p:attrNameLst>
                                          <p:attrName>ppt_x</p:attrName>
                                          <p:attrName>ppt_y</p:attrName>
                                        </p:attrNameLst>
                                      </p:cBhvr>
                                      <p:rCtr x="-21215" y="9167"/>
                                    </p:animMotion>
                                  </p:childTnLst>
                                </p:cTn>
                              </p:par>
                              <p:par>
                                <p:cTn id="65" presetID="23" presetClass="entr" presetSubtype="16" fill="hold" grpId="0" nodeType="withEffect">
                                  <p:stCondLst>
                                    <p:cond delay="800"/>
                                  </p:stCondLst>
                                  <p:childTnLst>
                                    <p:set>
                                      <p:cBhvr>
                                        <p:cTn id="66" dur="1" fill="hold">
                                          <p:stCondLst>
                                            <p:cond delay="0"/>
                                          </p:stCondLst>
                                        </p:cTn>
                                        <p:tgtEl>
                                          <p:spTgt spid="15"/>
                                        </p:tgtEl>
                                        <p:attrNameLst>
                                          <p:attrName>style.visibility</p:attrName>
                                        </p:attrNameLst>
                                      </p:cBhvr>
                                      <p:to>
                                        <p:strVal val="visible"/>
                                      </p:to>
                                    </p:set>
                                    <p:anim calcmode="lin" valueType="num">
                                      <p:cBhvr>
                                        <p:cTn id="67" dur="1250" fill="hold"/>
                                        <p:tgtEl>
                                          <p:spTgt spid="15"/>
                                        </p:tgtEl>
                                        <p:attrNameLst>
                                          <p:attrName>ppt_w</p:attrName>
                                        </p:attrNameLst>
                                      </p:cBhvr>
                                      <p:tavLst>
                                        <p:tav tm="0">
                                          <p:val>
                                            <p:fltVal val="0"/>
                                          </p:val>
                                        </p:tav>
                                        <p:tav tm="100000">
                                          <p:val>
                                            <p:strVal val="#ppt_w"/>
                                          </p:val>
                                        </p:tav>
                                      </p:tavLst>
                                    </p:anim>
                                    <p:anim calcmode="lin" valueType="num">
                                      <p:cBhvr>
                                        <p:cTn id="68" dur="1250" fill="hold"/>
                                        <p:tgtEl>
                                          <p:spTgt spid="15"/>
                                        </p:tgtEl>
                                        <p:attrNameLst>
                                          <p:attrName>ppt_h</p:attrName>
                                        </p:attrNameLst>
                                      </p:cBhvr>
                                      <p:tavLst>
                                        <p:tav tm="0">
                                          <p:val>
                                            <p:fltVal val="0"/>
                                          </p:val>
                                        </p:tav>
                                        <p:tav tm="100000">
                                          <p:val>
                                            <p:strVal val="#ppt_h"/>
                                          </p:val>
                                        </p:tav>
                                      </p:tavLst>
                                    </p:anim>
                                  </p:childTnLst>
                                </p:cTn>
                              </p:par>
                              <p:par>
                                <p:cTn id="69" presetID="42" presetClass="path" presetSubtype="0" accel="50000" decel="50000" fill="hold" grpId="1" nodeType="withEffect">
                                  <p:stCondLst>
                                    <p:cond delay="800"/>
                                  </p:stCondLst>
                                  <p:childTnLst>
                                    <p:animMotion origin="layout" path="M 1.11111E-6 -1.48148E-6 L -0.32726 -0.03866 " pathEditMode="relative" rAng="0" ptsTypes="AA">
                                      <p:cBhvr>
                                        <p:cTn id="70" dur="1250" spd="-100000" fill="hold"/>
                                        <p:tgtEl>
                                          <p:spTgt spid="15"/>
                                        </p:tgtEl>
                                        <p:attrNameLst>
                                          <p:attrName>ppt_x</p:attrName>
                                          <p:attrName>ppt_y</p:attrName>
                                        </p:attrNameLst>
                                      </p:cBhvr>
                                      <p:rCtr x="-16372" y="-1944"/>
                                    </p:animMotion>
                                  </p:childTnLst>
                                </p:cTn>
                              </p:par>
                              <p:par>
                                <p:cTn id="71" presetID="23" presetClass="entr" presetSubtype="16" fill="hold" grpId="0"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1250" fill="hold"/>
                                        <p:tgtEl>
                                          <p:spTgt spid="18"/>
                                        </p:tgtEl>
                                        <p:attrNameLst>
                                          <p:attrName>ppt_w</p:attrName>
                                        </p:attrNameLst>
                                      </p:cBhvr>
                                      <p:tavLst>
                                        <p:tav tm="0">
                                          <p:val>
                                            <p:fltVal val="0"/>
                                          </p:val>
                                        </p:tav>
                                        <p:tav tm="100000">
                                          <p:val>
                                            <p:strVal val="#ppt_w"/>
                                          </p:val>
                                        </p:tav>
                                      </p:tavLst>
                                    </p:anim>
                                    <p:anim calcmode="lin" valueType="num">
                                      <p:cBhvr>
                                        <p:cTn id="74" dur="1250" fill="hold"/>
                                        <p:tgtEl>
                                          <p:spTgt spid="18"/>
                                        </p:tgtEl>
                                        <p:attrNameLst>
                                          <p:attrName>ppt_h</p:attrName>
                                        </p:attrNameLst>
                                      </p:cBhvr>
                                      <p:tavLst>
                                        <p:tav tm="0">
                                          <p:val>
                                            <p:fltVal val="0"/>
                                          </p:val>
                                        </p:tav>
                                        <p:tav tm="100000">
                                          <p:val>
                                            <p:strVal val="#ppt_h"/>
                                          </p:val>
                                        </p:tav>
                                      </p:tavLst>
                                    </p:anim>
                                  </p:childTnLst>
                                </p:cTn>
                              </p:par>
                              <p:par>
                                <p:cTn id="75" presetID="42" presetClass="path" presetSubtype="0" accel="50000" decel="50000" fill="hold" grpId="1" nodeType="withEffect">
                                  <p:stCondLst>
                                    <p:cond delay="1000"/>
                                  </p:stCondLst>
                                  <p:childTnLst>
                                    <p:animMotion origin="layout" path="M -4.72222E-6 -1.85185E-6 L -0.23559 -0.19028 " pathEditMode="relative" rAng="0" ptsTypes="AA">
                                      <p:cBhvr>
                                        <p:cTn id="76" dur="1250" spd="-100000" fill="hold"/>
                                        <p:tgtEl>
                                          <p:spTgt spid="18"/>
                                        </p:tgtEl>
                                        <p:attrNameLst>
                                          <p:attrName>ppt_x</p:attrName>
                                          <p:attrName>ppt_y</p:attrName>
                                        </p:attrNameLst>
                                      </p:cBhvr>
                                      <p:rCtr x="-11788" y="-9514"/>
                                    </p:animMotion>
                                  </p:childTnLst>
                                </p:cTn>
                              </p:par>
                              <p:par>
                                <p:cTn id="77" presetID="23" presetClass="entr" presetSubtype="16" fill="hold" grpId="0" nodeType="withEffect">
                                  <p:stCondLst>
                                    <p:cond delay="12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250" fill="hold"/>
                                        <p:tgtEl>
                                          <p:spTgt spid="17"/>
                                        </p:tgtEl>
                                        <p:attrNameLst>
                                          <p:attrName>ppt_w</p:attrName>
                                        </p:attrNameLst>
                                      </p:cBhvr>
                                      <p:tavLst>
                                        <p:tav tm="0">
                                          <p:val>
                                            <p:fltVal val="0"/>
                                          </p:val>
                                        </p:tav>
                                        <p:tav tm="100000">
                                          <p:val>
                                            <p:strVal val="#ppt_w"/>
                                          </p:val>
                                        </p:tav>
                                      </p:tavLst>
                                    </p:anim>
                                    <p:anim calcmode="lin" valueType="num">
                                      <p:cBhvr>
                                        <p:cTn id="80" dur="1250" fill="hold"/>
                                        <p:tgtEl>
                                          <p:spTgt spid="17"/>
                                        </p:tgtEl>
                                        <p:attrNameLst>
                                          <p:attrName>ppt_h</p:attrName>
                                        </p:attrNameLst>
                                      </p:cBhvr>
                                      <p:tavLst>
                                        <p:tav tm="0">
                                          <p:val>
                                            <p:fltVal val="0"/>
                                          </p:val>
                                        </p:tav>
                                        <p:tav tm="100000">
                                          <p:val>
                                            <p:strVal val="#ppt_h"/>
                                          </p:val>
                                        </p:tav>
                                      </p:tavLst>
                                    </p:anim>
                                  </p:childTnLst>
                                </p:cTn>
                              </p:par>
                              <p:par>
                                <p:cTn id="81" presetID="42" presetClass="path" presetSubtype="0" accel="50000" decel="50000" fill="hold" grpId="1" nodeType="withEffect">
                                  <p:stCondLst>
                                    <p:cond delay="1200"/>
                                  </p:stCondLst>
                                  <p:childTnLst>
                                    <p:animMotion origin="layout" path="M -3.33333E-6 1.48148E-6 L -0.25902 -0.59421 " pathEditMode="relative" rAng="0" ptsTypes="AA">
                                      <p:cBhvr>
                                        <p:cTn id="82" dur="1250" spd="-100000" fill="hold"/>
                                        <p:tgtEl>
                                          <p:spTgt spid="17"/>
                                        </p:tgtEl>
                                        <p:attrNameLst>
                                          <p:attrName>ppt_x</p:attrName>
                                          <p:attrName>ppt_y</p:attrName>
                                        </p:attrNameLst>
                                      </p:cBhvr>
                                      <p:rCtr x="-12951" y="-29722"/>
                                    </p:animMotion>
                                  </p:childTnLst>
                                </p:cTn>
                              </p:par>
                              <p:par>
                                <p:cTn id="83" presetID="23" presetClass="entr" presetSubtype="16" fill="hold" grpId="0" nodeType="withEffect">
                                  <p:stCondLst>
                                    <p:cond delay="140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250" fill="hold"/>
                                        <p:tgtEl>
                                          <p:spTgt spid="14"/>
                                        </p:tgtEl>
                                        <p:attrNameLst>
                                          <p:attrName>ppt_w</p:attrName>
                                        </p:attrNameLst>
                                      </p:cBhvr>
                                      <p:tavLst>
                                        <p:tav tm="0">
                                          <p:val>
                                            <p:fltVal val="0"/>
                                          </p:val>
                                        </p:tav>
                                        <p:tav tm="100000">
                                          <p:val>
                                            <p:strVal val="#ppt_w"/>
                                          </p:val>
                                        </p:tav>
                                      </p:tavLst>
                                    </p:anim>
                                    <p:anim calcmode="lin" valueType="num">
                                      <p:cBhvr>
                                        <p:cTn id="86" dur="1250" fill="hold"/>
                                        <p:tgtEl>
                                          <p:spTgt spid="14"/>
                                        </p:tgtEl>
                                        <p:attrNameLst>
                                          <p:attrName>ppt_h</p:attrName>
                                        </p:attrNameLst>
                                      </p:cBhvr>
                                      <p:tavLst>
                                        <p:tav tm="0">
                                          <p:val>
                                            <p:fltVal val="0"/>
                                          </p:val>
                                        </p:tav>
                                        <p:tav tm="100000">
                                          <p:val>
                                            <p:strVal val="#ppt_h"/>
                                          </p:val>
                                        </p:tav>
                                      </p:tavLst>
                                    </p:anim>
                                  </p:childTnLst>
                                </p:cTn>
                              </p:par>
                              <p:par>
                                <p:cTn id="87" presetID="42" presetClass="path" presetSubtype="0" accel="50000" decel="50000" fill="hold" grpId="1" nodeType="withEffect">
                                  <p:stCondLst>
                                    <p:cond delay="1400"/>
                                  </p:stCondLst>
                                  <p:childTnLst>
                                    <p:animMotion origin="layout" path="M -2.77778E-6 1.48148E-6 L 0.11511 -0.5213 " pathEditMode="relative" rAng="0" ptsTypes="AA">
                                      <p:cBhvr>
                                        <p:cTn id="88" dur="1250" spd="-100000" fill="hold"/>
                                        <p:tgtEl>
                                          <p:spTgt spid="14"/>
                                        </p:tgtEl>
                                        <p:attrNameLst>
                                          <p:attrName>ppt_x</p:attrName>
                                          <p:attrName>ppt_y</p:attrName>
                                        </p:attrNameLst>
                                      </p:cBhvr>
                                      <p:rCtr x="5747" y="-26065"/>
                                    </p:animMotion>
                                  </p:childTnLst>
                                </p:cTn>
                              </p:par>
                              <p:par>
                                <p:cTn id="89" presetID="23" presetClass="entr" presetSubtype="16" fill="hold" grpId="0" nodeType="withEffect">
                                  <p:stCondLst>
                                    <p:cond delay="1600"/>
                                  </p:stCondLst>
                                  <p:childTnLst>
                                    <p:set>
                                      <p:cBhvr>
                                        <p:cTn id="90" dur="1" fill="hold">
                                          <p:stCondLst>
                                            <p:cond delay="0"/>
                                          </p:stCondLst>
                                        </p:cTn>
                                        <p:tgtEl>
                                          <p:spTgt spid="16"/>
                                        </p:tgtEl>
                                        <p:attrNameLst>
                                          <p:attrName>style.visibility</p:attrName>
                                        </p:attrNameLst>
                                      </p:cBhvr>
                                      <p:to>
                                        <p:strVal val="visible"/>
                                      </p:to>
                                    </p:set>
                                    <p:anim calcmode="lin" valueType="num">
                                      <p:cBhvr>
                                        <p:cTn id="91" dur="1250" fill="hold"/>
                                        <p:tgtEl>
                                          <p:spTgt spid="16"/>
                                        </p:tgtEl>
                                        <p:attrNameLst>
                                          <p:attrName>ppt_w</p:attrName>
                                        </p:attrNameLst>
                                      </p:cBhvr>
                                      <p:tavLst>
                                        <p:tav tm="0">
                                          <p:val>
                                            <p:fltVal val="0"/>
                                          </p:val>
                                        </p:tav>
                                        <p:tav tm="100000">
                                          <p:val>
                                            <p:strVal val="#ppt_w"/>
                                          </p:val>
                                        </p:tav>
                                      </p:tavLst>
                                    </p:anim>
                                    <p:anim calcmode="lin" valueType="num">
                                      <p:cBhvr>
                                        <p:cTn id="92" dur="1250" fill="hold"/>
                                        <p:tgtEl>
                                          <p:spTgt spid="16"/>
                                        </p:tgtEl>
                                        <p:attrNameLst>
                                          <p:attrName>ppt_h</p:attrName>
                                        </p:attrNameLst>
                                      </p:cBhvr>
                                      <p:tavLst>
                                        <p:tav tm="0">
                                          <p:val>
                                            <p:fltVal val="0"/>
                                          </p:val>
                                        </p:tav>
                                        <p:tav tm="100000">
                                          <p:val>
                                            <p:strVal val="#ppt_h"/>
                                          </p:val>
                                        </p:tav>
                                      </p:tavLst>
                                    </p:anim>
                                  </p:childTnLst>
                                </p:cTn>
                              </p:par>
                              <p:par>
                                <p:cTn id="93" presetID="42" presetClass="path" presetSubtype="0" accel="50000" decel="50000" fill="hold" grpId="1" nodeType="withEffect">
                                  <p:stCondLst>
                                    <p:cond delay="1600"/>
                                  </p:stCondLst>
                                  <p:childTnLst>
                                    <p:animMotion origin="layout" path="M 5E-6 7.40741E-7 L -0.1165 -0.38704 " pathEditMode="relative" rAng="0" ptsTypes="AA">
                                      <p:cBhvr>
                                        <p:cTn id="94" dur="1250" spd="-100000" fill="hold"/>
                                        <p:tgtEl>
                                          <p:spTgt spid="16"/>
                                        </p:tgtEl>
                                        <p:attrNameLst>
                                          <p:attrName>ppt_x</p:attrName>
                                          <p:attrName>ppt_y</p:attrName>
                                        </p:attrNameLst>
                                      </p:cBhvr>
                                      <p:rCtr x="-5833" y="-19352"/>
                                    </p:animMotion>
                                  </p:childTnLst>
                                </p:cTn>
                              </p:par>
                              <p:par>
                                <p:cTn id="95" presetID="23" presetClass="entr" presetSubtype="16" fill="hold" grpId="0" nodeType="withEffect">
                                  <p:stCondLst>
                                    <p:cond delay="1800"/>
                                  </p:stCondLst>
                                  <p:childTnLst>
                                    <p:set>
                                      <p:cBhvr>
                                        <p:cTn id="96" dur="1" fill="hold">
                                          <p:stCondLst>
                                            <p:cond delay="0"/>
                                          </p:stCondLst>
                                        </p:cTn>
                                        <p:tgtEl>
                                          <p:spTgt spid="8"/>
                                        </p:tgtEl>
                                        <p:attrNameLst>
                                          <p:attrName>style.visibility</p:attrName>
                                        </p:attrNameLst>
                                      </p:cBhvr>
                                      <p:to>
                                        <p:strVal val="visible"/>
                                      </p:to>
                                    </p:set>
                                    <p:anim calcmode="lin" valueType="num">
                                      <p:cBhvr>
                                        <p:cTn id="97" dur="1250" fill="hold"/>
                                        <p:tgtEl>
                                          <p:spTgt spid="8"/>
                                        </p:tgtEl>
                                        <p:attrNameLst>
                                          <p:attrName>ppt_w</p:attrName>
                                        </p:attrNameLst>
                                      </p:cBhvr>
                                      <p:tavLst>
                                        <p:tav tm="0">
                                          <p:val>
                                            <p:fltVal val="0"/>
                                          </p:val>
                                        </p:tav>
                                        <p:tav tm="100000">
                                          <p:val>
                                            <p:strVal val="#ppt_w"/>
                                          </p:val>
                                        </p:tav>
                                      </p:tavLst>
                                    </p:anim>
                                    <p:anim calcmode="lin" valueType="num">
                                      <p:cBhvr>
                                        <p:cTn id="98" dur="1250" fill="hold"/>
                                        <p:tgtEl>
                                          <p:spTgt spid="8"/>
                                        </p:tgtEl>
                                        <p:attrNameLst>
                                          <p:attrName>ppt_h</p:attrName>
                                        </p:attrNameLst>
                                      </p:cBhvr>
                                      <p:tavLst>
                                        <p:tav tm="0">
                                          <p:val>
                                            <p:fltVal val="0"/>
                                          </p:val>
                                        </p:tav>
                                        <p:tav tm="100000">
                                          <p:val>
                                            <p:strVal val="#ppt_h"/>
                                          </p:val>
                                        </p:tav>
                                      </p:tavLst>
                                    </p:anim>
                                  </p:childTnLst>
                                </p:cTn>
                              </p:par>
                              <p:par>
                                <p:cTn id="99" presetID="42" presetClass="path" presetSubtype="0" accel="50000" decel="50000" fill="hold" grpId="1" nodeType="withEffect">
                                  <p:stCondLst>
                                    <p:cond delay="1800"/>
                                  </p:stCondLst>
                                  <p:childTnLst>
                                    <p:animMotion origin="layout" path="M 3.88889E-6 -2.96296E-6 L 0.15677 -0.30139 " pathEditMode="relative" rAng="0" ptsTypes="AA">
                                      <p:cBhvr>
                                        <p:cTn id="100" dur="1250" spd="-100000" fill="hold"/>
                                        <p:tgtEl>
                                          <p:spTgt spid="8"/>
                                        </p:tgtEl>
                                        <p:attrNameLst>
                                          <p:attrName>ppt_x</p:attrName>
                                          <p:attrName>ppt_y</p:attrName>
                                        </p:attrNameLst>
                                      </p:cBhvr>
                                      <p:rCtr x="7830" y="-15069"/>
                                    </p:animMotion>
                                  </p:childTnLst>
                                </p:cTn>
                              </p:par>
                              <p:par>
                                <p:cTn id="101" presetID="23" presetClass="entr" presetSubtype="16" fill="hold" grpId="0" nodeType="withEffect">
                                  <p:stCondLst>
                                    <p:cond delay="2000"/>
                                  </p:stCondLst>
                                  <p:childTnLst>
                                    <p:set>
                                      <p:cBhvr>
                                        <p:cTn id="102" dur="1" fill="hold">
                                          <p:stCondLst>
                                            <p:cond delay="0"/>
                                          </p:stCondLst>
                                        </p:cTn>
                                        <p:tgtEl>
                                          <p:spTgt spid="13"/>
                                        </p:tgtEl>
                                        <p:attrNameLst>
                                          <p:attrName>style.visibility</p:attrName>
                                        </p:attrNameLst>
                                      </p:cBhvr>
                                      <p:to>
                                        <p:strVal val="visible"/>
                                      </p:to>
                                    </p:set>
                                    <p:anim calcmode="lin" valueType="num">
                                      <p:cBhvr>
                                        <p:cTn id="103" dur="1250" fill="hold"/>
                                        <p:tgtEl>
                                          <p:spTgt spid="13"/>
                                        </p:tgtEl>
                                        <p:attrNameLst>
                                          <p:attrName>ppt_w</p:attrName>
                                        </p:attrNameLst>
                                      </p:cBhvr>
                                      <p:tavLst>
                                        <p:tav tm="0">
                                          <p:val>
                                            <p:fltVal val="0"/>
                                          </p:val>
                                        </p:tav>
                                        <p:tav tm="100000">
                                          <p:val>
                                            <p:strVal val="#ppt_w"/>
                                          </p:val>
                                        </p:tav>
                                      </p:tavLst>
                                    </p:anim>
                                    <p:anim calcmode="lin" valueType="num">
                                      <p:cBhvr>
                                        <p:cTn id="104" dur="1250" fill="hold"/>
                                        <p:tgtEl>
                                          <p:spTgt spid="13"/>
                                        </p:tgtEl>
                                        <p:attrNameLst>
                                          <p:attrName>ppt_h</p:attrName>
                                        </p:attrNameLst>
                                      </p:cBhvr>
                                      <p:tavLst>
                                        <p:tav tm="0">
                                          <p:val>
                                            <p:fltVal val="0"/>
                                          </p:val>
                                        </p:tav>
                                        <p:tav tm="100000">
                                          <p:val>
                                            <p:strVal val="#ppt_h"/>
                                          </p:val>
                                        </p:tav>
                                      </p:tavLst>
                                    </p:anim>
                                  </p:childTnLst>
                                </p:cTn>
                              </p:par>
                              <p:par>
                                <p:cTn id="105" presetID="42" presetClass="path" presetSubtype="0" accel="50000" decel="50000" fill="hold" grpId="1" nodeType="withEffect">
                                  <p:stCondLst>
                                    <p:cond delay="2000"/>
                                  </p:stCondLst>
                                  <p:childTnLst>
                                    <p:animMotion origin="layout" path="M -1.94444E-6 -2.59259E-6 L 0.07969 -0.15162 " pathEditMode="relative" rAng="0" ptsTypes="AA">
                                      <p:cBhvr>
                                        <p:cTn id="106" dur="1250" spd="-100000" fill="hold"/>
                                        <p:tgtEl>
                                          <p:spTgt spid="13"/>
                                        </p:tgtEl>
                                        <p:attrNameLst>
                                          <p:attrName>ppt_x</p:attrName>
                                          <p:attrName>ppt_y</p:attrName>
                                        </p:attrNameLst>
                                      </p:cBhvr>
                                      <p:rCtr x="3976" y="-7593"/>
                                    </p:animMotion>
                                  </p:childTnLst>
                                </p:cTn>
                              </p:par>
                            </p:childTnLst>
                          </p:cTn>
                        </p:par>
                      </p:childTnLst>
                    </p:cTn>
                  </p:par>
                  <p:par>
                    <p:cTn id="107" fill="hold">
                      <p:stCondLst>
                        <p:cond delay="indefinite"/>
                      </p:stCondLst>
                      <p:childTnLst>
                        <p:par>
                          <p:cTn id="108" fill="hold">
                            <p:stCondLst>
                              <p:cond delay="0"/>
                            </p:stCondLst>
                            <p:childTnLst>
                              <p:par>
                                <p:cTn id="109" presetID="23" presetClass="entr" presetSubtype="16" fill="hold" grpId="0" nodeType="click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p:cTn id="111" dur="1250" fill="hold"/>
                                        <p:tgtEl>
                                          <p:spTgt spid="26"/>
                                        </p:tgtEl>
                                        <p:attrNameLst>
                                          <p:attrName>ppt_w</p:attrName>
                                        </p:attrNameLst>
                                      </p:cBhvr>
                                      <p:tavLst>
                                        <p:tav tm="0">
                                          <p:val>
                                            <p:fltVal val="0"/>
                                          </p:val>
                                        </p:tav>
                                        <p:tav tm="100000">
                                          <p:val>
                                            <p:strVal val="#ppt_w"/>
                                          </p:val>
                                        </p:tav>
                                      </p:tavLst>
                                    </p:anim>
                                    <p:anim calcmode="lin" valueType="num">
                                      <p:cBhvr>
                                        <p:cTn id="112" dur="1250" fill="hold"/>
                                        <p:tgtEl>
                                          <p:spTgt spid="26"/>
                                        </p:tgtEl>
                                        <p:attrNameLst>
                                          <p:attrName>ppt_h</p:attrName>
                                        </p:attrNameLst>
                                      </p:cBhvr>
                                      <p:tavLst>
                                        <p:tav tm="0">
                                          <p:val>
                                            <p:fltVal val="0"/>
                                          </p:val>
                                        </p:tav>
                                        <p:tav tm="100000">
                                          <p:val>
                                            <p:strVal val="#ppt_h"/>
                                          </p:val>
                                        </p:tav>
                                      </p:tavLst>
                                    </p:anim>
                                  </p:childTnLst>
                                </p:cTn>
                              </p:par>
                              <p:par>
                                <p:cTn id="113" presetID="42" presetClass="path" presetSubtype="0" accel="50000" decel="50000" fill="hold" grpId="1" nodeType="withEffect">
                                  <p:stCondLst>
                                    <p:cond delay="0"/>
                                  </p:stCondLst>
                                  <p:childTnLst>
                                    <p:animMotion origin="layout" path="M -3.88889E-6 -3.7037E-6 L -0.31718 -0.07199 " pathEditMode="relative" rAng="0" ptsTypes="AA">
                                      <p:cBhvr>
                                        <p:cTn id="114" dur="1250" spd="-100000" fill="hold"/>
                                        <p:tgtEl>
                                          <p:spTgt spid="26"/>
                                        </p:tgtEl>
                                        <p:attrNameLst>
                                          <p:attrName>ppt_x</p:attrName>
                                          <p:attrName>ppt_y</p:attrName>
                                        </p:attrNameLst>
                                      </p:cBhvr>
                                      <p:rCtr x="-15868" y="-3611"/>
                                    </p:animMotion>
                                  </p:childTnLst>
                                </p:cTn>
                              </p:par>
                              <p:par>
                                <p:cTn id="115" presetID="10" presetClass="entr" presetSubtype="0" fill="hold" grpId="0" nodeType="withEffect">
                                  <p:stCondLst>
                                    <p:cond delay="0"/>
                                  </p:stCondLst>
                                  <p:childTnLst>
                                    <p:set>
                                      <p:cBhvr>
                                        <p:cTn id="116" dur="1" fill="hold">
                                          <p:stCondLst>
                                            <p:cond delay="0"/>
                                          </p:stCondLst>
                                        </p:cTn>
                                        <p:tgtEl>
                                          <p:spTgt spid="2"/>
                                        </p:tgtEl>
                                        <p:attrNameLst>
                                          <p:attrName>style.visibility</p:attrName>
                                        </p:attrNameLst>
                                      </p:cBhvr>
                                      <p:to>
                                        <p:strVal val="visible"/>
                                      </p:to>
                                    </p:set>
                                    <p:animEffect transition="in" filter="fade">
                                      <p:cBhvr>
                                        <p:cTn id="117" dur="250"/>
                                        <p:tgtEl>
                                          <p:spTgt spid="2"/>
                                        </p:tgtEl>
                                      </p:cBhvr>
                                    </p:animEffect>
                                  </p:childTnLst>
                                </p:cTn>
                              </p:par>
                              <p:par>
                                <p:cTn id="118" presetID="26" presetClass="emph" presetSubtype="0" fill="hold" grpId="1" nodeType="withEffect">
                                  <p:stCondLst>
                                    <p:cond delay="200"/>
                                  </p:stCondLst>
                                  <p:childTnLst>
                                    <p:animEffect transition="out" filter="fade">
                                      <p:cBhvr>
                                        <p:cTn id="119" dur="250" tmFilter="0, 0; .2, .5; .8, .5; 1, 0"/>
                                        <p:tgtEl>
                                          <p:spTgt spid="2"/>
                                        </p:tgtEl>
                                      </p:cBhvr>
                                    </p:animEffect>
                                    <p:animScale>
                                      <p:cBhvr>
                                        <p:cTn id="120" dur="125" autoRev="1" fill="hold"/>
                                        <p:tgtEl>
                                          <p:spTgt spid="2"/>
                                        </p:tgtEl>
                                      </p:cBhvr>
                                      <p:by x="105000" y="105000"/>
                                    </p:animScale>
                                  </p:childTnLst>
                                </p:cTn>
                              </p:par>
                              <p:par>
                                <p:cTn id="121" presetID="10" presetClass="exit" presetSubtype="0" fill="hold" grpId="2" nodeType="withEffect">
                                  <p:stCondLst>
                                    <p:cond delay="400"/>
                                  </p:stCondLst>
                                  <p:childTnLst>
                                    <p:animEffect transition="out" filter="fade">
                                      <p:cBhvr>
                                        <p:cTn id="122" dur="500"/>
                                        <p:tgtEl>
                                          <p:spTgt spid="2"/>
                                        </p:tgtEl>
                                      </p:cBhvr>
                                    </p:animEffect>
                                    <p:set>
                                      <p:cBhvr>
                                        <p:cTn id="123" dur="1" fill="hold">
                                          <p:stCondLst>
                                            <p:cond delay="499"/>
                                          </p:stCondLst>
                                        </p:cTn>
                                        <p:tgtEl>
                                          <p:spTgt spid="2"/>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3" presetClass="exit" presetSubtype="32" fill="hold" grpId="2" nodeType="clickEffect">
                                  <p:stCondLst>
                                    <p:cond delay="0"/>
                                  </p:stCondLst>
                                  <p:childTnLst>
                                    <p:anim calcmode="lin" valueType="num">
                                      <p:cBhvr>
                                        <p:cTn id="127" dur="1250"/>
                                        <p:tgtEl>
                                          <p:spTgt spid="12"/>
                                        </p:tgtEl>
                                        <p:attrNameLst>
                                          <p:attrName>ppt_w</p:attrName>
                                        </p:attrNameLst>
                                      </p:cBhvr>
                                      <p:tavLst>
                                        <p:tav tm="0">
                                          <p:val>
                                            <p:strVal val="ppt_w"/>
                                          </p:val>
                                        </p:tav>
                                        <p:tav tm="100000">
                                          <p:val>
                                            <p:fltVal val="0"/>
                                          </p:val>
                                        </p:tav>
                                      </p:tavLst>
                                    </p:anim>
                                    <p:anim calcmode="lin" valueType="num">
                                      <p:cBhvr>
                                        <p:cTn id="128" dur="1250"/>
                                        <p:tgtEl>
                                          <p:spTgt spid="12"/>
                                        </p:tgtEl>
                                        <p:attrNameLst>
                                          <p:attrName>ppt_h</p:attrName>
                                        </p:attrNameLst>
                                      </p:cBhvr>
                                      <p:tavLst>
                                        <p:tav tm="0">
                                          <p:val>
                                            <p:strVal val="ppt_h"/>
                                          </p:val>
                                        </p:tav>
                                        <p:tav tm="100000">
                                          <p:val>
                                            <p:fltVal val="0"/>
                                          </p:val>
                                        </p:tav>
                                      </p:tavLst>
                                    </p:anim>
                                    <p:set>
                                      <p:cBhvr>
                                        <p:cTn id="129" dur="1" fill="hold">
                                          <p:stCondLst>
                                            <p:cond delay="1249"/>
                                          </p:stCondLst>
                                        </p:cTn>
                                        <p:tgtEl>
                                          <p:spTgt spid="12"/>
                                        </p:tgtEl>
                                        <p:attrNameLst>
                                          <p:attrName>style.visibility</p:attrName>
                                        </p:attrNameLst>
                                      </p:cBhvr>
                                      <p:to>
                                        <p:strVal val="hidden"/>
                                      </p:to>
                                    </p:set>
                                  </p:childTnLst>
                                </p:cTn>
                              </p:par>
                              <p:par>
                                <p:cTn id="130" presetID="23" presetClass="exit" presetSubtype="32" fill="hold" grpId="2" nodeType="withEffect">
                                  <p:stCondLst>
                                    <p:cond delay="0"/>
                                  </p:stCondLst>
                                  <p:childTnLst>
                                    <p:anim calcmode="lin" valueType="num">
                                      <p:cBhvr>
                                        <p:cTn id="131" dur="1250"/>
                                        <p:tgtEl>
                                          <p:spTgt spid="10"/>
                                        </p:tgtEl>
                                        <p:attrNameLst>
                                          <p:attrName>ppt_w</p:attrName>
                                        </p:attrNameLst>
                                      </p:cBhvr>
                                      <p:tavLst>
                                        <p:tav tm="0">
                                          <p:val>
                                            <p:strVal val="ppt_w"/>
                                          </p:val>
                                        </p:tav>
                                        <p:tav tm="100000">
                                          <p:val>
                                            <p:fltVal val="0"/>
                                          </p:val>
                                        </p:tav>
                                      </p:tavLst>
                                    </p:anim>
                                    <p:anim calcmode="lin" valueType="num">
                                      <p:cBhvr>
                                        <p:cTn id="132" dur="1250"/>
                                        <p:tgtEl>
                                          <p:spTgt spid="10"/>
                                        </p:tgtEl>
                                        <p:attrNameLst>
                                          <p:attrName>ppt_h</p:attrName>
                                        </p:attrNameLst>
                                      </p:cBhvr>
                                      <p:tavLst>
                                        <p:tav tm="0">
                                          <p:val>
                                            <p:strVal val="ppt_h"/>
                                          </p:val>
                                        </p:tav>
                                        <p:tav tm="100000">
                                          <p:val>
                                            <p:fltVal val="0"/>
                                          </p:val>
                                        </p:tav>
                                      </p:tavLst>
                                    </p:anim>
                                    <p:set>
                                      <p:cBhvr>
                                        <p:cTn id="133" dur="1" fill="hold">
                                          <p:stCondLst>
                                            <p:cond delay="1249"/>
                                          </p:stCondLst>
                                        </p:cTn>
                                        <p:tgtEl>
                                          <p:spTgt spid="10"/>
                                        </p:tgtEl>
                                        <p:attrNameLst>
                                          <p:attrName>style.visibility</p:attrName>
                                        </p:attrNameLst>
                                      </p:cBhvr>
                                      <p:to>
                                        <p:strVal val="hidden"/>
                                      </p:to>
                                    </p:set>
                                  </p:childTnLst>
                                </p:cTn>
                              </p:par>
                              <p:par>
                                <p:cTn id="134" presetID="23" presetClass="exit" presetSubtype="32" fill="hold" grpId="2" nodeType="withEffect">
                                  <p:stCondLst>
                                    <p:cond delay="0"/>
                                  </p:stCondLst>
                                  <p:childTnLst>
                                    <p:anim calcmode="lin" valueType="num">
                                      <p:cBhvr>
                                        <p:cTn id="135" dur="1250"/>
                                        <p:tgtEl>
                                          <p:spTgt spid="9"/>
                                        </p:tgtEl>
                                        <p:attrNameLst>
                                          <p:attrName>ppt_w</p:attrName>
                                        </p:attrNameLst>
                                      </p:cBhvr>
                                      <p:tavLst>
                                        <p:tav tm="0">
                                          <p:val>
                                            <p:strVal val="ppt_w"/>
                                          </p:val>
                                        </p:tav>
                                        <p:tav tm="100000">
                                          <p:val>
                                            <p:fltVal val="0"/>
                                          </p:val>
                                        </p:tav>
                                      </p:tavLst>
                                    </p:anim>
                                    <p:anim calcmode="lin" valueType="num">
                                      <p:cBhvr>
                                        <p:cTn id="136" dur="1250"/>
                                        <p:tgtEl>
                                          <p:spTgt spid="9"/>
                                        </p:tgtEl>
                                        <p:attrNameLst>
                                          <p:attrName>ppt_h</p:attrName>
                                        </p:attrNameLst>
                                      </p:cBhvr>
                                      <p:tavLst>
                                        <p:tav tm="0">
                                          <p:val>
                                            <p:strVal val="ppt_h"/>
                                          </p:val>
                                        </p:tav>
                                        <p:tav tm="100000">
                                          <p:val>
                                            <p:fltVal val="0"/>
                                          </p:val>
                                        </p:tav>
                                      </p:tavLst>
                                    </p:anim>
                                    <p:set>
                                      <p:cBhvr>
                                        <p:cTn id="137" dur="1" fill="hold">
                                          <p:stCondLst>
                                            <p:cond delay="1249"/>
                                          </p:stCondLst>
                                        </p:cTn>
                                        <p:tgtEl>
                                          <p:spTgt spid="9"/>
                                        </p:tgtEl>
                                        <p:attrNameLst>
                                          <p:attrName>style.visibility</p:attrName>
                                        </p:attrNameLst>
                                      </p:cBhvr>
                                      <p:to>
                                        <p:strVal val="hidden"/>
                                      </p:to>
                                    </p:set>
                                  </p:childTnLst>
                                </p:cTn>
                              </p:par>
                              <p:par>
                                <p:cTn id="138" presetID="23" presetClass="exit" presetSubtype="32" fill="hold" grpId="2" nodeType="withEffect">
                                  <p:stCondLst>
                                    <p:cond delay="0"/>
                                  </p:stCondLst>
                                  <p:childTnLst>
                                    <p:anim calcmode="lin" valueType="num">
                                      <p:cBhvr>
                                        <p:cTn id="139" dur="1250"/>
                                        <p:tgtEl>
                                          <p:spTgt spid="11"/>
                                        </p:tgtEl>
                                        <p:attrNameLst>
                                          <p:attrName>ppt_w</p:attrName>
                                        </p:attrNameLst>
                                      </p:cBhvr>
                                      <p:tavLst>
                                        <p:tav tm="0">
                                          <p:val>
                                            <p:strVal val="ppt_w"/>
                                          </p:val>
                                        </p:tav>
                                        <p:tav tm="100000">
                                          <p:val>
                                            <p:fltVal val="0"/>
                                          </p:val>
                                        </p:tav>
                                      </p:tavLst>
                                    </p:anim>
                                    <p:anim calcmode="lin" valueType="num">
                                      <p:cBhvr>
                                        <p:cTn id="140" dur="1250"/>
                                        <p:tgtEl>
                                          <p:spTgt spid="11"/>
                                        </p:tgtEl>
                                        <p:attrNameLst>
                                          <p:attrName>ppt_h</p:attrName>
                                        </p:attrNameLst>
                                      </p:cBhvr>
                                      <p:tavLst>
                                        <p:tav tm="0">
                                          <p:val>
                                            <p:strVal val="ppt_h"/>
                                          </p:val>
                                        </p:tav>
                                        <p:tav tm="100000">
                                          <p:val>
                                            <p:fltVal val="0"/>
                                          </p:val>
                                        </p:tav>
                                      </p:tavLst>
                                    </p:anim>
                                    <p:set>
                                      <p:cBhvr>
                                        <p:cTn id="141" dur="1" fill="hold">
                                          <p:stCondLst>
                                            <p:cond delay="1249"/>
                                          </p:stCondLst>
                                        </p:cTn>
                                        <p:tgtEl>
                                          <p:spTgt spid="11"/>
                                        </p:tgtEl>
                                        <p:attrNameLst>
                                          <p:attrName>style.visibility</p:attrName>
                                        </p:attrNameLst>
                                      </p:cBhvr>
                                      <p:to>
                                        <p:strVal val="hidden"/>
                                      </p:to>
                                    </p:set>
                                  </p:childTnLst>
                                </p:cTn>
                              </p:par>
                              <p:par>
                                <p:cTn id="142" presetID="23" presetClass="exit" presetSubtype="32" fill="hold" grpId="2" nodeType="withEffect">
                                  <p:stCondLst>
                                    <p:cond delay="0"/>
                                  </p:stCondLst>
                                  <p:childTnLst>
                                    <p:anim calcmode="lin" valueType="num">
                                      <p:cBhvr>
                                        <p:cTn id="143" dur="1250"/>
                                        <p:tgtEl>
                                          <p:spTgt spid="15"/>
                                        </p:tgtEl>
                                        <p:attrNameLst>
                                          <p:attrName>ppt_w</p:attrName>
                                        </p:attrNameLst>
                                      </p:cBhvr>
                                      <p:tavLst>
                                        <p:tav tm="0">
                                          <p:val>
                                            <p:strVal val="ppt_w"/>
                                          </p:val>
                                        </p:tav>
                                        <p:tav tm="100000">
                                          <p:val>
                                            <p:fltVal val="0"/>
                                          </p:val>
                                        </p:tav>
                                      </p:tavLst>
                                    </p:anim>
                                    <p:anim calcmode="lin" valueType="num">
                                      <p:cBhvr>
                                        <p:cTn id="144" dur="1250"/>
                                        <p:tgtEl>
                                          <p:spTgt spid="15"/>
                                        </p:tgtEl>
                                        <p:attrNameLst>
                                          <p:attrName>ppt_h</p:attrName>
                                        </p:attrNameLst>
                                      </p:cBhvr>
                                      <p:tavLst>
                                        <p:tav tm="0">
                                          <p:val>
                                            <p:strVal val="ppt_h"/>
                                          </p:val>
                                        </p:tav>
                                        <p:tav tm="100000">
                                          <p:val>
                                            <p:fltVal val="0"/>
                                          </p:val>
                                        </p:tav>
                                      </p:tavLst>
                                    </p:anim>
                                    <p:set>
                                      <p:cBhvr>
                                        <p:cTn id="145" dur="1" fill="hold">
                                          <p:stCondLst>
                                            <p:cond delay="1249"/>
                                          </p:stCondLst>
                                        </p:cTn>
                                        <p:tgtEl>
                                          <p:spTgt spid="15"/>
                                        </p:tgtEl>
                                        <p:attrNameLst>
                                          <p:attrName>style.visibility</p:attrName>
                                        </p:attrNameLst>
                                      </p:cBhvr>
                                      <p:to>
                                        <p:strVal val="hidden"/>
                                      </p:to>
                                    </p:set>
                                  </p:childTnLst>
                                </p:cTn>
                              </p:par>
                              <p:par>
                                <p:cTn id="146" presetID="23" presetClass="exit" presetSubtype="32" fill="hold" grpId="2" nodeType="withEffect">
                                  <p:stCondLst>
                                    <p:cond delay="0"/>
                                  </p:stCondLst>
                                  <p:childTnLst>
                                    <p:anim calcmode="lin" valueType="num">
                                      <p:cBhvr>
                                        <p:cTn id="147" dur="1250"/>
                                        <p:tgtEl>
                                          <p:spTgt spid="18"/>
                                        </p:tgtEl>
                                        <p:attrNameLst>
                                          <p:attrName>ppt_w</p:attrName>
                                        </p:attrNameLst>
                                      </p:cBhvr>
                                      <p:tavLst>
                                        <p:tav tm="0">
                                          <p:val>
                                            <p:strVal val="ppt_w"/>
                                          </p:val>
                                        </p:tav>
                                        <p:tav tm="100000">
                                          <p:val>
                                            <p:fltVal val="0"/>
                                          </p:val>
                                        </p:tav>
                                      </p:tavLst>
                                    </p:anim>
                                    <p:anim calcmode="lin" valueType="num">
                                      <p:cBhvr>
                                        <p:cTn id="148" dur="1250"/>
                                        <p:tgtEl>
                                          <p:spTgt spid="18"/>
                                        </p:tgtEl>
                                        <p:attrNameLst>
                                          <p:attrName>ppt_h</p:attrName>
                                        </p:attrNameLst>
                                      </p:cBhvr>
                                      <p:tavLst>
                                        <p:tav tm="0">
                                          <p:val>
                                            <p:strVal val="ppt_h"/>
                                          </p:val>
                                        </p:tav>
                                        <p:tav tm="100000">
                                          <p:val>
                                            <p:fltVal val="0"/>
                                          </p:val>
                                        </p:tav>
                                      </p:tavLst>
                                    </p:anim>
                                    <p:set>
                                      <p:cBhvr>
                                        <p:cTn id="149" dur="1" fill="hold">
                                          <p:stCondLst>
                                            <p:cond delay="1249"/>
                                          </p:stCondLst>
                                        </p:cTn>
                                        <p:tgtEl>
                                          <p:spTgt spid="18"/>
                                        </p:tgtEl>
                                        <p:attrNameLst>
                                          <p:attrName>style.visibility</p:attrName>
                                        </p:attrNameLst>
                                      </p:cBhvr>
                                      <p:to>
                                        <p:strVal val="hidden"/>
                                      </p:to>
                                    </p:set>
                                  </p:childTnLst>
                                </p:cTn>
                              </p:par>
                              <p:par>
                                <p:cTn id="150" presetID="23" presetClass="exit" presetSubtype="32" fill="hold" grpId="2" nodeType="withEffect">
                                  <p:stCondLst>
                                    <p:cond delay="0"/>
                                  </p:stCondLst>
                                  <p:childTnLst>
                                    <p:anim calcmode="lin" valueType="num">
                                      <p:cBhvr>
                                        <p:cTn id="151" dur="1250"/>
                                        <p:tgtEl>
                                          <p:spTgt spid="17"/>
                                        </p:tgtEl>
                                        <p:attrNameLst>
                                          <p:attrName>ppt_w</p:attrName>
                                        </p:attrNameLst>
                                      </p:cBhvr>
                                      <p:tavLst>
                                        <p:tav tm="0">
                                          <p:val>
                                            <p:strVal val="ppt_w"/>
                                          </p:val>
                                        </p:tav>
                                        <p:tav tm="100000">
                                          <p:val>
                                            <p:fltVal val="0"/>
                                          </p:val>
                                        </p:tav>
                                      </p:tavLst>
                                    </p:anim>
                                    <p:anim calcmode="lin" valueType="num">
                                      <p:cBhvr>
                                        <p:cTn id="152" dur="1250"/>
                                        <p:tgtEl>
                                          <p:spTgt spid="17"/>
                                        </p:tgtEl>
                                        <p:attrNameLst>
                                          <p:attrName>ppt_h</p:attrName>
                                        </p:attrNameLst>
                                      </p:cBhvr>
                                      <p:tavLst>
                                        <p:tav tm="0">
                                          <p:val>
                                            <p:strVal val="ppt_h"/>
                                          </p:val>
                                        </p:tav>
                                        <p:tav tm="100000">
                                          <p:val>
                                            <p:fltVal val="0"/>
                                          </p:val>
                                        </p:tav>
                                      </p:tavLst>
                                    </p:anim>
                                    <p:set>
                                      <p:cBhvr>
                                        <p:cTn id="153" dur="1" fill="hold">
                                          <p:stCondLst>
                                            <p:cond delay="1249"/>
                                          </p:stCondLst>
                                        </p:cTn>
                                        <p:tgtEl>
                                          <p:spTgt spid="17"/>
                                        </p:tgtEl>
                                        <p:attrNameLst>
                                          <p:attrName>style.visibility</p:attrName>
                                        </p:attrNameLst>
                                      </p:cBhvr>
                                      <p:to>
                                        <p:strVal val="hidden"/>
                                      </p:to>
                                    </p:set>
                                  </p:childTnLst>
                                </p:cTn>
                              </p:par>
                              <p:par>
                                <p:cTn id="154" presetID="23" presetClass="exit" presetSubtype="32" fill="hold" grpId="2" nodeType="withEffect">
                                  <p:stCondLst>
                                    <p:cond delay="0"/>
                                  </p:stCondLst>
                                  <p:childTnLst>
                                    <p:anim calcmode="lin" valueType="num">
                                      <p:cBhvr>
                                        <p:cTn id="155" dur="1250"/>
                                        <p:tgtEl>
                                          <p:spTgt spid="14"/>
                                        </p:tgtEl>
                                        <p:attrNameLst>
                                          <p:attrName>ppt_w</p:attrName>
                                        </p:attrNameLst>
                                      </p:cBhvr>
                                      <p:tavLst>
                                        <p:tav tm="0">
                                          <p:val>
                                            <p:strVal val="ppt_w"/>
                                          </p:val>
                                        </p:tav>
                                        <p:tav tm="100000">
                                          <p:val>
                                            <p:fltVal val="0"/>
                                          </p:val>
                                        </p:tav>
                                      </p:tavLst>
                                    </p:anim>
                                    <p:anim calcmode="lin" valueType="num">
                                      <p:cBhvr>
                                        <p:cTn id="156" dur="1250"/>
                                        <p:tgtEl>
                                          <p:spTgt spid="14"/>
                                        </p:tgtEl>
                                        <p:attrNameLst>
                                          <p:attrName>ppt_h</p:attrName>
                                        </p:attrNameLst>
                                      </p:cBhvr>
                                      <p:tavLst>
                                        <p:tav tm="0">
                                          <p:val>
                                            <p:strVal val="ppt_h"/>
                                          </p:val>
                                        </p:tav>
                                        <p:tav tm="100000">
                                          <p:val>
                                            <p:fltVal val="0"/>
                                          </p:val>
                                        </p:tav>
                                      </p:tavLst>
                                    </p:anim>
                                    <p:set>
                                      <p:cBhvr>
                                        <p:cTn id="157" dur="1" fill="hold">
                                          <p:stCondLst>
                                            <p:cond delay="1249"/>
                                          </p:stCondLst>
                                        </p:cTn>
                                        <p:tgtEl>
                                          <p:spTgt spid="14"/>
                                        </p:tgtEl>
                                        <p:attrNameLst>
                                          <p:attrName>style.visibility</p:attrName>
                                        </p:attrNameLst>
                                      </p:cBhvr>
                                      <p:to>
                                        <p:strVal val="hidden"/>
                                      </p:to>
                                    </p:set>
                                  </p:childTnLst>
                                </p:cTn>
                              </p:par>
                              <p:par>
                                <p:cTn id="158" presetID="23" presetClass="exit" presetSubtype="32" fill="hold" grpId="2" nodeType="withEffect">
                                  <p:stCondLst>
                                    <p:cond delay="0"/>
                                  </p:stCondLst>
                                  <p:childTnLst>
                                    <p:anim calcmode="lin" valueType="num">
                                      <p:cBhvr>
                                        <p:cTn id="159" dur="1250"/>
                                        <p:tgtEl>
                                          <p:spTgt spid="16"/>
                                        </p:tgtEl>
                                        <p:attrNameLst>
                                          <p:attrName>ppt_w</p:attrName>
                                        </p:attrNameLst>
                                      </p:cBhvr>
                                      <p:tavLst>
                                        <p:tav tm="0">
                                          <p:val>
                                            <p:strVal val="ppt_w"/>
                                          </p:val>
                                        </p:tav>
                                        <p:tav tm="100000">
                                          <p:val>
                                            <p:fltVal val="0"/>
                                          </p:val>
                                        </p:tav>
                                      </p:tavLst>
                                    </p:anim>
                                    <p:anim calcmode="lin" valueType="num">
                                      <p:cBhvr>
                                        <p:cTn id="160" dur="1250"/>
                                        <p:tgtEl>
                                          <p:spTgt spid="16"/>
                                        </p:tgtEl>
                                        <p:attrNameLst>
                                          <p:attrName>ppt_h</p:attrName>
                                        </p:attrNameLst>
                                      </p:cBhvr>
                                      <p:tavLst>
                                        <p:tav tm="0">
                                          <p:val>
                                            <p:strVal val="ppt_h"/>
                                          </p:val>
                                        </p:tav>
                                        <p:tav tm="100000">
                                          <p:val>
                                            <p:fltVal val="0"/>
                                          </p:val>
                                        </p:tav>
                                      </p:tavLst>
                                    </p:anim>
                                    <p:set>
                                      <p:cBhvr>
                                        <p:cTn id="161" dur="1" fill="hold">
                                          <p:stCondLst>
                                            <p:cond delay="1249"/>
                                          </p:stCondLst>
                                        </p:cTn>
                                        <p:tgtEl>
                                          <p:spTgt spid="16"/>
                                        </p:tgtEl>
                                        <p:attrNameLst>
                                          <p:attrName>style.visibility</p:attrName>
                                        </p:attrNameLst>
                                      </p:cBhvr>
                                      <p:to>
                                        <p:strVal val="hidden"/>
                                      </p:to>
                                    </p:set>
                                  </p:childTnLst>
                                </p:cTn>
                              </p:par>
                              <p:par>
                                <p:cTn id="162" presetID="23" presetClass="exit" presetSubtype="32" fill="hold" grpId="2" nodeType="withEffect">
                                  <p:stCondLst>
                                    <p:cond delay="0"/>
                                  </p:stCondLst>
                                  <p:childTnLst>
                                    <p:anim calcmode="lin" valueType="num">
                                      <p:cBhvr>
                                        <p:cTn id="163" dur="1250"/>
                                        <p:tgtEl>
                                          <p:spTgt spid="8"/>
                                        </p:tgtEl>
                                        <p:attrNameLst>
                                          <p:attrName>ppt_w</p:attrName>
                                        </p:attrNameLst>
                                      </p:cBhvr>
                                      <p:tavLst>
                                        <p:tav tm="0">
                                          <p:val>
                                            <p:strVal val="ppt_w"/>
                                          </p:val>
                                        </p:tav>
                                        <p:tav tm="100000">
                                          <p:val>
                                            <p:fltVal val="0"/>
                                          </p:val>
                                        </p:tav>
                                      </p:tavLst>
                                    </p:anim>
                                    <p:anim calcmode="lin" valueType="num">
                                      <p:cBhvr>
                                        <p:cTn id="164" dur="1250"/>
                                        <p:tgtEl>
                                          <p:spTgt spid="8"/>
                                        </p:tgtEl>
                                        <p:attrNameLst>
                                          <p:attrName>ppt_h</p:attrName>
                                        </p:attrNameLst>
                                      </p:cBhvr>
                                      <p:tavLst>
                                        <p:tav tm="0">
                                          <p:val>
                                            <p:strVal val="ppt_h"/>
                                          </p:val>
                                        </p:tav>
                                        <p:tav tm="100000">
                                          <p:val>
                                            <p:fltVal val="0"/>
                                          </p:val>
                                        </p:tav>
                                      </p:tavLst>
                                    </p:anim>
                                    <p:set>
                                      <p:cBhvr>
                                        <p:cTn id="165" dur="1" fill="hold">
                                          <p:stCondLst>
                                            <p:cond delay="1249"/>
                                          </p:stCondLst>
                                        </p:cTn>
                                        <p:tgtEl>
                                          <p:spTgt spid="8"/>
                                        </p:tgtEl>
                                        <p:attrNameLst>
                                          <p:attrName>style.visibility</p:attrName>
                                        </p:attrNameLst>
                                      </p:cBhvr>
                                      <p:to>
                                        <p:strVal val="hidden"/>
                                      </p:to>
                                    </p:set>
                                  </p:childTnLst>
                                </p:cTn>
                              </p:par>
                              <p:par>
                                <p:cTn id="166" presetID="23" presetClass="exit" presetSubtype="32" fill="hold" grpId="2" nodeType="withEffect">
                                  <p:stCondLst>
                                    <p:cond delay="0"/>
                                  </p:stCondLst>
                                  <p:childTnLst>
                                    <p:anim calcmode="lin" valueType="num">
                                      <p:cBhvr>
                                        <p:cTn id="167" dur="1250"/>
                                        <p:tgtEl>
                                          <p:spTgt spid="13"/>
                                        </p:tgtEl>
                                        <p:attrNameLst>
                                          <p:attrName>ppt_w</p:attrName>
                                        </p:attrNameLst>
                                      </p:cBhvr>
                                      <p:tavLst>
                                        <p:tav tm="0">
                                          <p:val>
                                            <p:strVal val="ppt_w"/>
                                          </p:val>
                                        </p:tav>
                                        <p:tav tm="100000">
                                          <p:val>
                                            <p:fltVal val="0"/>
                                          </p:val>
                                        </p:tav>
                                      </p:tavLst>
                                    </p:anim>
                                    <p:anim calcmode="lin" valueType="num">
                                      <p:cBhvr>
                                        <p:cTn id="168" dur="1250"/>
                                        <p:tgtEl>
                                          <p:spTgt spid="13"/>
                                        </p:tgtEl>
                                        <p:attrNameLst>
                                          <p:attrName>ppt_h</p:attrName>
                                        </p:attrNameLst>
                                      </p:cBhvr>
                                      <p:tavLst>
                                        <p:tav tm="0">
                                          <p:val>
                                            <p:strVal val="ppt_h"/>
                                          </p:val>
                                        </p:tav>
                                        <p:tav tm="100000">
                                          <p:val>
                                            <p:fltVal val="0"/>
                                          </p:val>
                                        </p:tav>
                                      </p:tavLst>
                                    </p:anim>
                                    <p:set>
                                      <p:cBhvr>
                                        <p:cTn id="169" dur="1" fill="hold">
                                          <p:stCondLst>
                                            <p:cond delay="1249"/>
                                          </p:stCondLst>
                                        </p:cTn>
                                        <p:tgtEl>
                                          <p:spTgt spid="13"/>
                                        </p:tgtEl>
                                        <p:attrNameLst>
                                          <p:attrName>style.visibility</p:attrName>
                                        </p:attrNameLst>
                                      </p:cBhvr>
                                      <p:to>
                                        <p:strVal val="hidden"/>
                                      </p:to>
                                    </p:set>
                                  </p:childTnLst>
                                </p:cTn>
                              </p:par>
                              <p:par>
                                <p:cTn id="170" presetID="23" presetClass="exit" presetSubtype="32" fill="hold" grpId="2" nodeType="withEffect">
                                  <p:stCondLst>
                                    <p:cond delay="0"/>
                                  </p:stCondLst>
                                  <p:childTnLst>
                                    <p:anim calcmode="lin" valueType="num">
                                      <p:cBhvr>
                                        <p:cTn id="171" dur="1250"/>
                                        <p:tgtEl>
                                          <p:spTgt spid="26"/>
                                        </p:tgtEl>
                                        <p:attrNameLst>
                                          <p:attrName>ppt_w</p:attrName>
                                        </p:attrNameLst>
                                      </p:cBhvr>
                                      <p:tavLst>
                                        <p:tav tm="0">
                                          <p:val>
                                            <p:strVal val="ppt_w"/>
                                          </p:val>
                                        </p:tav>
                                        <p:tav tm="100000">
                                          <p:val>
                                            <p:fltVal val="0"/>
                                          </p:val>
                                        </p:tav>
                                      </p:tavLst>
                                    </p:anim>
                                    <p:anim calcmode="lin" valueType="num">
                                      <p:cBhvr>
                                        <p:cTn id="172" dur="1250"/>
                                        <p:tgtEl>
                                          <p:spTgt spid="26"/>
                                        </p:tgtEl>
                                        <p:attrNameLst>
                                          <p:attrName>ppt_h</p:attrName>
                                        </p:attrNameLst>
                                      </p:cBhvr>
                                      <p:tavLst>
                                        <p:tav tm="0">
                                          <p:val>
                                            <p:strVal val="ppt_h"/>
                                          </p:val>
                                        </p:tav>
                                        <p:tav tm="100000">
                                          <p:val>
                                            <p:fltVal val="0"/>
                                          </p:val>
                                        </p:tav>
                                      </p:tavLst>
                                    </p:anim>
                                    <p:set>
                                      <p:cBhvr>
                                        <p:cTn id="173" dur="1" fill="hold">
                                          <p:stCondLst>
                                            <p:cond delay="1249"/>
                                          </p:stCondLst>
                                        </p:cTn>
                                        <p:tgtEl>
                                          <p:spTgt spid="26"/>
                                        </p:tgtEl>
                                        <p:attrNameLst>
                                          <p:attrName>style.visibility</p:attrName>
                                        </p:attrNameLst>
                                      </p:cBhvr>
                                      <p:to>
                                        <p:strVal val="hidden"/>
                                      </p:to>
                                    </p:set>
                                  </p:childTnLst>
                                </p:cTn>
                              </p:par>
                              <p:par>
                                <p:cTn id="174" presetID="42" presetClass="path" presetSubtype="0" accel="50000" decel="50000" fill="hold" grpId="3" nodeType="withEffect">
                                  <p:stCondLst>
                                    <p:cond delay="0"/>
                                  </p:stCondLst>
                                  <p:childTnLst>
                                    <p:animMotion origin="layout" path="M 5E-6 2.96296E-6 L 0.57136 0.36944 " pathEditMode="relative" rAng="0" ptsTypes="AA">
                                      <p:cBhvr>
                                        <p:cTn id="175" dur="1250" fill="hold"/>
                                        <p:tgtEl>
                                          <p:spTgt spid="12"/>
                                        </p:tgtEl>
                                        <p:attrNameLst>
                                          <p:attrName>ppt_x</p:attrName>
                                          <p:attrName>ppt_y</p:attrName>
                                        </p:attrNameLst>
                                      </p:cBhvr>
                                      <p:rCtr x="28559" y="18472"/>
                                    </p:animMotion>
                                  </p:childTnLst>
                                </p:cTn>
                              </p:par>
                              <p:par>
                                <p:cTn id="176" presetID="42" presetClass="path" presetSubtype="0" accel="50000" decel="50000" fill="hold" grpId="3" nodeType="withEffect">
                                  <p:stCondLst>
                                    <p:cond delay="0"/>
                                  </p:stCondLst>
                                  <p:childTnLst>
                                    <p:animMotion origin="layout" path="M -4.16667E-6 -3.7037E-7 L 0.475 0.56736 " pathEditMode="relative" rAng="0" ptsTypes="AA">
                                      <p:cBhvr>
                                        <p:cTn id="177" dur="1250" fill="hold"/>
                                        <p:tgtEl>
                                          <p:spTgt spid="10"/>
                                        </p:tgtEl>
                                        <p:attrNameLst>
                                          <p:attrName>ppt_x</p:attrName>
                                          <p:attrName>ppt_y</p:attrName>
                                        </p:attrNameLst>
                                      </p:cBhvr>
                                      <p:rCtr x="23750" y="28356"/>
                                    </p:animMotion>
                                  </p:childTnLst>
                                </p:cTn>
                              </p:par>
                              <p:par>
                                <p:cTn id="178" presetID="42" presetClass="path" presetSubtype="0" accel="50000" decel="50000" fill="hold" grpId="3" nodeType="withEffect">
                                  <p:stCondLst>
                                    <p:cond delay="0"/>
                                  </p:stCondLst>
                                  <p:childTnLst>
                                    <p:animMotion origin="layout" path="M 2.77778E-6 -4.07407E-6 L 0.20538 0.48681 " pathEditMode="relative" rAng="0" ptsTypes="AA">
                                      <p:cBhvr>
                                        <p:cTn id="179" dur="1250" fill="hold"/>
                                        <p:tgtEl>
                                          <p:spTgt spid="9"/>
                                        </p:tgtEl>
                                        <p:attrNameLst>
                                          <p:attrName>ppt_x</p:attrName>
                                          <p:attrName>ppt_y</p:attrName>
                                        </p:attrNameLst>
                                      </p:cBhvr>
                                      <p:rCtr x="10260" y="24329"/>
                                    </p:animMotion>
                                  </p:childTnLst>
                                </p:cTn>
                              </p:par>
                              <p:par>
                                <p:cTn id="180" presetID="42" presetClass="path" presetSubtype="0" accel="50000" decel="50000" fill="hold" grpId="3" nodeType="withEffect">
                                  <p:stCondLst>
                                    <p:cond delay="0"/>
                                  </p:stCondLst>
                                  <p:childTnLst>
                                    <p:animMotion origin="layout" path="M 2.22222E-6 2.59259E-6 L -0.08733 0.55162 " pathEditMode="relative" rAng="0" ptsTypes="AA">
                                      <p:cBhvr>
                                        <p:cTn id="181" dur="1250" fill="hold"/>
                                        <p:tgtEl>
                                          <p:spTgt spid="11"/>
                                        </p:tgtEl>
                                        <p:attrNameLst>
                                          <p:attrName>ppt_x</p:attrName>
                                          <p:attrName>ppt_y</p:attrName>
                                        </p:attrNameLst>
                                      </p:cBhvr>
                                      <p:rCtr x="-4375" y="27569"/>
                                    </p:animMotion>
                                  </p:childTnLst>
                                </p:cTn>
                              </p:par>
                              <p:par>
                                <p:cTn id="182" presetID="42" presetClass="path" presetSubtype="0" accel="50000" decel="50000" fill="hold" grpId="3" nodeType="withEffect">
                                  <p:stCondLst>
                                    <p:cond delay="0"/>
                                  </p:stCondLst>
                                  <p:childTnLst>
                                    <p:animMotion origin="layout" path="M 1.11111E-6 -1.48148E-6 L 0.00903 0.325 " pathEditMode="relative" rAng="0" ptsTypes="AA">
                                      <p:cBhvr>
                                        <p:cTn id="183" dur="1250" fill="hold"/>
                                        <p:tgtEl>
                                          <p:spTgt spid="15"/>
                                        </p:tgtEl>
                                        <p:attrNameLst>
                                          <p:attrName>ppt_x</p:attrName>
                                          <p:attrName>ppt_y</p:attrName>
                                        </p:attrNameLst>
                                      </p:cBhvr>
                                      <p:rCtr x="451" y="16250"/>
                                    </p:animMotion>
                                  </p:childTnLst>
                                </p:cTn>
                              </p:par>
                              <p:par>
                                <p:cTn id="184" presetID="42" presetClass="path" presetSubtype="0" accel="50000" decel="50000" fill="hold" grpId="3" nodeType="withEffect">
                                  <p:stCondLst>
                                    <p:cond delay="0"/>
                                  </p:stCondLst>
                                  <p:childTnLst>
                                    <p:animMotion origin="layout" path="M -4.72222E-6 -1.85185E-6 L 0.10382 0.17546 " pathEditMode="relative" rAng="0" ptsTypes="AA">
                                      <p:cBhvr>
                                        <p:cTn id="185" dur="1250" fill="hold"/>
                                        <p:tgtEl>
                                          <p:spTgt spid="18"/>
                                        </p:tgtEl>
                                        <p:attrNameLst>
                                          <p:attrName>ppt_x</p:attrName>
                                          <p:attrName>ppt_y</p:attrName>
                                        </p:attrNameLst>
                                      </p:cBhvr>
                                      <p:rCtr x="5191" y="8773"/>
                                    </p:animMotion>
                                  </p:childTnLst>
                                </p:cTn>
                              </p:par>
                              <p:par>
                                <p:cTn id="186" presetID="42" presetClass="path" presetSubtype="0" accel="50000" decel="50000" fill="hold" grpId="3" nodeType="withEffect">
                                  <p:stCondLst>
                                    <p:cond delay="0"/>
                                  </p:stCondLst>
                                  <p:childTnLst>
                                    <p:animMotion origin="layout" path="M -3.33333E-6 1.48148E-6 L 0.08386 -0.22338 " pathEditMode="relative" rAng="0" ptsTypes="AA">
                                      <p:cBhvr>
                                        <p:cTn id="187" dur="1250" fill="hold"/>
                                        <p:tgtEl>
                                          <p:spTgt spid="17"/>
                                        </p:tgtEl>
                                        <p:attrNameLst>
                                          <p:attrName>ppt_x</p:attrName>
                                          <p:attrName>ppt_y</p:attrName>
                                        </p:attrNameLst>
                                      </p:cBhvr>
                                      <p:rCtr x="4184" y="-11181"/>
                                    </p:animMotion>
                                  </p:childTnLst>
                                </p:cTn>
                              </p:par>
                              <p:par>
                                <p:cTn id="188" presetID="42" presetClass="path" presetSubtype="0" accel="50000" decel="50000" fill="hold" grpId="3" nodeType="withEffect">
                                  <p:stCondLst>
                                    <p:cond delay="0"/>
                                  </p:stCondLst>
                                  <p:childTnLst>
                                    <p:animMotion origin="layout" path="M -2.77778E-6 1.48148E-6 L 0.45452 -0.15579 " pathEditMode="relative" rAng="0" ptsTypes="AA">
                                      <p:cBhvr>
                                        <p:cTn id="189" dur="1250" fill="hold"/>
                                        <p:tgtEl>
                                          <p:spTgt spid="14"/>
                                        </p:tgtEl>
                                        <p:attrNameLst>
                                          <p:attrName>ppt_x</p:attrName>
                                          <p:attrName>ppt_y</p:attrName>
                                        </p:attrNameLst>
                                      </p:cBhvr>
                                      <p:rCtr x="22726" y="-7801"/>
                                    </p:animMotion>
                                  </p:childTnLst>
                                </p:cTn>
                              </p:par>
                              <p:par>
                                <p:cTn id="190" presetID="42" presetClass="path" presetSubtype="0" accel="50000" decel="50000" fill="hold" grpId="3" nodeType="withEffect">
                                  <p:stCondLst>
                                    <p:cond delay="0"/>
                                  </p:stCondLst>
                                  <p:childTnLst>
                                    <p:animMotion origin="layout" path="M 5E-6 7.40741E-7 L 0.22136 -0.02153 " pathEditMode="relative" rAng="0" ptsTypes="AA">
                                      <p:cBhvr>
                                        <p:cTn id="191" dur="1250" fill="hold"/>
                                        <p:tgtEl>
                                          <p:spTgt spid="16"/>
                                        </p:tgtEl>
                                        <p:attrNameLst>
                                          <p:attrName>ppt_x</p:attrName>
                                          <p:attrName>ppt_y</p:attrName>
                                        </p:attrNameLst>
                                      </p:cBhvr>
                                      <p:rCtr x="11059" y="-1088"/>
                                    </p:animMotion>
                                  </p:childTnLst>
                                </p:cTn>
                              </p:par>
                              <p:par>
                                <p:cTn id="192" presetID="42" presetClass="path" presetSubtype="0" accel="50000" decel="50000" fill="hold" grpId="3" nodeType="withEffect">
                                  <p:stCondLst>
                                    <p:cond delay="0"/>
                                  </p:stCondLst>
                                  <p:childTnLst>
                                    <p:animMotion origin="layout" path="M 3.88889E-6 -2.96296E-6 L 0.49323 0.06227 " pathEditMode="relative" rAng="0" ptsTypes="AA">
                                      <p:cBhvr>
                                        <p:cTn id="193" dur="1250" fill="hold"/>
                                        <p:tgtEl>
                                          <p:spTgt spid="8"/>
                                        </p:tgtEl>
                                        <p:attrNameLst>
                                          <p:attrName>ppt_x</p:attrName>
                                          <p:attrName>ppt_y</p:attrName>
                                        </p:attrNameLst>
                                      </p:cBhvr>
                                      <p:rCtr x="24653" y="3102"/>
                                    </p:animMotion>
                                  </p:childTnLst>
                                </p:cTn>
                              </p:par>
                              <p:par>
                                <p:cTn id="194" presetID="42" presetClass="path" presetSubtype="0" accel="50000" decel="50000" fill="hold" grpId="3" nodeType="withEffect">
                                  <p:stCondLst>
                                    <p:cond delay="0"/>
                                  </p:stCondLst>
                                  <p:childTnLst>
                                    <p:animMotion origin="layout" path="M -1.94444E-6 -2.59259E-6 L 0.42066 0.21482 " pathEditMode="relative" rAng="0" ptsTypes="AA">
                                      <p:cBhvr>
                                        <p:cTn id="195" dur="1250" fill="hold"/>
                                        <p:tgtEl>
                                          <p:spTgt spid="13"/>
                                        </p:tgtEl>
                                        <p:attrNameLst>
                                          <p:attrName>ppt_x</p:attrName>
                                          <p:attrName>ppt_y</p:attrName>
                                        </p:attrNameLst>
                                      </p:cBhvr>
                                      <p:rCtr x="21024" y="10741"/>
                                    </p:animMotion>
                                  </p:childTnLst>
                                </p:cTn>
                              </p:par>
                              <p:par>
                                <p:cTn id="196" presetID="42" presetClass="path" presetSubtype="0" accel="50000" decel="50000" fill="hold" grpId="3" nodeType="withEffect">
                                  <p:stCondLst>
                                    <p:cond delay="0"/>
                                  </p:stCondLst>
                                  <p:childTnLst>
                                    <p:animMotion origin="layout" path="M -3.88889E-6 -3.7037E-6 L -0.09184 0.12662 " pathEditMode="relative" rAng="0" ptsTypes="AA">
                                      <p:cBhvr>
                                        <p:cTn id="197" dur="1250" fill="hold"/>
                                        <p:tgtEl>
                                          <p:spTgt spid="26"/>
                                        </p:tgtEl>
                                        <p:attrNameLst>
                                          <p:attrName>ppt_x</p:attrName>
                                          <p:attrName>ppt_y</p:attrName>
                                        </p:attrNameLst>
                                      </p:cBhvr>
                                      <p:rCtr x="-4601" y="6319"/>
                                    </p:animMotion>
                                  </p:childTnLst>
                                </p:cTn>
                              </p:par>
                            </p:childTnLst>
                          </p:cTn>
                        </p:par>
                        <p:par>
                          <p:cTn id="198" fill="hold">
                            <p:stCondLst>
                              <p:cond delay="1250"/>
                            </p:stCondLst>
                            <p:childTnLst>
                              <p:par>
                                <p:cTn id="199" presetID="0" presetClass="exit" presetSubtype="0" fill="hold" grpId="1" nodeType="afterEffect">
                                  <p:stCondLst>
                                    <p:cond delay="0"/>
                                  </p:stCondLst>
                                  <p:childTnLst>
                                    <p:set>
                                      <p:cBhvr>
                                        <p:cTn id="200" dur="1" fill="hold">
                                          <p:stCondLst>
                                            <p:cond delay="999"/>
                                          </p:stCondLst>
                                        </p:cTn>
                                        <p:tgtEl>
                                          <p:spTgt spid="19"/>
                                        </p:tgtEl>
                                        <p:attrNameLst>
                                          <p:attrName>style.visibility</p:attrName>
                                        </p:attrNameLst>
                                      </p:cBhvr>
                                      <p:to>
                                        <p:strVal val="hidden"/>
                                      </p:to>
                                    </p:set>
                                    <p:animEffect transition="out" filter="dissolve">
                                      <p:cBhvr>
                                        <p:cTn id="201" dur="1000">
                                          <p:stCondLst>
                                            <p:cond delay="0"/>
                                          </p:stCondLst>
                                        </p:cTn>
                                        <p:tgtEl>
                                          <p:spTgt spid="19"/>
                                        </p:tgtEl>
                                      </p:cBhvr>
                                    </p:animEffect>
                                    <p:anim to="" calcmode="lin" valueType="num">
                                      <p:cBhvr>
                                        <p:cTn id="202" dur="1000" fill="hold">
                                          <p:stCondLst>
                                            <p:cond delay="0"/>
                                          </p:stCondLst>
                                        </p:cTn>
                                        <p:tgtEl>
                                          <p:spTgt spid="19"/>
                                        </p:tgtEl>
                                        <p:attrNameLst>
                                          <p:attrName>ppt_w</p:attrName>
                                        </p:attrNameLst>
                                      </p:cBhvr>
                                      <p:tavLst>
                                        <p:tav tm="0">
                                          <p:val>
                                            <p:strVal val="#ppt_w"/>
                                          </p:val>
                                        </p:tav>
                                        <p:tav tm="100000">
                                          <p:val>
                                            <p:strVal val="#ppt_w*4"/>
                                          </p:val>
                                        </p:tav>
                                      </p:tavLst>
                                    </p:anim>
                                    <p:anim to="" calcmode="lin" valueType="num">
                                      <p:cBhvr>
                                        <p:cTn id="203" dur="1000" fill="hold">
                                          <p:stCondLst>
                                            <p:cond delay="0"/>
                                          </p:stCondLst>
                                        </p:cTn>
                                        <p:tgtEl>
                                          <p:spTgt spid="19"/>
                                        </p:tgtEl>
                                        <p:attrNameLst>
                                          <p:attrName>ppt_h</p:attrName>
                                        </p:attrNameLst>
                                      </p:cBhvr>
                                      <p:tavLst>
                                        <p:tav tm="0">
                                          <p:val>
                                            <p:strVal val="#ppt_h"/>
                                          </p:val>
                                        </p:tav>
                                        <p:tav tm="100000">
                                          <p:val>
                                            <p:strVal val="#ppt_h*4"/>
                                          </p:val>
                                        </p:tav>
                                      </p:tavLst>
                                    </p:anim>
                                  </p:childTnLst>
                                </p:cTn>
                              </p:par>
                              <p:par>
                                <p:cTn id="204" presetID="42" presetClass="path" presetSubtype="0" accel="50000" decel="50000" fill="hold" grpId="2" nodeType="withEffect">
                                  <p:stCondLst>
                                    <p:cond delay="0"/>
                                  </p:stCondLst>
                                  <p:childTnLst>
                                    <p:animMotion origin="layout" path="M -2.5E-6 -2.59259E-6 L 0.0007 0.1632 " pathEditMode="relative" rAng="0" ptsTypes="AA">
                                      <p:cBhvr>
                                        <p:cTn id="205" dur="1000" fill="hold"/>
                                        <p:tgtEl>
                                          <p:spTgt spid="19"/>
                                        </p:tgtEl>
                                        <p:attrNameLst>
                                          <p:attrName>ppt_x</p:attrName>
                                          <p:attrName>ppt_y</p:attrName>
                                        </p:attrNameLst>
                                      </p:cBhvr>
                                      <p:rCtr x="35" y="8148"/>
                                    </p:animMotion>
                                  </p:childTnLst>
                                </p:cTn>
                              </p:par>
                              <p:par>
                                <p:cTn id="206" presetID="23" presetClass="entr" presetSubtype="16" fill="hold" grpId="0" nodeType="withEffect">
                                  <p:stCondLst>
                                    <p:cond delay="500"/>
                                  </p:stCondLst>
                                  <p:childTnLst>
                                    <p:set>
                                      <p:cBhvr>
                                        <p:cTn id="207" dur="1" fill="hold">
                                          <p:stCondLst>
                                            <p:cond delay="0"/>
                                          </p:stCondLst>
                                        </p:cTn>
                                        <p:tgtEl>
                                          <p:spTgt spid="20"/>
                                        </p:tgtEl>
                                        <p:attrNameLst>
                                          <p:attrName>style.visibility</p:attrName>
                                        </p:attrNameLst>
                                      </p:cBhvr>
                                      <p:to>
                                        <p:strVal val="visible"/>
                                      </p:to>
                                    </p:set>
                                    <p:anim calcmode="lin" valueType="num">
                                      <p:cBhvr>
                                        <p:cTn id="208" dur="500" fill="hold"/>
                                        <p:tgtEl>
                                          <p:spTgt spid="20"/>
                                        </p:tgtEl>
                                        <p:attrNameLst>
                                          <p:attrName>ppt_w</p:attrName>
                                        </p:attrNameLst>
                                      </p:cBhvr>
                                      <p:tavLst>
                                        <p:tav tm="0">
                                          <p:val>
                                            <p:fltVal val="0"/>
                                          </p:val>
                                        </p:tav>
                                        <p:tav tm="100000">
                                          <p:val>
                                            <p:strVal val="#ppt_w"/>
                                          </p:val>
                                        </p:tav>
                                      </p:tavLst>
                                    </p:anim>
                                    <p:anim calcmode="lin" valueType="num">
                                      <p:cBhvr>
                                        <p:cTn id="209"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210" fill="hold">
                      <p:stCondLst>
                        <p:cond delay="indefinite"/>
                      </p:stCondLst>
                      <p:childTnLst>
                        <p:par>
                          <p:cTn id="211" fill="hold">
                            <p:stCondLst>
                              <p:cond delay="0"/>
                            </p:stCondLst>
                            <p:childTnLst>
                              <p:par>
                                <p:cTn id="212" presetID="22" presetClass="entr" presetSubtype="8" fill="hold" grpId="0" nodeType="clickEffect">
                                  <p:stCondLst>
                                    <p:cond delay="0"/>
                                  </p:stCondLst>
                                  <p:childTnLst>
                                    <p:set>
                                      <p:cBhvr>
                                        <p:cTn id="213" dur="1" fill="hold">
                                          <p:stCondLst>
                                            <p:cond delay="0"/>
                                          </p:stCondLst>
                                        </p:cTn>
                                        <p:tgtEl>
                                          <p:spTgt spid="21"/>
                                        </p:tgtEl>
                                        <p:attrNameLst>
                                          <p:attrName>style.visibility</p:attrName>
                                        </p:attrNameLst>
                                      </p:cBhvr>
                                      <p:to>
                                        <p:strVal val="visible"/>
                                      </p:to>
                                    </p:set>
                                    <p:animEffect transition="in" filter="wipe(left)">
                                      <p:cBhvr>
                                        <p:cTn id="214" dur="500"/>
                                        <p:tgtEl>
                                          <p:spTgt spid="21"/>
                                        </p:tgtEl>
                                      </p:cBhvr>
                                    </p:animEffect>
                                  </p:childTnLst>
                                </p:cTn>
                              </p:par>
                              <p:par>
                                <p:cTn id="215" presetID="18" presetClass="emph" presetSubtype="0" fill="hold" grpId="1" nodeType="withEffect">
                                  <p:stCondLst>
                                    <p:cond delay="0"/>
                                  </p:stCondLst>
                                  <p:childTnLst>
                                    <p:set>
                                      <p:cBhvr override="childStyle">
                                        <p:cTn id="216" dur="500" fill="hold"/>
                                        <p:tgtEl>
                                          <p:spTgt spid="21"/>
                                        </p:tgtEl>
                                        <p:attrNameLst>
                                          <p:attrName>style.textDecorationUnderline</p:attrName>
                                        </p:attrNameLst>
                                      </p:cBhvr>
                                      <p:to>
                                        <p:strVal val="true"/>
                                      </p:to>
                                    </p:set>
                                  </p:childTnLst>
                                </p:cTn>
                              </p:par>
                            </p:childTnLst>
                          </p:cTn>
                        </p:par>
                        <p:par>
                          <p:cTn id="217" fill="hold">
                            <p:stCondLst>
                              <p:cond delay="500"/>
                            </p:stCondLst>
                            <p:childTnLst>
                              <p:par>
                                <p:cTn id="218" presetID="0" presetClass="entr" presetSubtype="0" fill="hold" grpId="0" nodeType="afterEffect">
                                  <p:stCondLst>
                                    <p:cond delay="0"/>
                                  </p:stCondLst>
                                  <p:iterate type="lt">
                                    <p:tmPct val="10000"/>
                                  </p:iterate>
                                  <p:childTnLst>
                                    <p:set>
                                      <p:cBhvr>
                                        <p:cTn id="219" dur="1" fill="hold">
                                          <p:stCondLst>
                                            <p:cond delay="0"/>
                                          </p:stCondLst>
                                        </p:cTn>
                                        <p:tgtEl>
                                          <p:spTgt spid="22"/>
                                        </p:tgtEl>
                                        <p:attrNameLst>
                                          <p:attrName>style.visibility</p:attrName>
                                        </p:attrNameLst>
                                      </p:cBhvr>
                                      <p:to>
                                        <p:strVal val="visible"/>
                                      </p:to>
                                    </p:set>
                                    <p:animEffect transition="in" filter="dissolve">
                                      <p:cBhvr>
                                        <p:cTn id="220" dur="500">
                                          <p:stCondLst>
                                            <p:cond delay="0"/>
                                          </p:stCondLst>
                                        </p:cTn>
                                        <p:tgtEl>
                                          <p:spTgt spid="22"/>
                                        </p:tgtEl>
                                      </p:cBhvr>
                                    </p:animEffect>
                                    <p:anim to="" calcmode="lin" valueType="num">
                                      <p:cBhvr>
                                        <p:cTn id="221"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222"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par>
                          <p:cTn id="223" fill="hold">
                            <p:stCondLst>
                              <p:cond delay="1250"/>
                            </p:stCondLst>
                            <p:childTnLst>
                              <p:par>
                                <p:cTn id="224" presetID="26" presetClass="emph" presetSubtype="0" fill="hold" grpId="1" nodeType="afterEffect">
                                  <p:stCondLst>
                                    <p:cond delay="0"/>
                                  </p:stCondLst>
                                  <p:iterate type="lt">
                                    <p:tmPct val="0"/>
                                  </p:iterate>
                                  <p:childTnLst>
                                    <p:animEffect transition="out" filter="fade">
                                      <p:cBhvr>
                                        <p:cTn id="225" dur="500" tmFilter="0, 0; .2, .5; .8, .5; 1, 0"/>
                                        <p:tgtEl>
                                          <p:spTgt spid="22"/>
                                        </p:tgtEl>
                                      </p:cBhvr>
                                    </p:animEffect>
                                    <p:animScale>
                                      <p:cBhvr>
                                        <p:cTn id="226" dur="250" autoRev="1" fill="hold"/>
                                        <p:tgtEl>
                                          <p:spTgt spid="22"/>
                                        </p:tgtEl>
                                      </p:cBhvr>
                                      <p:by x="105000" y="105000"/>
                                    </p:animScale>
                                  </p:childTnLst>
                                </p:cTn>
                              </p:par>
                            </p:childTnLst>
                          </p:cTn>
                        </p:par>
                        <p:par>
                          <p:cTn id="227" fill="hold">
                            <p:stCondLst>
                              <p:cond delay="1750"/>
                            </p:stCondLst>
                            <p:childTnLst>
                              <p:par>
                                <p:cTn id="228" presetID="22" presetClass="entr" presetSubtype="4" fill="hold" grpId="0" nodeType="afterEffect">
                                  <p:stCondLst>
                                    <p:cond delay="0"/>
                                  </p:stCondLst>
                                  <p:childTnLst>
                                    <p:set>
                                      <p:cBhvr>
                                        <p:cTn id="229" dur="1" fill="hold">
                                          <p:stCondLst>
                                            <p:cond delay="0"/>
                                          </p:stCondLst>
                                        </p:cTn>
                                        <p:tgtEl>
                                          <p:spTgt spid="27"/>
                                        </p:tgtEl>
                                        <p:attrNameLst>
                                          <p:attrName>style.visibility</p:attrName>
                                        </p:attrNameLst>
                                      </p:cBhvr>
                                      <p:to>
                                        <p:strVal val="visible"/>
                                      </p:to>
                                    </p:set>
                                    <p:animEffect transition="in" filter="wipe(down)">
                                      <p:cBhvr>
                                        <p:cTn id="230" dur="500"/>
                                        <p:tgtEl>
                                          <p:spTgt spid="27"/>
                                        </p:tgtEl>
                                      </p:cBhvr>
                                    </p:animEffect>
                                  </p:childTnLst>
                                </p:cTn>
                              </p:par>
                            </p:childTnLst>
                          </p:cTn>
                        </p:par>
                      </p:childTnLst>
                    </p:cTn>
                  </p:par>
                  <p:par>
                    <p:cTn id="231" fill="hold">
                      <p:stCondLst>
                        <p:cond delay="indefinite"/>
                      </p:stCondLst>
                      <p:childTnLst>
                        <p:par>
                          <p:cTn id="232" fill="hold">
                            <p:stCondLst>
                              <p:cond delay="0"/>
                            </p:stCondLst>
                            <p:childTnLst>
                              <p:par>
                                <p:cTn id="233" presetID="22" presetClass="entr" presetSubtype="8" fill="hold" grpId="0" nodeType="clickEffect">
                                  <p:stCondLst>
                                    <p:cond delay="0"/>
                                  </p:stCondLst>
                                  <p:childTnLst>
                                    <p:set>
                                      <p:cBhvr>
                                        <p:cTn id="234" dur="1" fill="hold">
                                          <p:stCondLst>
                                            <p:cond delay="0"/>
                                          </p:stCondLst>
                                        </p:cTn>
                                        <p:tgtEl>
                                          <p:spTgt spid="24"/>
                                        </p:tgtEl>
                                        <p:attrNameLst>
                                          <p:attrName>style.visibility</p:attrName>
                                        </p:attrNameLst>
                                      </p:cBhvr>
                                      <p:to>
                                        <p:strVal val="visible"/>
                                      </p:to>
                                    </p:set>
                                    <p:animEffect transition="in" filter="wipe(left)">
                                      <p:cBhvr>
                                        <p:cTn id="235" dur="500"/>
                                        <p:tgtEl>
                                          <p:spTgt spid="24"/>
                                        </p:tgtEl>
                                      </p:cBhvr>
                                    </p:animEffect>
                                  </p:childTnLst>
                                </p:cTn>
                              </p:par>
                              <p:par>
                                <p:cTn id="236" presetID="18" presetClass="emph" presetSubtype="0" fill="hold" grpId="1" nodeType="withEffect">
                                  <p:stCondLst>
                                    <p:cond delay="0"/>
                                  </p:stCondLst>
                                  <p:childTnLst>
                                    <p:set>
                                      <p:cBhvr override="childStyle">
                                        <p:cTn id="237" dur="500" fill="hold"/>
                                        <p:tgtEl>
                                          <p:spTgt spid="24"/>
                                        </p:tgtEl>
                                        <p:attrNameLst>
                                          <p:attrName>style.textDecorationUnderline</p:attrName>
                                        </p:attrNameLst>
                                      </p:cBhvr>
                                      <p:to>
                                        <p:strVal val="true"/>
                                      </p:to>
                                    </p:set>
                                  </p:childTnLst>
                                </p:cTn>
                              </p:par>
                            </p:childTnLst>
                          </p:cTn>
                        </p:par>
                      </p:childTnLst>
                    </p:cTn>
                  </p:par>
                  <p:par>
                    <p:cTn id="238" fill="hold">
                      <p:stCondLst>
                        <p:cond delay="indefinite"/>
                      </p:stCondLst>
                      <p:childTnLst>
                        <p:par>
                          <p:cTn id="239" fill="hold">
                            <p:stCondLst>
                              <p:cond delay="0"/>
                            </p:stCondLst>
                            <p:childTnLst>
                              <p:par>
                                <p:cTn id="240" presetID="22" presetClass="entr" presetSubtype="8" fill="hold" grpId="0" nodeType="clickEffect">
                                  <p:stCondLst>
                                    <p:cond delay="0"/>
                                  </p:stCondLst>
                                  <p:childTnLst>
                                    <p:set>
                                      <p:cBhvr>
                                        <p:cTn id="241" dur="1" fill="hold">
                                          <p:stCondLst>
                                            <p:cond delay="0"/>
                                          </p:stCondLst>
                                        </p:cTn>
                                        <p:tgtEl>
                                          <p:spTgt spid="25"/>
                                        </p:tgtEl>
                                        <p:attrNameLst>
                                          <p:attrName>style.visibility</p:attrName>
                                        </p:attrNameLst>
                                      </p:cBhvr>
                                      <p:to>
                                        <p:strVal val="visible"/>
                                      </p:to>
                                    </p:set>
                                    <p:animEffect transition="in" filter="wipe(left)">
                                      <p:cBhvr>
                                        <p:cTn id="242" dur="500"/>
                                        <p:tgtEl>
                                          <p:spTgt spid="25"/>
                                        </p:tgtEl>
                                      </p:cBhvr>
                                    </p:animEffect>
                                  </p:childTnLst>
                                </p:cTn>
                              </p:par>
                              <p:par>
                                <p:cTn id="243" presetID="18" presetClass="emph" presetSubtype="0" fill="hold" grpId="1" nodeType="withEffect">
                                  <p:stCondLst>
                                    <p:cond delay="0"/>
                                  </p:stCondLst>
                                  <p:childTnLst>
                                    <p:set>
                                      <p:cBhvr override="childStyle">
                                        <p:cTn id="244" dur="500" fill="hold"/>
                                        <p:tgtEl>
                                          <p:spTgt spid="25"/>
                                        </p:tgtEl>
                                        <p:attrNameLst>
                                          <p:attrName>style.textDecorationUnderline</p:attrName>
                                        </p:attrNameLst>
                                      </p:cBhvr>
                                      <p:to>
                                        <p:strVal val="true"/>
                                      </p:to>
                                    </p:set>
                                  </p:childTnLst>
                                </p:cTn>
                              </p:par>
                            </p:childTnLst>
                          </p:cTn>
                        </p:par>
                      </p:childTnLst>
                    </p:cTn>
                  </p:par>
                  <p:par>
                    <p:cTn id="245" fill="hold">
                      <p:stCondLst>
                        <p:cond delay="indefinite"/>
                      </p:stCondLst>
                      <p:childTnLst>
                        <p:par>
                          <p:cTn id="246" fill="hold">
                            <p:stCondLst>
                              <p:cond delay="0"/>
                            </p:stCondLst>
                            <p:childTnLst>
                              <p:par>
                                <p:cTn id="247" presetID="10" presetClass="entr" presetSubtype="0" fill="hold" grpId="0" nodeType="clickEffect">
                                  <p:stCondLst>
                                    <p:cond delay="0"/>
                                  </p:stCondLst>
                                  <p:childTnLst>
                                    <p:set>
                                      <p:cBhvr>
                                        <p:cTn id="248" dur="1" fill="hold">
                                          <p:stCondLst>
                                            <p:cond delay="0"/>
                                          </p:stCondLst>
                                        </p:cTn>
                                        <p:tgtEl>
                                          <p:spTgt spid="23"/>
                                        </p:tgtEl>
                                        <p:attrNameLst>
                                          <p:attrName>style.visibility</p:attrName>
                                        </p:attrNameLst>
                                      </p:cBhvr>
                                      <p:to>
                                        <p:strVal val="visible"/>
                                      </p:to>
                                    </p:set>
                                    <p:animEffect transition="in" filter="fade">
                                      <p:cBhvr>
                                        <p:cTn id="249" dur="250"/>
                                        <p:tgtEl>
                                          <p:spTgt spid="23"/>
                                        </p:tgtEl>
                                      </p:cBhvr>
                                    </p:animEffect>
                                  </p:childTnLst>
                                </p:cTn>
                              </p:par>
                              <p:par>
                                <p:cTn id="250" presetID="42" presetClass="path" presetSubtype="0" accel="50000" decel="50000" fill="hold" grpId="1" nodeType="withEffect">
                                  <p:stCondLst>
                                    <p:cond delay="0"/>
                                  </p:stCondLst>
                                  <p:childTnLst>
                                    <p:animMotion origin="layout" path="M -2.77778E-7 -2.22222E-6 L 0.3816 0.00417 " pathEditMode="relative" rAng="0" ptsTypes="AA">
                                      <p:cBhvr>
                                        <p:cTn id="251" dur="1500" fill="hold"/>
                                        <p:tgtEl>
                                          <p:spTgt spid="23"/>
                                        </p:tgtEl>
                                        <p:attrNameLst>
                                          <p:attrName>ppt_x</p:attrName>
                                          <p:attrName>ppt_y</p:attrName>
                                        </p:attrNameLst>
                                      </p:cBhvr>
                                      <p:rCtr x="19080" y="208"/>
                                    </p:animMotion>
                                  </p:childTnLst>
                                </p:cTn>
                              </p:par>
                              <p:par>
                                <p:cTn id="252" presetID="6" presetClass="emph" presetSubtype="0" fill="hold" grpId="3" nodeType="withEffect">
                                  <p:stCondLst>
                                    <p:cond delay="0"/>
                                  </p:stCondLst>
                                  <p:childTnLst>
                                    <p:animScale>
                                      <p:cBhvr>
                                        <p:cTn id="253" dur="1500" fill="hold"/>
                                        <p:tgtEl>
                                          <p:spTgt spid="23"/>
                                        </p:tgtEl>
                                      </p:cBhvr>
                                      <p:by x="98000" y="98000"/>
                                    </p:animScale>
                                  </p:childTnLst>
                                </p:cTn>
                              </p:par>
                              <p:par>
                                <p:cTn id="254" presetID="2" presetClass="exit" presetSubtype="8" fill="hold" grpId="1" nodeType="withEffect">
                                  <p:stCondLst>
                                    <p:cond delay="250"/>
                                  </p:stCondLst>
                                  <p:childTnLst>
                                    <p:anim calcmode="lin" valueType="num">
                                      <p:cBhvr additive="base">
                                        <p:cTn id="255" dur="750"/>
                                        <p:tgtEl>
                                          <p:spTgt spid="20"/>
                                        </p:tgtEl>
                                        <p:attrNameLst>
                                          <p:attrName>ppt_x</p:attrName>
                                        </p:attrNameLst>
                                      </p:cBhvr>
                                      <p:tavLst>
                                        <p:tav tm="0">
                                          <p:val>
                                            <p:strVal val="ppt_x"/>
                                          </p:val>
                                        </p:tav>
                                        <p:tav tm="100000">
                                          <p:val>
                                            <p:strVal val="0-ppt_w/2"/>
                                          </p:val>
                                        </p:tav>
                                      </p:tavLst>
                                    </p:anim>
                                    <p:anim calcmode="lin" valueType="num">
                                      <p:cBhvr additive="base">
                                        <p:cTn id="256" dur="750"/>
                                        <p:tgtEl>
                                          <p:spTgt spid="20"/>
                                        </p:tgtEl>
                                        <p:attrNameLst>
                                          <p:attrName>ppt_y</p:attrName>
                                        </p:attrNameLst>
                                      </p:cBhvr>
                                      <p:tavLst>
                                        <p:tav tm="0">
                                          <p:val>
                                            <p:strVal val="ppt_y"/>
                                          </p:val>
                                        </p:tav>
                                        <p:tav tm="100000">
                                          <p:val>
                                            <p:strVal val="ppt_y"/>
                                          </p:val>
                                        </p:tav>
                                      </p:tavLst>
                                    </p:anim>
                                    <p:set>
                                      <p:cBhvr>
                                        <p:cTn id="257" dur="1" fill="hold">
                                          <p:stCondLst>
                                            <p:cond delay="749"/>
                                          </p:stCondLst>
                                        </p:cTn>
                                        <p:tgtEl>
                                          <p:spTgt spid="20"/>
                                        </p:tgtEl>
                                        <p:attrNameLst>
                                          <p:attrName>style.visibility</p:attrName>
                                        </p:attrNameLst>
                                      </p:cBhvr>
                                      <p:to>
                                        <p:strVal val="hidden"/>
                                      </p:to>
                                    </p:set>
                                  </p:childTnLst>
                                </p:cTn>
                              </p:par>
                              <p:par>
                                <p:cTn id="258" presetID="10" presetClass="exit" presetSubtype="0" fill="hold" grpId="2" nodeType="withEffect">
                                  <p:stCondLst>
                                    <p:cond delay="0"/>
                                  </p:stCondLst>
                                  <p:iterate type="lt">
                                    <p:tmPct val="0"/>
                                  </p:iterate>
                                  <p:childTnLst>
                                    <p:animEffect transition="out" filter="fade">
                                      <p:cBhvr>
                                        <p:cTn id="259" dur="500"/>
                                        <p:tgtEl>
                                          <p:spTgt spid="22"/>
                                        </p:tgtEl>
                                      </p:cBhvr>
                                    </p:animEffect>
                                    <p:set>
                                      <p:cBhvr>
                                        <p:cTn id="260" dur="1" fill="hold">
                                          <p:stCondLst>
                                            <p:cond delay="499"/>
                                          </p:stCondLst>
                                        </p:cTn>
                                        <p:tgtEl>
                                          <p:spTgt spid="22"/>
                                        </p:tgtEl>
                                        <p:attrNameLst>
                                          <p:attrName>style.visibility</p:attrName>
                                        </p:attrNameLst>
                                      </p:cBhvr>
                                      <p:to>
                                        <p:strVal val="hidden"/>
                                      </p:to>
                                    </p:set>
                                  </p:childTnLst>
                                </p:cTn>
                              </p:par>
                              <p:par>
                                <p:cTn id="261" presetID="10" presetClass="exit" presetSubtype="0" fill="hold" grpId="2" nodeType="withEffect">
                                  <p:stCondLst>
                                    <p:cond delay="0"/>
                                  </p:stCondLst>
                                  <p:childTnLst>
                                    <p:animEffect transition="out" filter="fade">
                                      <p:cBhvr>
                                        <p:cTn id="262" dur="250"/>
                                        <p:tgtEl>
                                          <p:spTgt spid="21"/>
                                        </p:tgtEl>
                                      </p:cBhvr>
                                    </p:animEffect>
                                    <p:set>
                                      <p:cBhvr>
                                        <p:cTn id="263" dur="1" fill="hold">
                                          <p:stCondLst>
                                            <p:cond delay="249"/>
                                          </p:stCondLst>
                                        </p:cTn>
                                        <p:tgtEl>
                                          <p:spTgt spid="21"/>
                                        </p:tgtEl>
                                        <p:attrNameLst>
                                          <p:attrName>style.visibility</p:attrName>
                                        </p:attrNameLst>
                                      </p:cBhvr>
                                      <p:to>
                                        <p:strVal val="hidden"/>
                                      </p:to>
                                    </p:set>
                                  </p:childTnLst>
                                </p:cTn>
                              </p:par>
                              <p:par>
                                <p:cTn id="264" presetID="10" presetClass="exit" presetSubtype="0" fill="hold" grpId="2" nodeType="withEffect">
                                  <p:stCondLst>
                                    <p:cond delay="0"/>
                                  </p:stCondLst>
                                  <p:childTnLst>
                                    <p:animEffect transition="out" filter="fade">
                                      <p:cBhvr>
                                        <p:cTn id="265" dur="250"/>
                                        <p:tgtEl>
                                          <p:spTgt spid="24"/>
                                        </p:tgtEl>
                                      </p:cBhvr>
                                    </p:animEffect>
                                    <p:set>
                                      <p:cBhvr>
                                        <p:cTn id="266" dur="1" fill="hold">
                                          <p:stCondLst>
                                            <p:cond delay="249"/>
                                          </p:stCondLst>
                                        </p:cTn>
                                        <p:tgtEl>
                                          <p:spTgt spid="24"/>
                                        </p:tgtEl>
                                        <p:attrNameLst>
                                          <p:attrName>style.visibility</p:attrName>
                                        </p:attrNameLst>
                                      </p:cBhvr>
                                      <p:to>
                                        <p:strVal val="hidden"/>
                                      </p:to>
                                    </p:set>
                                  </p:childTnLst>
                                </p:cTn>
                              </p:par>
                              <p:par>
                                <p:cTn id="267" presetID="10" presetClass="exit" presetSubtype="0" fill="hold" grpId="2" nodeType="withEffect">
                                  <p:stCondLst>
                                    <p:cond delay="0"/>
                                  </p:stCondLst>
                                  <p:childTnLst>
                                    <p:animEffect transition="out" filter="fade">
                                      <p:cBhvr>
                                        <p:cTn id="268" dur="250"/>
                                        <p:tgtEl>
                                          <p:spTgt spid="25"/>
                                        </p:tgtEl>
                                      </p:cBhvr>
                                    </p:animEffect>
                                    <p:set>
                                      <p:cBhvr>
                                        <p:cTn id="269" dur="1" fill="hold">
                                          <p:stCondLst>
                                            <p:cond delay="249"/>
                                          </p:stCondLst>
                                        </p:cTn>
                                        <p:tgtEl>
                                          <p:spTgt spid="25"/>
                                        </p:tgtEl>
                                        <p:attrNameLst>
                                          <p:attrName>style.visibility</p:attrName>
                                        </p:attrNameLst>
                                      </p:cBhvr>
                                      <p:to>
                                        <p:strVal val="hidden"/>
                                      </p:to>
                                    </p:set>
                                  </p:childTnLst>
                                </p:cTn>
                              </p:par>
                              <p:par>
                                <p:cTn id="270" presetID="10" presetClass="exit" presetSubtype="0" fill="hold" grpId="2" nodeType="withEffect">
                                  <p:stCondLst>
                                    <p:cond delay="0"/>
                                  </p:stCondLst>
                                  <p:childTnLst>
                                    <p:animEffect transition="out" filter="fade">
                                      <p:cBhvr>
                                        <p:cTn id="271" dur="250"/>
                                        <p:tgtEl>
                                          <p:spTgt spid="27"/>
                                        </p:tgtEl>
                                      </p:cBhvr>
                                    </p:animEffect>
                                    <p:set>
                                      <p:cBhvr>
                                        <p:cTn id="272" dur="1" fill="hold">
                                          <p:stCondLst>
                                            <p:cond delay="249"/>
                                          </p:stCondLst>
                                        </p:cTn>
                                        <p:tgtEl>
                                          <p:spTgt spid="27"/>
                                        </p:tgtEl>
                                        <p:attrNameLst>
                                          <p:attrName>style.visibility</p:attrName>
                                        </p:attrNameLst>
                                      </p:cBhvr>
                                      <p:to>
                                        <p:strVal val="hidden"/>
                                      </p:to>
                                    </p:set>
                                  </p:childTnLst>
                                </p:cTn>
                              </p:par>
                            </p:childTnLst>
                          </p:cTn>
                        </p:par>
                        <p:par>
                          <p:cTn id="273" fill="hold">
                            <p:stCondLst>
                              <p:cond delay="1500"/>
                            </p:stCondLst>
                            <p:childTnLst>
                              <p:par>
                                <p:cTn id="274" presetID="10" presetClass="exit" presetSubtype="0" fill="hold" grpId="2" nodeType="afterEffect">
                                  <p:stCondLst>
                                    <p:cond delay="0"/>
                                  </p:stCondLst>
                                  <p:childTnLst>
                                    <p:animEffect transition="out" filter="fade">
                                      <p:cBhvr>
                                        <p:cTn id="275" dur="250"/>
                                        <p:tgtEl>
                                          <p:spTgt spid="23"/>
                                        </p:tgtEl>
                                      </p:cBhvr>
                                    </p:animEffect>
                                    <p:set>
                                      <p:cBhvr>
                                        <p:cTn id="276" dur="1" fill="hold">
                                          <p:stCondLst>
                                            <p:cond delay="24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3074" grpId="1"/>
      <p:bldP spid="4" grpId="0"/>
      <p:bldP spid="5" grpId="0"/>
      <p:bldP spid="5" grpId="1"/>
      <p:bldP spid="5" grpId="2"/>
      <p:bldP spid="21" grpId="0"/>
      <p:bldP spid="21" grpId="1"/>
      <p:bldP spid="21" grpId="2"/>
      <p:bldP spid="24" grpId="0"/>
      <p:bldP spid="24" grpId="1"/>
      <p:bldP spid="24" grpId="2"/>
      <p:bldP spid="25" grpId="0"/>
      <p:bldP spid="25" grpId="1"/>
      <p:bldP spid="25" grpId="2"/>
      <p:bldP spid="20" grpId="0"/>
      <p:bldP spid="20" grpId="1"/>
      <p:bldP spid="19" grpId="0"/>
      <p:bldP spid="19" grpId="1"/>
      <p:bldP spid="19" grpId="2"/>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22" grpId="0"/>
      <p:bldP spid="22" grpId="1"/>
      <p:bldP spid="22" grpId="2"/>
      <p:bldP spid="23" grpId="0"/>
      <p:bldP spid="23" grpId="1"/>
      <p:bldP spid="23" grpId="2"/>
      <p:bldP spid="23" grpId="3"/>
      <p:bldP spid="26" grpId="0"/>
      <p:bldP spid="26" grpId="1"/>
      <p:bldP spid="26" grpId="2"/>
      <p:bldP spid="26" grpId="3"/>
      <p:bldP spid="27" grpId="0"/>
      <p:bldP spid="27" grpId="2"/>
      <p:bldP spid="2" grpId="0" animBg="1"/>
      <p:bldP spid="2" grpId="1" animBg="1"/>
      <p:bldP spid="2"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E180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6B32D9-2DD0-40AA-B0D0-9206B0E20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 name="Freeform: Shape 1">
            <a:extLst>
              <a:ext uri="{FF2B5EF4-FFF2-40B4-BE49-F238E27FC236}">
                <a16:creationId xmlns:a16="http://schemas.microsoft.com/office/drawing/2014/main" id="{53C99EA0-DB40-4C99-8FE1-62E238E58C00}"/>
              </a:ext>
            </a:extLst>
          </p:cNvPr>
          <p:cNvSpPr/>
          <p:nvPr/>
        </p:nvSpPr>
        <p:spPr>
          <a:xfrm>
            <a:off x="945573" y="-10391"/>
            <a:ext cx="8199447" cy="6868391"/>
          </a:xfrm>
          <a:custGeom>
            <a:avLst/>
            <a:gdLst>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823854 w 8198427"/>
              <a:gd name="connsiteY12" fmla="*/ 4364182 h 6868391"/>
              <a:gd name="connsiteX13" fmla="*/ 3751118 w 8198427"/>
              <a:gd name="connsiteY13" fmla="*/ 4197927 h 6868391"/>
              <a:gd name="connsiteX14" fmla="*/ 3855027 w 8198427"/>
              <a:gd name="connsiteY14" fmla="*/ 4218709 h 6868391"/>
              <a:gd name="connsiteX15" fmla="*/ 3948545 w 8198427"/>
              <a:gd name="connsiteY15" fmla="*/ 4094018 h 6868391"/>
              <a:gd name="connsiteX16" fmla="*/ 3917372 w 8198427"/>
              <a:gd name="connsiteY16" fmla="*/ 3896591 h 6868391"/>
              <a:gd name="connsiteX17" fmla="*/ 3834245 w 8198427"/>
              <a:gd name="connsiteY17" fmla="*/ 3875809 h 6868391"/>
              <a:gd name="connsiteX18" fmla="*/ 3761509 w 8198427"/>
              <a:gd name="connsiteY18" fmla="*/ 3792682 h 6868391"/>
              <a:gd name="connsiteX19" fmla="*/ 3761509 w 8198427"/>
              <a:gd name="connsiteY19" fmla="*/ 3792682 h 6868391"/>
              <a:gd name="connsiteX20" fmla="*/ 3813463 w 8198427"/>
              <a:gd name="connsiteY20" fmla="*/ 3564082 h 6868391"/>
              <a:gd name="connsiteX21" fmla="*/ 3958936 w 8198427"/>
              <a:gd name="connsiteY21" fmla="*/ 3470564 h 6868391"/>
              <a:gd name="connsiteX22" fmla="*/ 3969327 w 8198427"/>
              <a:gd name="connsiteY22" fmla="*/ 3397827 h 6868391"/>
              <a:gd name="connsiteX23" fmla="*/ 3990109 w 8198427"/>
              <a:gd name="connsiteY23" fmla="*/ 3314700 h 6868391"/>
              <a:gd name="connsiteX24" fmla="*/ 3906981 w 8198427"/>
              <a:gd name="connsiteY24" fmla="*/ 3221182 h 6868391"/>
              <a:gd name="connsiteX25" fmla="*/ 3803072 w 8198427"/>
              <a:gd name="connsiteY25" fmla="*/ 3231573 h 6868391"/>
              <a:gd name="connsiteX26" fmla="*/ 3667991 w 8198427"/>
              <a:gd name="connsiteY26" fmla="*/ 3273136 h 6868391"/>
              <a:gd name="connsiteX27" fmla="*/ 3657600 w 8198427"/>
              <a:gd name="connsiteY27" fmla="*/ 3096491 h 6868391"/>
              <a:gd name="connsiteX28" fmla="*/ 3730336 w 8198427"/>
              <a:gd name="connsiteY28" fmla="*/ 3169227 h 6868391"/>
              <a:gd name="connsiteX29" fmla="*/ 3823854 w 8198427"/>
              <a:gd name="connsiteY29" fmla="*/ 3117273 h 6868391"/>
              <a:gd name="connsiteX30" fmla="*/ 3865418 w 8198427"/>
              <a:gd name="connsiteY30" fmla="*/ 3023755 h 6868391"/>
              <a:gd name="connsiteX31" fmla="*/ 3865418 w 8198427"/>
              <a:gd name="connsiteY31" fmla="*/ 2930236 h 6868391"/>
              <a:gd name="connsiteX32" fmla="*/ 3813463 w 8198427"/>
              <a:gd name="connsiteY32" fmla="*/ 2743200 h 6868391"/>
              <a:gd name="connsiteX33" fmla="*/ 3605645 w 8198427"/>
              <a:gd name="connsiteY33" fmla="*/ 2639291 h 6868391"/>
              <a:gd name="connsiteX34" fmla="*/ 3574472 w 8198427"/>
              <a:gd name="connsiteY34" fmla="*/ 2524991 h 6868391"/>
              <a:gd name="connsiteX35" fmla="*/ 3574472 w 8198427"/>
              <a:gd name="connsiteY35" fmla="*/ 2524991 h 6868391"/>
              <a:gd name="connsiteX36" fmla="*/ 3574472 w 8198427"/>
              <a:gd name="connsiteY36" fmla="*/ 2327564 h 6868391"/>
              <a:gd name="connsiteX37" fmla="*/ 3480954 w 8198427"/>
              <a:gd name="connsiteY37" fmla="*/ 2275609 h 6868391"/>
              <a:gd name="connsiteX38" fmla="*/ 3283527 w 8198427"/>
              <a:gd name="connsiteY38" fmla="*/ 2379518 h 6868391"/>
              <a:gd name="connsiteX39" fmla="*/ 3106881 w 8198427"/>
              <a:gd name="connsiteY39" fmla="*/ 2337955 h 6868391"/>
              <a:gd name="connsiteX40" fmla="*/ 2919845 w 8198427"/>
              <a:gd name="connsiteY40" fmla="*/ 2389909 h 6868391"/>
              <a:gd name="connsiteX41" fmla="*/ 2795154 w 8198427"/>
              <a:gd name="connsiteY41" fmla="*/ 2431473 h 6868391"/>
              <a:gd name="connsiteX42" fmla="*/ 2639291 w 8198427"/>
              <a:gd name="connsiteY42" fmla="*/ 2441864 h 6868391"/>
              <a:gd name="connsiteX43" fmla="*/ 2545772 w 8198427"/>
              <a:gd name="connsiteY43" fmla="*/ 2441864 h 6868391"/>
              <a:gd name="connsiteX44" fmla="*/ 2421081 w 8198427"/>
              <a:gd name="connsiteY44" fmla="*/ 2524991 h 6868391"/>
              <a:gd name="connsiteX45" fmla="*/ 2171700 w 8198427"/>
              <a:gd name="connsiteY45" fmla="*/ 2660073 h 6868391"/>
              <a:gd name="connsiteX46" fmla="*/ 1756063 w 8198427"/>
              <a:gd name="connsiteY46" fmla="*/ 2940627 h 6868391"/>
              <a:gd name="connsiteX47" fmla="*/ 1745672 w 8198427"/>
              <a:gd name="connsiteY47" fmla="*/ 2826327 h 6868391"/>
              <a:gd name="connsiteX48" fmla="*/ 1662545 w 8198427"/>
              <a:gd name="connsiteY48" fmla="*/ 2795155 h 6868391"/>
              <a:gd name="connsiteX49" fmla="*/ 779318 w 8198427"/>
              <a:gd name="connsiteY49" fmla="*/ 2940627 h 6868391"/>
              <a:gd name="connsiteX50" fmla="*/ 696191 w 8198427"/>
              <a:gd name="connsiteY50" fmla="*/ 2919846 h 6868391"/>
              <a:gd name="connsiteX51" fmla="*/ 529936 w 8198427"/>
              <a:gd name="connsiteY51" fmla="*/ 2795155 h 6868391"/>
              <a:gd name="connsiteX52" fmla="*/ 488372 w 8198427"/>
              <a:gd name="connsiteY52" fmla="*/ 2493818 h 6868391"/>
              <a:gd name="connsiteX53" fmla="*/ 446809 w 8198427"/>
              <a:gd name="connsiteY53" fmla="*/ 2265218 h 6868391"/>
              <a:gd name="connsiteX54" fmla="*/ 353291 w 8198427"/>
              <a:gd name="connsiteY54" fmla="*/ 2067791 h 6868391"/>
              <a:gd name="connsiteX55" fmla="*/ 187036 w 8198427"/>
              <a:gd name="connsiteY55" fmla="*/ 1911927 h 6868391"/>
              <a:gd name="connsiteX56" fmla="*/ 187036 w 8198427"/>
              <a:gd name="connsiteY56" fmla="*/ 1641764 h 6868391"/>
              <a:gd name="connsiteX57" fmla="*/ 93518 w 8198427"/>
              <a:gd name="connsiteY57" fmla="*/ 1413164 h 6868391"/>
              <a:gd name="connsiteX58" fmla="*/ 0 w 8198427"/>
              <a:gd name="connsiteY58" fmla="*/ 1174173 h 6868391"/>
              <a:gd name="connsiteX59" fmla="*/ 0 w 8198427"/>
              <a:gd name="connsiteY59" fmla="*/ 1174173 h 6868391"/>
              <a:gd name="connsiteX60" fmla="*/ 93518 w 8198427"/>
              <a:gd name="connsiteY60" fmla="*/ 831273 h 6868391"/>
              <a:gd name="connsiteX61" fmla="*/ 166254 w 8198427"/>
              <a:gd name="connsiteY61" fmla="*/ 540327 h 6868391"/>
              <a:gd name="connsiteX62" fmla="*/ 166254 w 8198427"/>
              <a:gd name="connsiteY62" fmla="*/ 187036 h 6868391"/>
              <a:gd name="connsiteX63" fmla="*/ 103909 w 8198427"/>
              <a:gd name="connsiteY63" fmla="*/ 0 h 6868391"/>
              <a:gd name="connsiteX64" fmla="*/ 8177645 w 8198427"/>
              <a:gd name="connsiteY64" fmla="*/ 10391 h 6868391"/>
              <a:gd name="connsiteX65" fmla="*/ 8198427 w 8198427"/>
              <a:gd name="connsiteY65"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823854 w 8198427"/>
              <a:gd name="connsiteY12" fmla="*/ 4364182 h 6868391"/>
              <a:gd name="connsiteX13" fmla="*/ 3751118 w 8198427"/>
              <a:gd name="connsiteY13" fmla="*/ 4197927 h 6868391"/>
              <a:gd name="connsiteX14" fmla="*/ 3855027 w 8198427"/>
              <a:gd name="connsiteY14" fmla="*/ 4218709 h 6868391"/>
              <a:gd name="connsiteX15" fmla="*/ 3948545 w 8198427"/>
              <a:gd name="connsiteY15" fmla="*/ 4094018 h 6868391"/>
              <a:gd name="connsiteX16" fmla="*/ 3917372 w 8198427"/>
              <a:gd name="connsiteY16" fmla="*/ 3896591 h 6868391"/>
              <a:gd name="connsiteX17" fmla="*/ 3817576 w 8198427"/>
              <a:gd name="connsiteY17" fmla="*/ 3909147 h 6868391"/>
              <a:gd name="connsiteX18" fmla="*/ 3761509 w 8198427"/>
              <a:gd name="connsiteY18" fmla="*/ 3792682 h 6868391"/>
              <a:gd name="connsiteX19" fmla="*/ 3761509 w 8198427"/>
              <a:gd name="connsiteY19" fmla="*/ 3792682 h 6868391"/>
              <a:gd name="connsiteX20" fmla="*/ 3813463 w 8198427"/>
              <a:gd name="connsiteY20" fmla="*/ 3564082 h 6868391"/>
              <a:gd name="connsiteX21" fmla="*/ 3958936 w 8198427"/>
              <a:gd name="connsiteY21" fmla="*/ 3470564 h 6868391"/>
              <a:gd name="connsiteX22" fmla="*/ 3969327 w 8198427"/>
              <a:gd name="connsiteY22" fmla="*/ 3397827 h 6868391"/>
              <a:gd name="connsiteX23" fmla="*/ 3990109 w 8198427"/>
              <a:gd name="connsiteY23" fmla="*/ 3314700 h 6868391"/>
              <a:gd name="connsiteX24" fmla="*/ 3906981 w 8198427"/>
              <a:gd name="connsiteY24" fmla="*/ 3221182 h 6868391"/>
              <a:gd name="connsiteX25" fmla="*/ 3803072 w 8198427"/>
              <a:gd name="connsiteY25" fmla="*/ 3231573 h 6868391"/>
              <a:gd name="connsiteX26" fmla="*/ 3667991 w 8198427"/>
              <a:gd name="connsiteY26" fmla="*/ 3273136 h 6868391"/>
              <a:gd name="connsiteX27" fmla="*/ 3657600 w 8198427"/>
              <a:gd name="connsiteY27" fmla="*/ 3096491 h 6868391"/>
              <a:gd name="connsiteX28" fmla="*/ 3730336 w 8198427"/>
              <a:gd name="connsiteY28" fmla="*/ 3169227 h 6868391"/>
              <a:gd name="connsiteX29" fmla="*/ 3823854 w 8198427"/>
              <a:gd name="connsiteY29" fmla="*/ 3117273 h 6868391"/>
              <a:gd name="connsiteX30" fmla="*/ 3865418 w 8198427"/>
              <a:gd name="connsiteY30" fmla="*/ 3023755 h 6868391"/>
              <a:gd name="connsiteX31" fmla="*/ 3865418 w 8198427"/>
              <a:gd name="connsiteY31" fmla="*/ 2930236 h 6868391"/>
              <a:gd name="connsiteX32" fmla="*/ 3813463 w 8198427"/>
              <a:gd name="connsiteY32" fmla="*/ 2743200 h 6868391"/>
              <a:gd name="connsiteX33" fmla="*/ 3605645 w 8198427"/>
              <a:gd name="connsiteY33" fmla="*/ 2639291 h 6868391"/>
              <a:gd name="connsiteX34" fmla="*/ 3574472 w 8198427"/>
              <a:gd name="connsiteY34" fmla="*/ 2524991 h 6868391"/>
              <a:gd name="connsiteX35" fmla="*/ 3574472 w 8198427"/>
              <a:gd name="connsiteY35" fmla="*/ 2524991 h 6868391"/>
              <a:gd name="connsiteX36" fmla="*/ 3574472 w 8198427"/>
              <a:gd name="connsiteY36" fmla="*/ 2327564 h 6868391"/>
              <a:gd name="connsiteX37" fmla="*/ 3480954 w 8198427"/>
              <a:gd name="connsiteY37" fmla="*/ 2275609 h 6868391"/>
              <a:gd name="connsiteX38" fmla="*/ 3283527 w 8198427"/>
              <a:gd name="connsiteY38" fmla="*/ 2379518 h 6868391"/>
              <a:gd name="connsiteX39" fmla="*/ 3106881 w 8198427"/>
              <a:gd name="connsiteY39" fmla="*/ 2337955 h 6868391"/>
              <a:gd name="connsiteX40" fmla="*/ 2919845 w 8198427"/>
              <a:gd name="connsiteY40" fmla="*/ 2389909 h 6868391"/>
              <a:gd name="connsiteX41" fmla="*/ 2795154 w 8198427"/>
              <a:gd name="connsiteY41" fmla="*/ 2431473 h 6868391"/>
              <a:gd name="connsiteX42" fmla="*/ 2639291 w 8198427"/>
              <a:gd name="connsiteY42" fmla="*/ 2441864 h 6868391"/>
              <a:gd name="connsiteX43" fmla="*/ 2545772 w 8198427"/>
              <a:gd name="connsiteY43" fmla="*/ 2441864 h 6868391"/>
              <a:gd name="connsiteX44" fmla="*/ 2421081 w 8198427"/>
              <a:gd name="connsiteY44" fmla="*/ 2524991 h 6868391"/>
              <a:gd name="connsiteX45" fmla="*/ 2171700 w 8198427"/>
              <a:gd name="connsiteY45" fmla="*/ 2660073 h 6868391"/>
              <a:gd name="connsiteX46" fmla="*/ 1756063 w 8198427"/>
              <a:gd name="connsiteY46" fmla="*/ 2940627 h 6868391"/>
              <a:gd name="connsiteX47" fmla="*/ 1745672 w 8198427"/>
              <a:gd name="connsiteY47" fmla="*/ 2826327 h 6868391"/>
              <a:gd name="connsiteX48" fmla="*/ 1662545 w 8198427"/>
              <a:gd name="connsiteY48" fmla="*/ 2795155 h 6868391"/>
              <a:gd name="connsiteX49" fmla="*/ 779318 w 8198427"/>
              <a:gd name="connsiteY49" fmla="*/ 2940627 h 6868391"/>
              <a:gd name="connsiteX50" fmla="*/ 696191 w 8198427"/>
              <a:gd name="connsiteY50" fmla="*/ 2919846 h 6868391"/>
              <a:gd name="connsiteX51" fmla="*/ 529936 w 8198427"/>
              <a:gd name="connsiteY51" fmla="*/ 2795155 h 6868391"/>
              <a:gd name="connsiteX52" fmla="*/ 488372 w 8198427"/>
              <a:gd name="connsiteY52" fmla="*/ 2493818 h 6868391"/>
              <a:gd name="connsiteX53" fmla="*/ 446809 w 8198427"/>
              <a:gd name="connsiteY53" fmla="*/ 2265218 h 6868391"/>
              <a:gd name="connsiteX54" fmla="*/ 353291 w 8198427"/>
              <a:gd name="connsiteY54" fmla="*/ 2067791 h 6868391"/>
              <a:gd name="connsiteX55" fmla="*/ 187036 w 8198427"/>
              <a:gd name="connsiteY55" fmla="*/ 1911927 h 6868391"/>
              <a:gd name="connsiteX56" fmla="*/ 187036 w 8198427"/>
              <a:gd name="connsiteY56" fmla="*/ 1641764 h 6868391"/>
              <a:gd name="connsiteX57" fmla="*/ 93518 w 8198427"/>
              <a:gd name="connsiteY57" fmla="*/ 1413164 h 6868391"/>
              <a:gd name="connsiteX58" fmla="*/ 0 w 8198427"/>
              <a:gd name="connsiteY58" fmla="*/ 1174173 h 6868391"/>
              <a:gd name="connsiteX59" fmla="*/ 0 w 8198427"/>
              <a:gd name="connsiteY59" fmla="*/ 1174173 h 6868391"/>
              <a:gd name="connsiteX60" fmla="*/ 93518 w 8198427"/>
              <a:gd name="connsiteY60" fmla="*/ 831273 h 6868391"/>
              <a:gd name="connsiteX61" fmla="*/ 166254 w 8198427"/>
              <a:gd name="connsiteY61" fmla="*/ 540327 h 6868391"/>
              <a:gd name="connsiteX62" fmla="*/ 166254 w 8198427"/>
              <a:gd name="connsiteY62" fmla="*/ 187036 h 6868391"/>
              <a:gd name="connsiteX63" fmla="*/ 103909 w 8198427"/>
              <a:gd name="connsiteY63" fmla="*/ 0 h 6868391"/>
              <a:gd name="connsiteX64" fmla="*/ 8177645 w 8198427"/>
              <a:gd name="connsiteY64" fmla="*/ 10391 h 6868391"/>
              <a:gd name="connsiteX65" fmla="*/ 8198427 w 8198427"/>
              <a:gd name="connsiteY65"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823854 w 8198427"/>
              <a:gd name="connsiteY12" fmla="*/ 4364182 h 6868391"/>
              <a:gd name="connsiteX13" fmla="*/ 3751118 w 8198427"/>
              <a:gd name="connsiteY13" fmla="*/ 4197927 h 6868391"/>
              <a:gd name="connsiteX14" fmla="*/ 3855027 w 8198427"/>
              <a:gd name="connsiteY14" fmla="*/ 4218709 h 6868391"/>
              <a:gd name="connsiteX15" fmla="*/ 3948545 w 8198427"/>
              <a:gd name="connsiteY15" fmla="*/ 4094018 h 6868391"/>
              <a:gd name="connsiteX16" fmla="*/ 3900704 w 8198427"/>
              <a:gd name="connsiteY16" fmla="*/ 3920403 h 6868391"/>
              <a:gd name="connsiteX17" fmla="*/ 3817576 w 8198427"/>
              <a:gd name="connsiteY17" fmla="*/ 3909147 h 6868391"/>
              <a:gd name="connsiteX18" fmla="*/ 3761509 w 8198427"/>
              <a:gd name="connsiteY18" fmla="*/ 3792682 h 6868391"/>
              <a:gd name="connsiteX19" fmla="*/ 3761509 w 8198427"/>
              <a:gd name="connsiteY19" fmla="*/ 3792682 h 6868391"/>
              <a:gd name="connsiteX20" fmla="*/ 3813463 w 8198427"/>
              <a:gd name="connsiteY20" fmla="*/ 3564082 h 6868391"/>
              <a:gd name="connsiteX21" fmla="*/ 3958936 w 8198427"/>
              <a:gd name="connsiteY21" fmla="*/ 3470564 h 6868391"/>
              <a:gd name="connsiteX22" fmla="*/ 3969327 w 8198427"/>
              <a:gd name="connsiteY22" fmla="*/ 3397827 h 6868391"/>
              <a:gd name="connsiteX23" fmla="*/ 3990109 w 8198427"/>
              <a:gd name="connsiteY23" fmla="*/ 3314700 h 6868391"/>
              <a:gd name="connsiteX24" fmla="*/ 3906981 w 8198427"/>
              <a:gd name="connsiteY24" fmla="*/ 3221182 h 6868391"/>
              <a:gd name="connsiteX25" fmla="*/ 3803072 w 8198427"/>
              <a:gd name="connsiteY25" fmla="*/ 3231573 h 6868391"/>
              <a:gd name="connsiteX26" fmla="*/ 3667991 w 8198427"/>
              <a:gd name="connsiteY26" fmla="*/ 3273136 h 6868391"/>
              <a:gd name="connsiteX27" fmla="*/ 3657600 w 8198427"/>
              <a:gd name="connsiteY27" fmla="*/ 3096491 h 6868391"/>
              <a:gd name="connsiteX28" fmla="*/ 3730336 w 8198427"/>
              <a:gd name="connsiteY28" fmla="*/ 3169227 h 6868391"/>
              <a:gd name="connsiteX29" fmla="*/ 3823854 w 8198427"/>
              <a:gd name="connsiteY29" fmla="*/ 3117273 h 6868391"/>
              <a:gd name="connsiteX30" fmla="*/ 3865418 w 8198427"/>
              <a:gd name="connsiteY30" fmla="*/ 3023755 h 6868391"/>
              <a:gd name="connsiteX31" fmla="*/ 3865418 w 8198427"/>
              <a:gd name="connsiteY31" fmla="*/ 2930236 h 6868391"/>
              <a:gd name="connsiteX32" fmla="*/ 3813463 w 8198427"/>
              <a:gd name="connsiteY32" fmla="*/ 2743200 h 6868391"/>
              <a:gd name="connsiteX33" fmla="*/ 3605645 w 8198427"/>
              <a:gd name="connsiteY33" fmla="*/ 2639291 h 6868391"/>
              <a:gd name="connsiteX34" fmla="*/ 3574472 w 8198427"/>
              <a:gd name="connsiteY34" fmla="*/ 2524991 h 6868391"/>
              <a:gd name="connsiteX35" fmla="*/ 3574472 w 8198427"/>
              <a:gd name="connsiteY35" fmla="*/ 2524991 h 6868391"/>
              <a:gd name="connsiteX36" fmla="*/ 3574472 w 8198427"/>
              <a:gd name="connsiteY36" fmla="*/ 2327564 h 6868391"/>
              <a:gd name="connsiteX37" fmla="*/ 3480954 w 8198427"/>
              <a:gd name="connsiteY37" fmla="*/ 2275609 h 6868391"/>
              <a:gd name="connsiteX38" fmla="*/ 3283527 w 8198427"/>
              <a:gd name="connsiteY38" fmla="*/ 2379518 h 6868391"/>
              <a:gd name="connsiteX39" fmla="*/ 3106881 w 8198427"/>
              <a:gd name="connsiteY39" fmla="*/ 2337955 h 6868391"/>
              <a:gd name="connsiteX40" fmla="*/ 2919845 w 8198427"/>
              <a:gd name="connsiteY40" fmla="*/ 2389909 h 6868391"/>
              <a:gd name="connsiteX41" fmla="*/ 2795154 w 8198427"/>
              <a:gd name="connsiteY41" fmla="*/ 2431473 h 6868391"/>
              <a:gd name="connsiteX42" fmla="*/ 2639291 w 8198427"/>
              <a:gd name="connsiteY42" fmla="*/ 2441864 h 6868391"/>
              <a:gd name="connsiteX43" fmla="*/ 2545772 w 8198427"/>
              <a:gd name="connsiteY43" fmla="*/ 2441864 h 6868391"/>
              <a:gd name="connsiteX44" fmla="*/ 2421081 w 8198427"/>
              <a:gd name="connsiteY44" fmla="*/ 2524991 h 6868391"/>
              <a:gd name="connsiteX45" fmla="*/ 2171700 w 8198427"/>
              <a:gd name="connsiteY45" fmla="*/ 2660073 h 6868391"/>
              <a:gd name="connsiteX46" fmla="*/ 1756063 w 8198427"/>
              <a:gd name="connsiteY46" fmla="*/ 2940627 h 6868391"/>
              <a:gd name="connsiteX47" fmla="*/ 1745672 w 8198427"/>
              <a:gd name="connsiteY47" fmla="*/ 2826327 h 6868391"/>
              <a:gd name="connsiteX48" fmla="*/ 1662545 w 8198427"/>
              <a:gd name="connsiteY48" fmla="*/ 2795155 h 6868391"/>
              <a:gd name="connsiteX49" fmla="*/ 779318 w 8198427"/>
              <a:gd name="connsiteY49" fmla="*/ 2940627 h 6868391"/>
              <a:gd name="connsiteX50" fmla="*/ 696191 w 8198427"/>
              <a:gd name="connsiteY50" fmla="*/ 2919846 h 6868391"/>
              <a:gd name="connsiteX51" fmla="*/ 529936 w 8198427"/>
              <a:gd name="connsiteY51" fmla="*/ 2795155 h 6868391"/>
              <a:gd name="connsiteX52" fmla="*/ 488372 w 8198427"/>
              <a:gd name="connsiteY52" fmla="*/ 2493818 h 6868391"/>
              <a:gd name="connsiteX53" fmla="*/ 446809 w 8198427"/>
              <a:gd name="connsiteY53" fmla="*/ 2265218 h 6868391"/>
              <a:gd name="connsiteX54" fmla="*/ 353291 w 8198427"/>
              <a:gd name="connsiteY54" fmla="*/ 2067791 h 6868391"/>
              <a:gd name="connsiteX55" fmla="*/ 187036 w 8198427"/>
              <a:gd name="connsiteY55" fmla="*/ 1911927 h 6868391"/>
              <a:gd name="connsiteX56" fmla="*/ 187036 w 8198427"/>
              <a:gd name="connsiteY56" fmla="*/ 1641764 h 6868391"/>
              <a:gd name="connsiteX57" fmla="*/ 93518 w 8198427"/>
              <a:gd name="connsiteY57" fmla="*/ 1413164 h 6868391"/>
              <a:gd name="connsiteX58" fmla="*/ 0 w 8198427"/>
              <a:gd name="connsiteY58" fmla="*/ 1174173 h 6868391"/>
              <a:gd name="connsiteX59" fmla="*/ 0 w 8198427"/>
              <a:gd name="connsiteY59" fmla="*/ 1174173 h 6868391"/>
              <a:gd name="connsiteX60" fmla="*/ 93518 w 8198427"/>
              <a:gd name="connsiteY60" fmla="*/ 831273 h 6868391"/>
              <a:gd name="connsiteX61" fmla="*/ 166254 w 8198427"/>
              <a:gd name="connsiteY61" fmla="*/ 540327 h 6868391"/>
              <a:gd name="connsiteX62" fmla="*/ 166254 w 8198427"/>
              <a:gd name="connsiteY62" fmla="*/ 187036 h 6868391"/>
              <a:gd name="connsiteX63" fmla="*/ 103909 w 8198427"/>
              <a:gd name="connsiteY63" fmla="*/ 0 h 6868391"/>
              <a:gd name="connsiteX64" fmla="*/ 8177645 w 8198427"/>
              <a:gd name="connsiteY64" fmla="*/ 10391 h 6868391"/>
              <a:gd name="connsiteX65" fmla="*/ 8198427 w 8198427"/>
              <a:gd name="connsiteY65"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823854 w 8198427"/>
              <a:gd name="connsiteY12" fmla="*/ 4364182 h 6868391"/>
              <a:gd name="connsiteX13" fmla="*/ 3751118 w 8198427"/>
              <a:gd name="connsiteY13" fmla="*/ 4197927 h 6868391"/>
              <a:gd name="connsiteX14" fmla="*/ 3855027 w 8198427"/>
              <a:gd name="connsiteY14" fmla="*/ 4218709 h 6868391"/>
              <a:gd name="connsiteX15" fmla="*/ 3939020 w 8198427"/>
              <a:gd name="connsiteY15" fmla="*/ 4089255 h 6868391"/>
              <a:gd name="connsiteX16" fmla="*/ 3900704 w 8198427"/>
              <a:gd name="connsiteY16" fmla="*/ 3920403 h 6868391"/>
              <a:gd name="connsiteX17" fmla="*/ 3817576 w 8198427"/>
              <a:gd name="connsiteY17" fmla="*/ 3909147 h 6868391"/>
              <a:gd name="connsiteX18" fmla="*/ 3761509 w 8198427"/>
              <a:gd name="connsiteY18" fmla="*/ 3792682 h 6868391"/>
              <a:gd name="connsiteX19" fmla="*/ 3761509 w 8198427"/>
              <a:gd name="connsiteY19" fmla="*/ 3792682 h 6868391"/>
              <a:gd name="connsiteX20" fmla="*/ 3813463 w 8198427"/>
              <a:gd name="connsiteY20" fmla="*/ 3564082 h 6868391"/>
              <a:gd name="connsiteX21" fmla="*/ 3958936 w 8198427"/>
              <a:gd name="connsiteY21" fmla="*/ 3470564 h 6868391"/>
              <a:gd name="connsiteX22" fmla="*/ 3969327 w 8198427"/>
              <a:gd name="connsiteY22" fmla="*/ 3397827 h 6868391"/>
              <a:gd name="connsiteX23" fmla="*/ 3990109 w 8198427"/>
              <a:gd name="connsiteY23" fmla="*/ 3314700 h 6868391"/>
              <a:gd name="connsiteX24" fmla="*/ 3906981 w 8198427"/>
              <a:gd name="connsiteY24" fmla="*/ 3221182 h 6868391"/>
              <a:gd name="connsiteX25" fmla="*/ 3803072 w 8198427"/>
              <a:gd name="connsiteY25" fmla="*/ 3231573 h 6868391"/>
              <a:gd name="connsiteX26" fmla="*/ 3667991 w 8198427"/>
              <a:gd name="connsiteY26" fmla="*/ 3273136 h 6868391"/>
              <a:gd name="connsiteX27" fmla="*/ 3657600 w 8198427"/>
              <a:gd name="connsiteY27" fmla="*/ 3096491 h 6868391"/>
              <a:gd name="connsiteX28" fmla="*/ 3730336 w 8198427"/>
              <a:gd name="connsiteY28" fmla="*/ 3169227 h 6868391"/>
              <a:gd name="connsiteX29" fmla="*/ 3823854 w 8198427"/>
              <a:gd name="connsiteY29" fmla="*/ 3117273 h 6868391"/>
              <a:gd name="connsiteX30" fmla="*/ 3865418 w 8198427"/>
              <a:gd name="connsiteY30" fmla="*/ 3023755 h 6868391"/>
              <a:gd name="connsiteX31" fmla="*/ 3865418 w 8198427"/>
              <a:gd name="connsiteY31" fmla="*/ 2930236 h 6868391"/>
              <a:gd name="connsiteX32" fmla="*/ 3813463 w 8198427"/>
              <a:gd name="connsiteY32" fmla="*/ 2743200 h 6868391"/>
              <a:gd name="connsiteX33" fmla="*/ 3605645 w 8198427"/>
              <a:gd name="connsiteY33" fmla="*/ 2639291 h 6868391"/>
              <a:gd name="connsiteX34" fmla="*/ 3574472 w 8198427"/>
              <a:gd name="connsiteY34" fmla="*/ 2524991 h 6868391"/>
              <a:gd name="connsiteX35" fmla="*/ 3574472 w 8198427"/>
              <a:gd name="connsiteY35" fmla="*/ 2524991 h 6868391"/>
              <a:gd name="connsiteX36" fmla="*/ 3574472 w 8198427"/>
              <a:gd name="connsiteY36" fmla="*/ 2327564 h 6868391"/>
              <a:gd name="connsiteX37" fmla="*/ 3480954 w 8198427"/>
              <a:gd name="connsiteY37" fmla="*/ 2275609 h 6868391"/>
              <a:gd name="connsiteX38" fmla="*/ 3283527 w 8198427"/>
              <a:gd name="connsiteY38" fmla="*/ 2379518 h 6868391"/>
              <a:gd name="connsiteX39" fmla="*/ 3106881 w 8198427"/>
              <a:gd name="connsiteY39" fmla="*/ 2337955 h 6868391"/>
              <a:gd name="connsiteX40" fmla="*/ 2919845 w 8198427"/>
              <a:gd name="connsiteY40" fmla="*/ 2389909 h 6868391"/>
              <a:gd name="connsiteX41" fmla="*/ 2795154 w 8198427"/>
              <a:gd name="connsiteY41" fmla="*/ 2431473 h 6868391"/>
              <a:gd name="connsiteX42" fmla="*/ 2639291 w 8198427"/>
              <a:gd name="connsiteY42" fmla="*/ 2441864 h 6868391"/>
              <a:gd name="connsiteX43" fmla="*/ 2545772 w 8198427"/>
              <a:gd name="connsiteY43" fmla="*/ 2441864 h 6868391"/>
              <a:gd name="connsiteX44" fmla="*/ 2421081 w 8198427"/>
              <a:gd name="connsiteY44" fmla="*/ 2524991 h 6868391"/>
              <a:gd name="connsiteX45" fmla="*/ 2171700 w 8198427"/>
              <a:gd name="connsiteY45" fmla="*/ 2660073 h 6868391"/>
              <a:gd name="connsiteX46" fmla="*/ 1756063 w 8198427"/>
              <a:gd name="connsiteY46" fmla="*/ 2940627 h 6868391"/>
              <a:gd name="connsiteX47" fmla="*/ 1745672 w 8198427"/>
              <a:gd name="connsiteY47" fmla="*/ 2826327 h 6868391"/>
              <a:gd name="connsiteX48" fmla="*/ 1662545 w 8198427"/>
              <a:gd name="connsiteY48" fmla="*/ 2795155 h 6868391"/>
              <a:gd name="connsiteX49" fmla="*/ 779318 w 8198427"/>
              <a:gd name="connsiteY49" fmla="*/ 2940627 h 6868391"/>
              <a:gd name="connsiteX50" fmla="*/ 696191 w 8198427"/>
              <a:gd name="connsiteY50" fmla="*/ 2919846 h 6868391"/>
              <a:gd name="connsiteX51" fmla="*/ 529936 w 8198427"/>
              <a:gd name="connsiteY51" fmla="*/ 2795155 h 6868391"/>
              <a:gd name="connsiteX52" fmla="*/ 488372 w 8198427"/>
              <a:gd name="connsiteY52" fmla="*/ 2493818 h 6868391"/>
              <a:gd name="connsiteX53" fmla="*/ 446809 w 8198427"/>
              <a:gd name="connsiteY53" fmla="*/ 2265218 h 6868391"/>
              <a:gd name="connsiteX54" fmla="*/ 353291 w 8198427"/>
              <a:gd name="connsiteY54" fmla="*/ 2067791 h 6868391"/>
              <a:gd name="connsiteX55" fmla="*/ 187036 w 8198427"/>
              <a:gd name="connsiteY55" fmla="*/ 1911927 h 6868391"/>
              <a:gd name="connsiteX56" fmla="*/ 187036 w 8198427"/>
              <a:gd name="connsiteY56" fmla="*/ 1641764 h 6868391"/>
              <a:gd name="connsiteX57" fmla="*/ 93518 w 8198427"/>
              <a:gd name="connsiteY57" fmla="*/ 1413164 h 6868391"/>
              <a:gd name="connsiteX58" fmla="*/ 0 w 8198427"/>
              <a:gd name="connsiteY58" fmla="*/ 1174173 h 6868391"/>
              <a:gd name="connsiteX59" fmla="*/ 0 w 8198427"/>
              <a:gd name="connsiteY59" fmla="*/ 1174173 h 6868391"/>
              <a:gd name="connsiteX60" fmla="*/ 93518 w 8198427"/>
              <a:gd name="connsiteY60" fmla="*/ 831273 h 6868391"/>
              <a:gd name="connsiteX61" fmla="*/ 166254 w 8198427"/>
              <a:gd name="connsiteY61" fmla="*/ 540327 h 6868391"/>
              <a:gd name="connsiteX62" fmla="*/ 166254 w 8198427"/>
              <a:gd name="connsiteY62" fmla="*/ 187036 h 6868391"/>
              <a:gd name="connsiteX63" fmla="*/ 103909 w 8198427"/>
              <a:gd name="connsiteY63" fmla="*/ 0 h 6868391"/>
              <a:gd name="connsiteX64" fmla="*/ 8177645 w 8198427"/>
              <a:gd name="connsiteY64" fmla="*/ 10391 h 6868391"/>
              <a:gd name="connsiteX65" fmla="*/ 8198427 w 8198427"/>
              <a:gd name="connsiteY65"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823854 w 8198427"/>
              <a:gd name="connsiteY12" fmla="*/ 4364182 h 6868391"/>
              <a:gd name="connsiteX13" fmla="*/ 3751118 w 8198427"/>
              <a:gd name="connsiteY13" fmla="*/ 4197927 h 6868391"/>
              <a:gd name="connsiteX14" fmla="*/ 3855027 w 8198427"/>
              <a:gd name="connsiteY14" fmla="*/ 4218709 h 6868391"/>
              <a:gd name="connsiteX15" fmla="*/ 3939020 w 8198427"/>
              <a:gd name="connsiteY15" fmla="*/ 4089255 h 6868391"/>
              <a:gd name="connsiteX16" fmla="*/ 3900704 w 8198427"/>
              <a:gd name="connsiteY16" fmla="*/ 3920403 h 6868391"/>
              <a:gd name="connsiteX17" fmla="*/ 3817576 w 8198427"/>
              <a:gd name="connsiteY17" fmla="*/ 3909147 h 6868391"/>
              <a:gd name="connsiteX18" fmla="*/ 3761509 w 8198427"/>
              <a:gd name="connsiteY18" fmla="*/ 3792682 h 6868391"/>
              <a:gd name="connsiteX19" fmla="*/ 3761509 w 8198427"/>
              <a:gd name="connsiteY19" fmla="*/ 3792682 h 6868391"/>
              <a:gd name="connsiteX20" fmla="*/ 3813463 w 8198427"/>
              <a:gd name="connsiteY20" fmla="*/ 3564082 h 6868391"/>
              <a:gd name="connsiteX21" fmla="*/ 3958936 w 8198427"/>
              <a:gd name="connsiteY21" fmla="*/ 3470564 h 6868391"/>
              <a:gd name="connsiteX22" fmla="*/ 3983615 w 8198427"/>
              <a:gd name="connsiteY22" fmla="*/ 3400208 h 6868391"/>
              <a:gd name="connsiteX23" fmla="*/ 3990109 w 8198427"/>
              <a:gd name="connsiteY23" fmla="*/ 3314700 h 6868391"/>
              <a:gd name="connsiteX24" fmla="*/ 3906981 w 8198427"/>
              <a:gd name="connsiteY24" fmla="*/ 3221182 h 6868391"/>
              <a:gd name="connsiteX25" fmla="*/ 3803072 w 8198427"/>
              <a:gd name="connsiteY25" fmla="*/ 3231573 h 6868391"/>
              <a:gd name="connsiteX26" fmla="*/ 3667991 w 8198427"/>
              <a:gd name="connsiteY26" fmla="*/ 3273136 h 6868391"/>
              <a:gd name="connsiteX27" fmla="*/ 3657600 w 8198427"/>
              <a:gd name="connsiteY27" fmla="*/ 3096491 h 6868391"/>
              <a:gd name="connsiteX28" fmla="*/ 3730336 w 8198427"/>
              <a:gd name="connsiteY28" fmla="*/ 3169227 h 6868391"/>
              <a:gd name="connsiteX29" fmla="*/ 3823854 w 8198427"/>
              <a:gd name="connsiteY29" fmla="*/ 3117273 h 6868391"/>
              <a:gd name="connsiteX30" fmla="*/ 3865418 w 8198427"/>
              <a:gd name="connsiteY30" fmla="*/ 3023755 h 6868391"/>
              <a:gd name="connsiteX31" fmla="*/ 3865418 w 8198427"/>
              <a:gd name="connsiteY31" fmla="*/ 2930236 h 6868391"/>
              <a:gd name="connsiteX32" fmla="*/ 3813463 w 8198427"/>
              <a:gd name="connsiteY32" fmla="*/ 2743200 h 6868391"/>
              <a:gd name="connsiteX33" fmla="*/ 3605645 w 8198427"/>
              <a:gd name="connsiteY33" fmla="*/ 2639291 h 6868391"/>
              <a:gd name="connsiteX34" fmla="*/ 3574472 w 8198427"/>
              <a:gd name="connsiteY34" fmla="*/ 2524991 h 6868391"/>
              <a:gd name="connsiteX35" fmla="*/ 3574472 w 8198427"/>
              <a:gd name="connsiteY35" fmla="*/ 2524991 h 6868391"/>
              <a:gd name="connsiteX36" fmla="*/ 3574472 w 8198427"/>
              <a:gd name="connsiteY36" fmla="*/ 2327564 h 6868391"/>
              <a:gd name="connsiteX37" fmla="*/ 3480954 w 8198427"/>
              <a:gd name="connsiteY37" fmla="*/ 2275609 h 6868391"/>
              <a:gd name="connsiteX38" fmla="*/ 3283527 w 8198427"/>
              <a:gd name="connsiteY38" fmla="*/ 2379518 h 6868391"/>
              <a:gd name="connsiteX39" fmla="*/ 3106881 w 8198427"/>
              <a:gd name="connsiteY39" fmla="*/ 2337955 h 6868391"/>
              <a:gd name="connsiteX40" fmla="*/ 2919845 w 8198427"/>
              <a:gd name="connsiteY40" fmla="*/ 2389909 h 6868391"/>
              <a:gd name="connsiteX41" fmla="*/ 2795154 w 8198427"/>
              <a:gd name="connsiteY41" fmla="*/ 2431473 h 6868391"/>
              <a:gd name="connsiteX42" fmla="*/ 2639291 w 8198427"/>
              <a:gd name="connsiteY42" fmla="*/ 2441864 h 6868391"/>
              <a:gd name="connsiteX43" fmla="*/ 2545772 w 8198427"/>
              <a:gd name="connsiteY43" fmla="*/ 2441864 h 6868391"/>
              <a:gd name="connsiteX44" fmla="*/ 2421081 w 8198427"/>
              <a:gd name="connsiteY44" fmla="*/ 2524991 h 6868391"/>
              <a:gd name="connsiteX45" fmla="*/ 2171700 w 8198427"/>
              <a:gd name="connsiteY45" fmla="*/ 2660073 h 6868391"/>
              <a:gd name="connsiteX46" fmla="*/ 1756063 w 8198427"/>
              <a:gd name="connsiteY46" fmla="*/ 2940627 h 6868391"/>
              <a:gd name="connsiteX47" fmla="*/ 1745672 w 8198427"/>
              <a:gd name="connsiteY47" fmla="*/ 2826327 h 6868391"/>
              <a:gd name="connsiteX48" fmla="*/ 1662545 w 8198427"/>
              <a:gd name="connsiteY48" fmla="*/ 2795155 h 6868391"/>
              <a:gd name="connsiteX49" fmla="*/ 779318 w 8198427"/>
              <a:gd name="connsiteY49" fmla="*/ 2940627 h 6868391"/>
              <a:gd name="connsiteX50" fmla="*/ 696191 w 8198427"/>
              <a:gd name="connsiteY50" fmla="*/ 2919846 h 6868391"/>
              <a:gd name="connsiteX51" fmla="*/ 529936 w 8198427"/>
              <a:gd name="connsiteY51" fmla="*/ 2795155 h 6868391"/>
              <a:gd name="connsiteX52" fmla="*/ 488372 w 8198427"/>
              <a:gd name="connsiteY52" fmla="*/ 2493818 h 6868391"/>
              <a:gd name="connsiteX53" fmla="*/ 446809 w 8198427"/>
              <a:gd name="connsiteY53" fmla="*/ 2265218 h 6868391"/>
              <a:gd name="connsiteX54" fmla="*/ 353291 w 8198427"/>
              <a:gd name="connsiteY54" fmla="*/ 2067791 h 6868391"/>
              <a:gd name="connsiteX55" fmla="*/ 187036 w 8198427"/>
              <a:gd name="connsiteY55" fmla="*/ 1911927 h 6868391"/>
              <a:gd name="connsiteX56" fmla="*/ 187036 w 8198427"/>
              <a:gd name="connsiteY56" fmla="*/ 1641764 h 6868391"/>
              <a:gd name="connsiteX57" fmla="*/ 93518 w 8198427"/>
              <a:gd name="connsiteY57" fmla="*/ 1413164 h 6868391"/>
              <a:gd name="connsiteX58" fmla="*/ 0 w 8198427"/>
              <a:gd name="connsiteY58" fmla="*/ 1174173 h 6868391"/>
              <a:gd name="connsiteX59" fmla="*/ 0 w 8198427"/>
              <a:gd name="connsiteY59" fmla="*/ 1174173 h 6868391"/>
              <a:gd name="connsiteX60" fmla="*/ 93518 w 8198427"/>
              <a:gd name="connsiteY60" fmla="*/ 831273 h 6868391"/>
              <a:gd name="connsiteX61" fmla="*/ 166254 w 8198427"/>
              <a:gd name="connsiteY61" fmla="*/ 540327 h 6868391"/>
              <a:gd name="connsiteX62" fmla="*/ 166254 w 8198427"/>
              <a:gd name="connsiteY62" fmla="*/ 187036 h 6868391"/>
              <a:gd name="connsiteX63" fmla="*/ 103909 w 8198427"/>
              <a:gd name="connsiteY63" fmla="*/ 0 h 6868391"/>
              <a:gd name="connsiteX64" fmla="*/ 8177645 w 8198427"/>
              <a:gd name="connsiteY64" fmla="*/ 10391 h 6868391"/>
              <a:gd name="connsiteX65" fmla="*/ 8198427 w 8198427"/>
              <a:gd name="connsiteY65"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823854 w 8198427"/>
              <a:gd name="connsiteY12" fmla="*/ 4364182 h 6868391"/>
              <a:gd name="connsiteX13" fmla="*/ 3751118 w 8198427"/>
              <a:gd name="connsiteY13" fmla="*/ 4197927 h 6868391"/>
              <a:gd name="connsiteX14" fmla="*/ 3855027 w 8198427"/>
              <a:gd name="connsiteY14" fmla="*/ 4218709 h 6868391"/>
              <a:gd name="connsiteX15" fmla="*/ 3939020 w 8198427"/>
              <a:gd name="connsiteY15" fmla="*/ 4089255 h 6868391"/>
              <a:gd name="connsiteX16" fmla="*/ 3900704 w 8198427"/>
              <a:gd name="connsiteY16" fmla="*/ 3920403 h 6868391"/>
              <a:gd name="connsiteX17" fmla="*/ 3817576 w 8198427"/>
              <a:gd name="connsiteY17" fmla="*/ 3909147 h 6868391"/>
              <a:gd name="connsiteX18" fmla="*/ 3761509 w 8198427"/>
              <a:gd name="connsiteY18" fmla="*/ 3792682 h 6868391"/>
              <a:gd name="connsiteX19" fmla="*/ 3761509 w 8198427"/>
              <a:gd name="connsiteY19" fmla="*/ 3792682 h 6868391"/>
              <a:gd name="connsiteX20" fmla="*/ 3813463 w 8198427"/>
              <a:gd name="connsiteY20" fmla="*/ 3564082 h 6868391"/>
              <a:gd name="connsiteX21" fmla="*/ 3958936 w 8198427"/>
              <a:gd name="connsiteY21" fmla="*/ 3470564 h 6868391"/>
              <a:gd name="connsiteX22" fmla="*/ 3983615 w 8198427"/>
              <a:gd name="connsiteY22" fmla="*/ 3400208 h 6868391"/>
              <a:gd name="connsiteX23" fmla="*/ 3975822 w 8198427"/>
              <a:gd name="connsiteY23" fmla="*/ 3312319 h 6868391"/>
              <a:gd name="connsiteX24" fmla="*/ 3906981 w 8198427"/>
              <a:gd name="connsiteY24" fmla="*/ 3221182 h 6868391"/>
              <a:gd name="connsiteX25" fmla="*/ 3803072 w 8198427"/>
              <a:gd name="connsiteY25" fmla="*/ 3231573 h 6868391"/>
              <a:gd name="connsiteX26" fmla="*/ 3667991 w 8198427"/>
              <a:gd name="connsiteY26" fmla="*/ 3273136 h 6868391"/>
              <a:gd name="connsiteX27" fmla="*/ 3657600 w 8198427"/>
              <a:gd name="connsiteY27" fmla="*/ 3096491 h 6868391"/>
              <a:gd name="connsiteX28" fmla="*/ 3730336 w 8198427"/>
              <a:gd name="connsiteY28" fmla="*/ 3169227 h 6868391"/>
              <a:gd name="connsiteX29" fmla="*/ 3823854 w 8198427"/>
              <a:gd name="connsiteY29" fmla="*/ 3117273 h 6868391"/>
              <a:gd name="connsiteX30" fmla="*/ 3865418 w 8198427"/>
              <a:gd name="connsiteY30" fmla="*/ 3023755 h 6868391"/>
              <a:gd name="connsiteX31" fmla="*/ 3865418 w 8198427"/>
              <a:gd name="connsiteY31" fmla="*/ 2930236 h 6868391"/>
              <a:gd name="connsiteX32" fmla="*/ 3813463 w 8198427"/>
              <a:gd name="connsiteY32" fmla="*/ 2743200 h 6868391"/>
              <a:gd name="connsiteX33" fmla="*/ 3605645 w 8198427"/>
              <a:gd name="connsiteY33" fmla="*/ 2639291 h 6868391"/>
              <a:gd name="connsiteX34" fmla="*/ 3574472 w 8198427"/>
              <a:gd name="connsiteY34" fmla="*/ 2524991 h 6868391"/>
              <a:gd name="connsiteX35" fmla="*/ 3574472 w 8198427"/>
              <a:gd name="connsiteY35" fmla="*/ 2524991 h 6868391"/>
              <a:gd name="connsiteX36" fmla="*/ 3574472 w 8198427"/>
              <a:gd name="connsiteY36" fmla="*/ 2327564 h 6868391"/>
              <a:gd name="connsiteX37" fmla="*/ 3480954 w 8198427"/>
              <a:gd name="connsiteY37" fmla="*/ 2275609 h 6868391"/>
              <a:gd name="connsiteX38" fmla="*/ 3283527 w 8198427"/>
              <a:gd name="connsiteY38" fmla="*/ 2379518 h 6868391"/>
              <a:gd name="connsiteX39" fmla="*/ 3106881 w 8198427"/>
              <a:gd name="connsiteY39" fmla="*/ 2337955 h 6868391"/>
              <a:gd name="connsiteX40" fmla="*/ 2919845 w 8198427"/>
              <a:gd name="connsiteY40" fmla="*/ 2389909 h 6868391"/>
              <a:gd name="connsiteX41" fmla="*/ 2795154 w 8198427"/>
              <a:gd name="connsiteY41" fmla="*/ 2431473 h 6868391"/>
              <a:gd name="connsiteX42" fmla="*/ 2639291 w 8198427"/>
              <a:gd name="connsiteY42" fmla="*/ 2441864 h 6868391"/>
              <a:gd name="connsiteX43" fmla="*/ 2545772 w 8198427"/>
              <a:gd name="connsiteY43" fmla="*/ 2441864 h 6868391"/>
              <a:gd name="connsiteX44" fmla="*/ 2421081 w 8198427"/>
              <a:gd name="connsiteY44" fmla="*/ 2524991 h 6868391"/>
              <a:gd name="connsiteX45" fmla="*/ 2171700 w 8198427"/>
              <a:gd name="connsiteY45" fmla="*/ 2660073 h 6868391"/>
              <a:gd name="connsiteX46" fmla="*/ 1756063 w 8198427"/>
              <a:gd name="connsiteY46" fmla="*/ 2940627 h 6868391"/>
              <a:gd name="connsiteX47" fmla="*/ 1745672 w 8198427"/>
              <a:gd name="connsiteY47" fmla="*/ 2826327 h 6868391"/>
              <a:gd name="connsiteX48" fmla="*/ 1662545 w 8198427"/>
              <a:gd name="connsiteY48" fmla="*/ 2795155 h 6868391"/>
              <a:gd name="connsiteX49" fmla="*/ 779318 w 8198427"/>
              <a:gd name="connsiteY49" fmla="*/ 2940627 h 6868391"/>
              <a:gd name="connsiteX50" fmla="*/ 696191 w 8198427"/>
              <a:gd name="connsiteY50" fmla="*/ 2919846 h 6868391"/>
              <a:gd name="connsiteX51" fmla="*/ 529936 w 8198427"/>
              <a:gd name="connsiteY51" fmla="*/ 2795155 h 6868391"/>
              <a:gd name="connsiteX52" fmla="*/ 488372 w 8198427"/>
              <a:gd name="connsiteY52" fmla="*/ 2493818 h 6868391"/>
              <a:gd name="connsiteX53" fmla="*/ 446809 w 8198427"/>
              <a:gd name="connsiteY53" fmla="*/ 2265218 h 6868391"/>
              <a:gd name="connsiteX54" fmla="*/ 353291 w 8198427"/>
              <a:gd name="connsiteY54" fmla="*/ 2067791 h 6868391"/>
              <a:gd name="connsiteX55" fmla="*/ 187036 w 8198427"/>
              <a:gd name="connsiteY55" fmla="*/ 1911927 h 6868391"/>
              <a:gd name="connsiteX56" fmla="*/ 187036 w 8198427"/>
              <a:gd name="connsiteY56" fmla="*/ 1641764 h 6868391"/>
              <a:gd name="connsiteX57" fmla="*/ 93518 w 8198427"/>
              <a:gd name="connsiteY57" fmla="*/ 1413164 h 6868391"/>
              <a:gd name="connsiteX58" fmla="*/ 0 w 8198427"/>
              <a:gd name="connsiteY58" fmla="*/ 1174173 h 6868391"/>
              <a:gd name="connsiteX59" fmla="*/ 0 w 8198427"/>
              <a:gd name="connsiteY59" fmla="*/ 1174173 h 6868391"/>
              <a:gd name="connsiteX60" fmla="*/ 93518 w 8198427"/>
              <a:gd name="connsiteY60" fmla="*/ 831273 h 6868391"/>
              <a:gd name="connsiteX61" fmla="*/ 166254 w 8198427"/>
              <a:gd name="connsiteY61" fmla="*/ 540327 h 6868391"/>
              <a:gd name="connsiteX62" fmla="*/ 166254 w 8198427"/>
              <a:gd name="connsiteY62" fmla="*/ 187036 h 6868391"/>
              <a:gd name="connsiteX63" fmla="*/ 103909 w 8198427"/>
              <a:gd name="connsiteY63" fmla="*/ 0 h 6868391"/>
              <a:gd name="connsiteX64" fmla="*/ 8177645 w 8198427"/>
              <a:gd name="connsiteY64" fmla="*/ 10391 h 6868391"/>
              <a:gd name="connsiteX65" fmla="*/ 8198427 w 8198427"/>
              <a:gd name="connsiteY65"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823854 w 8198427"/>
              <a:gd name="connsiteY12" fmla="*/ 4364182 h 6868391"/>
              <a:gd name="connsiteX13" fmla="*/ 3751118 w 8198427"/>
              <a:gd name="connsiteY13" fmla="*/ 4197927 h 6868391"/>
              <a:gd name="connsiteX14" fmla="*/ 3855027 w 8198427"/>
              <a:gd name="connsiteY14" fmla="*/ 4218709 h 6868391"/>
              <a:gd name="connsiteX15" fmla="*/ 3939020 w 8198427"/>
              <a:gd name="connsiteY15" fmla="*/ 4089255 h 6868391"/>
              <a:gd name="connsiteX16" fmla="*/ 3900704 w 8198427"/>
              <a:gd name="connsiteY16" fmla="*/ 3920403 h 6868391"/>
              <a:gd name="connsiteX17" fmla="*/ 3817576 w 8198427"/>
              <a:gd name="connsiteY17" fmla="*/ 3909147 h 6868391"/>
              <a:gd name="connsiteX18" fmla="*/ 3761509 w 8198427"/>
              <a:gd name="connsiteY18" fmla="*/ 3792682 h 6868391"/>
              <a:gd name="connsiteX19" fmla="*/ 3761509 w 8198427"/>
              <a:gd name="connsiteY19" fmla="*/ 3792682 h 6868391"/>
              <a:gd name="connsiteX20" fmla="*/ 3813463 w 8198427"/>
              <a:gd name="connsiteY20" fmla="*/ 3564082 h 6868391"/>
              <a:gd name="connsiteX21" fmla="*/ 3958936 w 8198427"/>
              <a:gd name="connsiteY21" fmla="*/ 3470564 h 6868391"/>
              <a:gd name="connsiteX22" fmla="*/ 3983615 w 8198427"/>
              <a:gd name="connsiteY22" fmla="*/ 3400208 h 6868391"/>
              <a:gd name="connsiteX23" fmla="*/ 3975822 w 8198427"/>
              <a:gd name="connsiteY23" fmla="*/ 3312319 h 6868391"/>
              <a:gd name="connsiteX24" fmla="*/ 3904599 w 8198427"/>
              <a:gd name="connsiteY24" fmla="*/ 3233089 h 6868391"/>
              <a:gd name="connsiteX25" fmla="*/ 3803072 w 8198427"/>
              <a:gd name="connsiteY25" fmla="*/ 3231573 h 6868391"/>
              <a:gd name="connsiteX26" fmla="*/ 3667991 w 8198427"/>
              <a:gd name="connsiteY26" fmla="*/ 3273136 h 6868391"/>
              <a:gd name="connsiteX27" fmla="*/ 3657600 w 8198427"/>
              <a:gd name="connsiteY27" fmla="*/ 3096491 h 6868391"/>
              <a:gd name="connsiteX28" fmla="*/ 3730336 w 8198427"/>
              <a:gd name="connsiteY28" fmla="*/ 3169227 h 6868391"/>
              <a:gd name="connsiteX29" fmla="*/ 3823854 w 8198427"/>
              <a:gd name="connsiteY29" fmla="*/ 3117273 h 6868391"/>
              <a:gd name="connsiteX30" fmla="*/ 3865418 w 8198427"/>
              <a:gd name="connsiteY30" fmla="*/ 3023755 h 6868391"/>
              <a:gd name="connsiteX31" fmla="*/ 3865418 w 8198427"/>
              <a:gd name="connsiteY31" fmla="*/ 2930236 h 6868391"/>
              <a:gd name="connsiteX32" fmla="*/ 3813463 w 8198427"/>
              <a:gd name="connsiteY32" fmla="*/ 2743200 h 6868391"/>
              <a:gd name="connsiteX33" fmla="*/ 3605645 w 8198427"/>
              <a:gd name="connsiteY33" fmla="*/ 2639291 h 6868391"/>
              <a:gd name="connsiteX34" fmla="*/ 3574472 w 8198427"/>
              <a:gd name="connsiteY34" fmla="*/ 2524991 h 6868391"/>
              <a:gd name="connsiteX35" fmla="*/ 3574472 w 8198427"/>
              <a:gd name="connsiteY35" fmla="*/ 2524991 h 6868391"/>
              <a:gd name="connsiteX36" fmla="*/ 3574472 w 8198427"/>
              <a:gd name="connsiteY36" fmla="*/ 2327564 h 6868391"/>
              <a:gd name="connsiteX37" fmla="*/ 3480954 w 8198427"/>
              <a:gd name="connsiteY37" fmla="*/ 2275609 h 6868391"/>
              <a:gd name="connsiteX38" fmla="*/ 3283527 w 8198427"/>
              <a:gd name="connsiteY38" fmla="*/ 2379518 h 6868391"/>
              <a:gd name="connsiteX39" fmla="*/ 3106881 w 8198427"/>
              <a:gd name="connsiteY39" fmla="*/ 2337955 h 6868391"/>
              <a:gd name="connsiteX40" fmla="*/ 2919845 w 8198427"/>
              <a:gd name="connsiteY40" fmla="*/ 2389909 h 6868391"/>
              <a:gd name="connsiteX41" fmla="*/ 2795154 w 8198427"/>
              <a:gd name="connsiteY41" fmla="*/ 2431473 h 6868391"/>
              <a:gd name="connsiteX42" fmla="*/ 2639291 w 8198427"/>
              <a:gd name="connsiteY42" fmla="*/ 2441864 h 6868391"/>
              <a:gd name="connsiteX43" fmla="*/ 2545772 w 8198427"/>
              <a:gd name="connsiteY43" fmla="*/ 2441864 h 6868391"/>
              <a:gd name="connsiteX44" fmla="*/ 2421081 w 8198427"/>
              <a:gd name="connsiteY44" fmla="*/ 2524991 h 6868391"/>
              <a:gd name="connsiteX45" fmla="*/ 2171700 w 8198427"/>
              <a:gd name="connsiteY45" fmla="*/ 2660073 h 6868391"/>
              <a:gd name="connsiteX46" fmla="*/ 1756063 w 8198427"/>
              <a:gd name="connsiteY46" fmla="*/ 2940627 h 6868391"/>
              <a:gd name="connsiteX47" fmla="*/ 1745672 w 8198427"/>
              <a:gd name="connsiteY47" fmla="*/ 2826327 h 6868391"/>
              <a:gd name="connsiteX48" fmla="*/ 1662545 w 8198427"/>
              <a:gd name="connsiteY48" fmla="*/ 2795155 h 6868391"/>
              <a:gd name="connsiteX49" fmla="*/ 779318 w 8198427"/>
              <a:gd name="connsiteY49" fmla="*/ 2940627 h 6868391"/>
              <a:gd name="connsiteX50" fmla="*/ 696191 w 8198427"/>
              <a:gd name="connsiteY50" fmla="*/ 2919846 h 6868391"/>
              <a:gd name="connsiteX51" fmla="*/ 529936 w 8198427"/>
              <a:gd name="connsiteY51" fmla="*/ 2795155 h 6868391"/>
              <a:gd name="connsiteX52" fmla="*/ 488372 w 8198427"/>
              <a:gd name="connsiteY52" fmla="*/ 2493818 h 6868391"/>
              <a:gd name="connsiteX53" fmla="*/ 446809 w 8198427"/>
              <a:gd name="connsiteY53" fmla="*/ 2265218 h 6868391"/>
              <a:gd name="connsiteX54" fmla="*/ 353291 w 8198427"/>
              <a:gd name="connsiteY54" fmla="*/ 2067791 h 6868391"/>
              <a:gd name="connsiteX55" fmla="*/ 187036 w 8198427"/>
              <a:gd name="connsiteY55" fmla="*/ 1911927 h 6868391"/>
              <a:gd name="connsiteX56" fmla="*/ 187036 w 8198427"/>
              <a:gd name="connsiteY56" fmla="*/ 1641764 h 6868391"/>
              <a:gd name="connsiteX57" fmla="*/ 93518 w 8198427"/>
              <a:gd name="connsiteY57" fmla="*/ 1413164 h 6868391"/>
              <a:gd name="connsiteX58" fmla="*/ 0 w 8198427"/>
              <a:gd name="connsiteY58" fmla="*/ 1174173 h 6868391"/>
              <a:gd name="connsiteX59" fmla="*/ 0 w 8198427"/>
              <a:gd name="connsiteY59" fmla="*/ 1174173 h 6868391"/>
              <a:gd name="connsiteX60" fmla="*/ 93518 w 8198427"/>
              <a:gd name="connsiteY60" fmla="*/ 831273 h 6868391"/>
              <a:gd name="connsiteX61" fmla="*/ 166254 w 8198427"/>
              <a:gd name="connsiteY61" fmla="*/ 540327 h 6868391"/>
              <a:gd name="connsiteX62" fmla="*/ 166254 w 8198427"/>
              <a:gd name="connsiteY62" fmla="*/ 187036 h 6868391"/>
              <a:gd name="connsiteX63" fmla="*/ 103909 w 8198427"/>
              <a:gd name="connsiteY63" fmla="*/ 0 h 6868391"/>
              <a:gd name="connsiteX64" fmla="*/ 8177645 w 8198427"/>
              <a:gd name="connsiteY64" fmla="*/ 10391 h 6868391"/>
              <a:gd name="connsiteX65" fmla="*/ 8198427 w 8198427"/>
              <a:gd name="connsiteY65"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823854 w 8198427"/>
              <a:gd name="connsiteY12" fmla="*/ 4364182 h 6868391"/>
              <a:gd name="connsiteX13" fmla="*/ 3751118 w 8198427"/>
              <a:gd name="connsiteY13" fmla="*/ 4197927 h 6868391"/>
              <a:gd name="connsiteX14" fmla="*/ 3855027 w 8198427"/>
              <a:gd name="connsiteY14" fmla="*/ 4218709 h 6868391"/>
              <a:gd name="connsiteX15" fmla="*/ 3939020 w 8198427"/>
              <a:gd name="connsiteY15" fmla="*/ 4089255 h 6868391"/>
              <a:gd name="connsiteX16" fmla="*/ 3900704 w 8198427"/>
              <a:gd name="connsiteY16" fmla="*/ 3920403 h 6868391"/>
              <a:gd name="connsiteX17" fmla="*/ 3817576 w 8198427"/>
              <a:gd name="connsiteY17" fmla="*/ 3909147 h 6868391"/>
              <a:gd name="connsiteX18" fmla="*/ 3761509 w 8198427"/>
              <a:gd name="connsiteY18" fmla="*/ 3792682 h 6868391"/>
              <a:gd name="connsiteX19" fmla="*/ 3761509 w 8198427"/>
              <a:gd name="connsiteY19" fmla="*/ 3792682 h 6868391"/>
              <a:gd name="connsiteX20" fmla="*/ 3813463 w 8198427"/>
              <a:gd name="connsiteY20" fmla="*/ 3564082 h 6868391"/>
              <a:gd name="connsiteX21" fmla="*/ 3958936 w 8198427"/>
              <a:gd name="connsiteY21" fmla="*/ 3470564 h 6868391"/>
              <a:gd name="connsiteX22" fmla="*/ 3983615 w 8198427"/>
              <a:gd name="connsiteY22" fmla="*/ 3400208 h 6868391"/>
              <a:gd name="connsiteX23" fmla="*/ 3975822 w 8198427"/>
              <a:gd name="connsiteY23" fmla="*/ 3312319 h 6868391"/>
              <a:gd name="connsiteX24" fmla="*/ 3904599 w 8198427"/>
              <a:gd name="connsiteY24" fmla="*/ 3233089 h 6868391"/>
              <a:gd name="connsiteX25" fmla="*/ 3786404 w 8198427"/>
              <a:gd name="connsiteY25" fmla="*/ 3262529 h 6868391"/>
              <a:gd name="connsiteX26" fmla="*/ 3667991 w 8198427"/>
              <a:gd name="connsiteY26" fmla="*/ 3273136 h 6868391"/>
              <a:gd name="connsiteX27" fmla="*/ 3657600 w 8198427"/>
              <a:gd name="connsiteY27" fmla="*/ 3096491 h 6868391"/>
              <a:gd name="connsiteX28" fmla="*/ 3730336 w 8198427"/>
              <a:gd name="connsiteY28" fmla="*/ 3169227 h 6868391"/>
              <a:gd name="connsiteX29" fmla="*/ 3823854 w 8198427"/>
              <a:gd name="connsiteY29" fmla="*/ 3117273 h 6868391"/>
              <a:gd name="connsiteX30" fmla="*/ 3865418 w 8198427"/>
              <a:gd name="connsiteY30" fmla="*/ 3023755 h 6868391"/>
              <a:gd name="connsiteX31" fmla="*/ 3865418 w 8198427"/>
              <a:gd name="connsiteY31" fmla="*/ 2930236 h 6868391"/>
              <a:gd name="connsiteX32" fmla="*/ 3813463 w 8198427"/>
              <a:gd name="connsiteY32" fmla="*/ 2743200 h 6868391"/>
              <a:gd name="connsiteX33" fmla="*/ 3605645 w 8198427"/>
              <a:gd name="connsiteY33" fmla="*/ 2639291 h 6868391"/>
              <a:gd name="connsiteX34" fmla="*/ 3574472 w 8198427"/>
              <a:gd name="connsiteY34" fmla="*/ 2524991 h 6868391"/>
              <a:gd name="connsiteX35" fmla="*/ 3574472 w 8198427"/>
              <a:gd name="connsiteY35" fmla="*/ 2524991 h 6868391"/>
              <a:gd name="connsiteX36" fmla="*/ 3574472 w 8198427"/>
              <a:gd name="connsiteY36" fmla="*/ 2327564 h 6868391"/>
              <a:gd name="connsiteX37" fmla="*/ 3480954 w 8198427"/>
              <a:gd name="connsiteY37" fmla="*/ 2275609 h 6868391"/>
              <a:gd name="connsiteX38" fmla="*/ 3283527 w 8198427"/>
              <a:gd name="connsiteY38" fmla="*/ 2379518 h 6868391"/>
              <a:gd name="connsiteX39" fmla="*/ 3106881 w 8198427"/>
              <a:gd name="connsiteY39" fmla="*/ 2337955 h 6868391"/>
              <a:gd name="connsiteX40" fmla="*/ 2919845 w 8198427"/>
              <a:gd name="connsiteY40" fmla="*/ 2389909 h 6868391"/>
              <a:gd name="connsiteX41" fmla="*/ 2795154 w 8198427"/>
              <a:gd name="connsiteY41" fmla="*/ 2431473 h 6868391"/>
              <a:gd name="connsiteX42" fmla="*/ 2639291 w 8198427"/>
              <a:gd name="connsiteY42" fmla="*/ 2441864 h 6868391"/>
              <a:gd name="connsiteX43" fmla="*/ 2545772 w 8198427"/>
              <a:gd name="connsiteY43" fmla="*/ 2441864 h 6868391"/>
              <a:gd name="connsiteX44" fmla="*/ 2421081 w 8198427"/>
              <a:gd name="connsiteY44" fmla="*/ 2524991 h 6868391"/>
              <a:gd name="connsiteX45" fmla="*/ 2171700 w 8198427"/>
              <a:gd name="connsiteY45" fmla="*/ 2660073 h 6868391"/>
              <a:gd name="connsiteX46" fmla="*/ 1756063 w 8198427"/>
              <a:gd name="connsiteY46" fmla="*/ 2940627 h 6868391"/>
              <a:gd name="connsiteX47" fmla="*/ 1745672 w 8198427"/>
              <a:gd name="connsiteY47" fmla="*/ 2826327 h 6868391"/>
              <a:gd name="connsiteX48" fmla="*/ 1662545 w 8198427"/>
              <a:gd name="connsiteY48" fmla="*/ 2795155 h 6868391"/>
              <a:gd name="connsiteX49" fmla="*/ 779318 w 8198427"/>
              <a:gd name="connsiteY49" fmla="*/ 2940627 h 6868391"/>
              <a:gd name="connsiteX50" fmla="*/ 696191 w 8198427"/>
              <a:gd name="connsiteY50" fmla="*/ 2919846 h 6868391"/>
              <a:gd name="connsiteX51" fmla="*/ 529936 w 8198427"/>
              <a:gd name="connsiteY51" fmla="*/ 2795155 h 6868391"/>
              <a:gd name="connsiteX52" fmla="*/ 488372 w 8198427"/>
              <a:gd name="connsiteY52" fmla="*/ 2493818 h 6868391"/>
              <a:gd name="connsiteX53" fmla="*/ 446809 w 8198427"/>
              <a:gd name="connsiteY53" fmla="*/ 2265218 h 6868391"/>
              <a:gd name="connsiteX54" fmla="*/ 353291 w 8198427"/>
              <a:gd name="connsiteY54" fmla="*/ 2067791 h 6868391"/>
              <a:gd name="connsiteX55" fmla="*/ 187036 w 8198427"/>
              <a:gd name="connsiteY55" fmla="*/ 1911927 h 6868391"/>
              <a:gd name="connsiteX56" fmla="*/ 187036 w 8198427"/>
              <a:gd name="connsiteY56" fmla="*/ 1641764 h 6868391"/>
              <a:gd name="connsiteX57" fmla="*/ 93518 w 8198427"/>
              <a:gd name="connsiteY57" fmla="*/ 1413164 h 6868391"/>
              <a:gd name="connsiteX58" fmla="*/ 0 w 8198427"/>
              <a:gd name="connsiteY58" fmla="*/ 1174173 h 6868391"/>
              <a:gd name="connsiteX59" fmla="*/ 0 w 8198427"/>
              <a:gd name="connsiteY59" fmla="*/ 1174173 h 6868391"/>
              <a:gd name="connsiteX60" fmla="*/ 93518 w 8198427"/>
              <a:gd name="connsiteY60" fmla="*/ 831273 h 6868391"/>
              <a:gd name="connsiteX61" fmla="*/ 166254 w 8198427"/>
              <a:gd name="connsiteY61" fmla="*/ 540327 h 6868391"/>
              <a:gd name="connsiteX62" fmla="*/ 166254 w 8198427"/>
              <a:gd name="connsiteY62" fmla="*/ 187036 h 6868391"/>
              <a:gd name="connsiteX63" fmla="*/ 103909 w 8198427"/>
              <a:gd name="connsiteY63" fmla="*/ 0 h 6868391"/>
              <a:gd name="connsiteX64" fmla="*/ 8177645 w 8198427"/>
              <a:gd name="connsiteY64" fmla="*/ 10391 h 6868391"/>
              <a:gd name="connsiteX65" fmla="*/ 8198427 w 8198427"/>
              <a:gd name="connsiteY65"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823854 w 8198427"/>
              <a:gd name="connsiteY12" fmla="*/ 4364182 h 6868391"/>
              <a:gd name="connsiteX13" fmla="*/ 3751118 w 8198427"/>
              <a:gd name="connsiteY13" fmla="*/ 4197927 h 6868391"/>
              <a:gd name="connsiteX14" fmla="*/ 3855027 w 8198427"/>
              <a:gd name="connsiteY14" fmla="*/ 4218709 h 6868391"/>
              <a:gd name="connsiteX15" fmla="*/ 3939020 w 8198427"/>
              <a:gd name="connsiteY15" fmla="*/ 4089255 h 6868391"/>
              <a:gd name="connsiteX16" fmla="*/ 3900704 w 8198427"/>
              <a:gd name="connsiteY16" fmla="*/ 3920403 h 6868391"/>
              <a:gd name="connsiteX17" fmla="*/ 3817576 w 8198427"/>
              <a:gd name="connsiteY17" fmla="*/ 3909147 h 6868391"/>
              <a:gd name="connsiteX18" fmla="*/ 3761509 w 8198427"/>
              <a:gd name="connsiteY18" fmla="*/ 3792682 h 6868391"/>
              <a:gd name="connsiteX19" fmla="*/ 3761509 w 8198427"/>
              <a:gd name="connsiteY19" fmla="*/ 3792682 h 6868391"/>
              <a:gd name="connsiteX20" fmla="*/ 3813463 w 8198427"/>
              <a:gd name="connsiteY20" fmla="*/ 3564082 h 6868391"/>
              <a:gd name="connsiteX21" fmla="*/ 3958936 w 8198427"/>
              <a:gd name="connsiteY21" fmla="*/ 3470564 h 6868391"/>
              <a:gd name="connsiteX22" fmla="*/ 3983615 w 8198427"/>
              <a:gd name="connsiteY22" fmla="*/ 3400208 h 6868391"/>
              <a:gd name="connsiteX23" fmla="*/ 3975822 w 8198427"/>
              <a:gd name="connsiteY23" fmla="*/ 3312319 h 6868391"/>
              <a:gd name="connsiteX24" fmla="*/ 3904599 w 8198427"/>
              <a:gd name="connsiteY24" fmla="*/ 3233089 h 6868391"/>
              <a:gd name="connsiteX25" fmla="*/ 3786404 w 8198427"/>
              <a:gd name="connsiteY25" fmla="*/ 3262529 h 6868391"/>
              <a:gd name="connsiteX26" fmla="*/ 3656085 w 8198427"/>
              <a:gd name="connsiteY26" fmla="*/ 3268373 h 6868391"/>
              <a:gd name="connsiteX27" fmla="*/ 3657600 w 8198427"/>
              <a:gd name="connsiteY27" fmla="*/ 3096491 h 6868391"/>
              <a:gd name="connsiteX28" fmla="*/ 3730336 w 8198427"/>
              <a:gd name="connsiteY28" fmla="*/ 3169227 h 6868391"/>
              <a:gd name="connsiteX29" fmla="*/ 3823854 w 8198427"/>
              <a:gd name="connsiteY29" fmla="*/ 3117273 h 6868391"/>
              <a:gd name="connsiteX30" fmla="*/ 3865418 w 8198427"/>
              <a:gd name="connsiteY30" fmla="*/ 3023755 h 6868391"/>
              <a:gd name="connsiteX31" fmla="*/ 3865418 w 8198427"/>
              <a:gd name="connsiteY31" fmla="*/ 2930236 h 6868391"/>
              <a:gd name="connsiteX32" fmla="*/ 3813463 w 8198427"/>
              <a:gd name="connsiteY32" fmla="*/ 2743200 h 6868391"/>
              <a:gd name="connsiteX33" fmla="*/ 3605645 w 8198427"/>
              <a:gd name="connsiteY33" fmla="*/ 2639291 h 6868391"/>
              <a:gd name="connsiteX34" fmla="*/ 3574472 w 8198427"/>
              <a:gd name="connsiteY34" fmla="*/ 2524991 h 6868391"/>
              <a:gd name="connsiteX35" fmla="*/ 3574472 w 8198427"/>
              <a:gd name="connsiteY35" fmla="*/ 2524991 h 6868391"/>
              <a:gd name="connsiteX36" fmla="*/ 3574472 w 8198427"/>
              <a:gd name="connsiteY36" fmla="*/ 2327564 h 6868391"/>
              <a:gd name="connsiteX37" fmla="*/ 3480954 w 8198427"/>
              <a:gd name="connsiteY37" fmla="*/ 2275609 h 6868391"/>
              <a:gd name="connsiteX38" fmla="*/ 3283527 w 8198427"/>
              <a:gd name="connsiteY38" fmla="*/ 2379518 h 6868391"/>
              <a:gd name="connsiteX39" fmla="*/ 3106881 w 8198427"/>
              <a:gd name="connsiteY39" fmla="*/ 2337955 h 6868391"/>
              <a:gd name="connsiteX40" fmla="*/ 2919845 w 8198427"/>
              <a:gd name="connsiteY40" fmla="*/ 2389909 h 6868391"/>
              <a:gd name="connsiteX41" fmla="*/ 2795154 w 8198427"/>
              <a:gd name="connsiteY41" fmla="*/ 2431473 h 6868391"/>
              <a:gd name="connsiteX42" fmla="*/ 2639291 w 8198427"/>
              <a:gd name="connsiteY42" fmla="*/ 2441864 h 6868391"/>
              <a:gd name="connsiteX43" fmla="*/ 2545772 w 8198427"/>
              <a:gd name="connsiteY43" fmla="*/ 2441864 h 6868391"/>
              <a:gd name="connsiteX44" fmla="*/ 2421081 w 8198427"/>
              <a:gd name="connsiteY44" fmla="*/ 2524991 h 6868391"/>
              <a:gd name="connsiteX45" fmla="*/ 2171700 w 8198427"/>
              <a:gd name="connsiteY45" fmla="*/ 2660073 h 6868391"/>
              <a:gd name="connsiteX46" fmla="*/ 1756063 w 8198427"/>
              <a:gd name="connsiteY46" fmla="*/ 2940627 h 6868391"/>
              <a:gd name="connsiteX47" fmla="*/ 1745672 w 8198427"/>
              <a:gd name="connsiteY47" fmla="*/ 2826327 h 6868391"/>
              <a:gd name="connsiteX48" fmla="*/ 1662545 w 8198427"/>
              <a:gd name="connsiteY48" fmla="*/ 2795155 h 6868391"/>
              <a:gd name="connsiteX49" fmla="*/ 779318 w 8198427"/>
              <a:gd name="connsiteY49" fmla="*/ 2940627 h 6868391"/>
              <a:gd name="connsiteX50" fmla="*/ 696191 w 8198427"/>
              <a:gd name="connsiteY50" fmla="*/ 2919846 h 6868391"/>
              <a:gd name="connsiteX51" fmla="*/ 529936 w 8198427"/>
              <a:gd name="connsiteY51" fmla="*/ 2795155 h 6868391"/>
              <a:gd name="connsiteX52" fmla="*/ 488372 w 8198427"/>
              <a:gd name="connsiteY52" fmla="*/ 2493818 h 6868391"/>
              <a:gd name="connsiteX53" fmla="*/ 446809 w 8198427"/>
              <a:gd name="connsiteY53" fmla="*/ 2265218 h 6868391"/>
              <a:gd name="connsiteX54" fmla="*/ 353291 w 8198427"/>
              <a:gd name="connsiteY54" fmla="*/ 2067791 h 6868391"/>
              <a:gd name="connsiteX55" fmla="*/ 187036 w 8198427"/>
              <a:gd name="connsiteY55" fmla="*/ 1911927 h 6868391"/>
              <a:gd name="connsiteX56" fmla="*/ 187036 w 8198427"/>
              <a:gd name="connsiteY56" fmla="*/ 1641764 h 6868391"/>
              <a:gd name="connsiteX57" fmla="*/ 93518 w 8198427"/>
              <a:gd name="connsiteY57" fmla="*/ 1413164 h 6868391"/>
              <a:gd name="connsiteX58" fmla="*/ 0 w 8198427"/>
              <a:gd name="connsiteY58" fmla="*/ 1174173 h 6868391"/>
              <a:gd name="connsiteX59" fmla="*/ 0 w 8198427"/>
              <a:gd name="connsiteY59" fmla="*/ 1174173 h 6868391"/>
              <a:gd name="connsiteX60" fmla="*/ 93518 w 8198427"/>
              <a:gd name="connsiteY60" fmla="*/ 831273 h 6868391"/>
              <a:gd name="connsiteX61" fmla="*/ 166254 w 8198427"/>
              <a:gd name="connsiteY61" fmla="*/ 540327 h 6868391"/>
              <a:gd name="connsiteX62" fmla="*/ 166254 w 8198427"/>
              <a:gd name="connsiteY62" fmla="*/ 187036 h 6868391"/>
              <a:gd name="connsiteX63" fmla="*/ 103909 w 8198427"/>
              <a:gd name="connsiteY63" fmla="*/ 0 h 6868391"/>
              <a:gd name="connsiteX64" fmla="*/ 8177645 w 8198427"/>
              <a:gd name="connsiteY64" fmla="*/ 10391 h 6868391"/>
              <a:gd name="connsiteX65" fmla="*/ 8198427 w 8198427"/>
              <a:gd name="connsiteY65"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823854 w 8198427"/>
              <a:gd name="connsiteY12" fmla="*/ 4364182 h 6868391"/>
              <a:gd name="connsiteX13" fmla="*/ 3751118 w 8198427"/>
              <a:gd name="connsiteY13" fmla="*/ 4197927 h 6868391"/>
              <a:gd name="connsiteX14" fmla="*/ 3855027 w 8198427"/>
              <a:gd name="connsiteY14" fmla="*/ 4218709 h 6868391"/>
              <a:gd name="connsiteX15" fmla="*/ 3939020 w 8198427"/>
              <a:gd name="connsiteY15" fmla="*/ 4089255 h 6868391"/>
              <a:gd name="connsiteX16" fmla="*/ 3900704 w 8198427"/>
              <a:gd name="connsiteY16" fmla="*/ 3920403 h 6868391"/>
              <a:gd name="connsiteX17" fmla="*/ 3817576 w 8198427"/>
              <a:gd name="connsiteY17" fmla="*/ 3909147 h 6868391"/>
              <a:gd name="connsiteX18" fmla="*/ 3761509 w 8198427"/>
              <a:gd name="connsiteY18" fmla="*/ 3792682 h 6868391"/>
              <a:gd name="connsiteX19" fmla="*/ 3761509 w 8198427"/>
              <a:gd name="connsiteY19" fmla="*/ 3792682 h 6868391"/>
              <a:gd name="connsiteX20" fmla="*/ 3813463 w 8198427"/>
              <a:gd name="connsiteY20" fmla="*/ 3564082 h 6868391"/>
              <a:gd name="connsiteX21" fmla="*/ 3958936 w 8198427"/>
              <a:gd name="connsiteY21" fmla="*/ 3470564 h 6868391"/>
              <a:gd name="connsiteX22" fmla="*/ 3983615 w 8198427"/>
              <a:gd name="connsiteY22" fmla="*/ 3400208 h 6868391"/>
              <a:gd name="connsiteX23" fmla="*/ 3975822 w 8198427"/>
              <a:gd name="connsiteY23" fmla="*/ 3312319 h 6868391"/>
              <a:gd name="connsiteX24" fmla="*/ 3904599 w 8198427"/>
              <a:gd name="connsiteY24" fmla="*/ 3233089 h 6868391"/>
              <a:gd name="connsiteX25" fmla="*/ 3772116 w 8198427"/>
              <a:gd name="connsiteY25" fmla="*/ 3272054 h 6868391"/>
              <a:gd name="connsiteX26" fmla="*/ 3656085 w 8198427"/>
              <a:gd name="connsiteY26" fmla="*/ 3268373 h 6868391"/>
              <a:gd name="connsiteX27" fmla="*/ 3657600 w 8198427"/>
              <a:gd name="connsiteY27" fmla="*/ 3096491 h 6868391"/>
              <a:gd name="connsiteX28" fmla="*/ 3730336 w 8198427"/>
              <a:gd name="connsiteY28" fmla="*/ 3169227 h 6868391"/>
              <a:gd name="connsiteX29" fmla="*/ 3823854 w 8198427"/>
              <a:gd name="connsiteY29" fmla="*/ 3117273 h 6868391"/>
              <a:gd name="connsiteX30" fmla="*/ 3865418 w 8198427"/>
              <a:gd name="connsiteY30" fmla="*/ 3023755 h 6868391"/>
              <a:gd name="connsiteX31" fmla="*/ 3865418 w 8198427"/>
              <a:gd name="connsiteY31" fmla="*/ 2930236 h 6868391"/>
              <a:gd name="connsiteX32" fmla="*/ 3813463 w 8198427"/>
              <a:gd name="connsiteY32" fmla="*/ 2743200 h 6868391"/>
              <a:gd name="connsiteX33" fmla="*/ 3605645 w 8198427"/>
              <a:gd name="connsiteY33" fmla="*/ 2639291 h 6868391"/>
              <a:gd name="connsiteX34" fmla="*/ 3574472 w 8198427"/>
              <a:gd name="connsiteY34" fmla="*/ 2524991 h 6868391"/>
              <a:gd name="connsiteX35" fmla="*/ 3574472 w 8198427"/>
              <a:gd name="connsiteY35" fmla="*/ 2524991 h 6868391"/>
              <a:gd name="connsiteX36" fmla="*/ 3574472 w 8198427"/>
              <a:gd name="connsiteY36" fmla="*/ 2327564 h 6868391"/>
              <a:gd name="connsiteX37" fmla="*/ 3480954 w 8198427"/>
              <a:gd name="connsiteY37" fmla="*/ 2275609 h 6868391"/>
              <a:gd name="connsiteX38" fmla="*/ 3283527 w 8198427"/>
              <a:gd name="connsiteY38" fmla="*/ 2379518 h 6868391"/>
              <a:gd name="connsiteX39" fmla="*/ 3106881 w 8198427"/>
              <a:gd name="connsiteY39" fmla="*/ 2337955 h 6868391"/>
              <a:gd name="connsiteX40" fmla="*/ 2919845 w 8198427"/>
              <a:gd name="connsiteY40" fmla="*/ 2389909 h 6868391"/>
              <a:gd name="connsiteX41" fmla="*/ 2795154 w 8198427"/>
              <a:gd name="connsiteY41" fmla="*/ 2431473 h 6868391"/>
              <a:gd name="connsiteX42" fmla="*/ 2639291 w 8198427"/>
              <a:gd name="connsiteY42" fmla="*/ 2441864 h 6868391"/>
              <a:gd name="connsiteX43" fmla="*/ 2545772 w 8198427"/>
              <a:gd name="connsiteY43" fmla="*/ 2441864 h 6868391"/>
              <a:gd name="connsiteX44" fmla="*/ 2421081 w 8198427"/>
              <a:gd name="connsiteY44" fmla="*/ 2524991 h 6868391"/>
              <a:gd name="connsiteX45" fmla="*/ 2171700 w 8198427"/>
              <a:gd name="connsiteY45" fmla="*/ 2660073 h 6868391"/>
              <a:gd name="connsiteX46" fmla="*/ 1756063 w 8198427"/>
              <a:gd name="connsiteY46" fmla="*/ 2940627 h 6868391"/>
              <a:gd name="connsiteX47" fmla="*/ 1745672 w 8198427"/>
              <a:gd name="connsiteY47" fmla="*/ 2826327 h 6868391"/>
              <a:gd name="connsiteX48" fmla="*/ 1662545 w 8198427"/>
              <a:gd name="connsiteY48" fmla="*/ 2795155 h 6868391"/>
              <a:gd name="connsiteX49" fmla="*/ 779318 w 8198427"/>
              <a:gd name="connsiteY49" fmla="*/ 2940627 h 6868391"/>
              <a:gd name="connsiteX50" fmla="*/ 696191 w 8198427"/>
              <a:gd name="connsiteY50" fmla="*/ 2919846 h 6868391"/>
              <a:gd name="connsiteX51" fmla="*/ 529936 w 8198427"/>
              <a:gd name="connsiteY51" fmla="*/ 2795155 h 6868391"/>
              <a:gd name="connsiteX52" fmla="*/ 488372 w 8198427"/>
              <a:gd name="connsiteY52" fmla="*/ 2493818 h 6868391"/>
              <a:gd name="connsiteX53" fmla="*/ 446809 w 8198427"/>
              <a:gd name="connsiteY53" fmla="*/ 2265218 h 6868391"/>
              <a:gd name="connsiteX54" fmla="*/ 353291 w 8198427"/>
              <a:gd name="connsiteY54" fmla="*/ 2067791 h 6868391"/>
              <a:gd name="connsiteX55" fmla="*/ 187036 w 8198427"/>
              <a:gd name="connsiteY55" fmla="*/ 1911927 h 6868391"/>
              <a:gd name="connsiteX56" fmla="*/ 187036 w 8198427"/>
              <a:gd name="connsiteY56" fmla="*/ 1641764 h 6868391"/>
              <a:gd name="connsiteX57" fmla="*/ 93518 w 8198427"/>
              <a:gd name="connsiteY57" fmla="*/ 1413164 h 6868391"/>
              <a:gd name="connsiteX58" fmla="*/ 0 w 8198427"/>
              <a:gd name="connsiteY58" fmla="*/ 1174173 h 6868391"/>
              <a:gd name="connsiteX59" fmla="*/ 0 w 8198427"/>
              <a:gd name="connsiteY59" fmla="*/ 1174173 h 6868391"/>
              <a:gd name="connsiteX60" fmla="*/ 93518 w 8198427"/>
              <a:gd name="connsiteY60" fmla="*/ 831273 h 6868391"/>
              <a:gd name="connsiteX61" fmla="*/ 166254 w 8198427"/>
              <a:gd name="connsiteY61" fmla="*/ 540327 h 6868391"/>
              <a:gd name="connsiteX62" fmla="*/ 166254 w 8198427"/>
              <a:gd name="connsiteY62" fmla="*/ 187036 h 6868391"/>
              <a:gd name="connsiteX63" fmla="*/ 103909 w 8198427"/>
              <a:gd name="connsiteY63" fmla="*/ 0 h 6868391"/>
              <a:gd name="connsiteX64" fmla="*/ 8177645 w 8198427"/>
              <a:gd name="connsiteY64" fmla="*/ 10391 h 6868391"/>
              <a:gd name="connsiteX65" fmla="*/ 8198427 w 8198427"/>
              <a:gd name="connsiteY65"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823854 w 8198427"/>
              <a:gd name="connsiteY12" fmla="*/ 4364182 h 6868391"/>
              <a:gd name="connsiteX13" fmla="*/ 3751118 w 8198427"/>
              <a:gd name="connsiteY13" fmla="*/ 4197927 h 6868391"/>
              <a:gd name="connsiteX14" fmla="*/ 3855027 w 8198427"/>
              <a:gd name="connsiteY14" fmla="*/ 4218709 h 6868391"/>
              <a:gd name="connsiteX15" fmla="*/ 3939020 w 8198427"/>
              <a:gd name="connsiteY15" fmla="*/ 4089255 h 6868391"/>
              <a:gd name="connsiteX16" fmla="*/ 3900704 w 8198427"/>
              <a:gd name="connsiteY16" fmla="*/ 3920403 h 6868391"/>
              <a:gd name="connsiteX17" fmla="*/ 3817576 w 8198427"/>
              <a:gd name="connsiteY17" fmla="*/ 3909147 h 6868391"/>
              <a:gd name="connsiteX18" fmla="*/ 3761509 w 8198427"/>
              <a:gd name="connsiteY18" fmla="*/ 3792682 h 6868391"/>
              <a:gd name="connsiteX19" fmla="*/ 3761509 w 8198427"/>
              <a:gd name="connsiteY19" fmla="*/ 3792682 h 6868391"/>
              <a:gd name="connsiteX20" fmla="*/ 3813463 w 8198427"/>
              <a:gd name="connsiteY20" fmla="*/ 3564082 h 6868391"/>
              <a:gd name="connsiteX21" fmla="*/ 3958936 w 8198427"/>
              <a:gd name="connsiteY21" fmla="*/ 3470564 h 6868391"/>
              <a:gd name="connsiteX22" fmla="*/ 3983615 w 8198427"/>
              <a:gd name="connsiteY22" fmla="*/ 3400208 h 6868391"/>
              <a:gd name="connsiteX23" fmla="*/ 3975822 w 8198427"/>
              <a:gd name="connsiteY23" fmla="*/ 3312319 h 6868391"/>
              <a:gd name="connsiteX24" fmla="*/ 3904599 w 8198427"/>
              <a:gd name="connsiteY24" fmla="*/ 3233089 h 6868391"/>
              <a:gd name="connsiteX25" fmla="*/ 3772116 w 8198427"/>
              <a:gd name="connsiteY25" fmla="*/ 3272054 h 6868391"/>
              <a:gd name="connsiteX26" fmla="*/ 3656085 w 8198427"/>
              <a:gd name="connsiteY26" fmla="*/ 3268373 h 6868391"/>
              <a:gd name="connsiteX27" fmla="*/ 3657600 w 8198427"/>
              <a:gd name="connsiteY27" fmla="*/ 3096491 h 6868391"/>
              <a:gd name="connsiteX28" fmla="*/ 3687474 w 8198427"/>
              <a:gd name="connsiteY28" fmla="*/ 3144116 h 6868391"/>
              <a:gd name="connsiteX29" fmla="*/ 3730336 w 8198427"/>
              <a:gd name="connsiteY29" fmla="*/ 3169227 h 6868391"/>
              <a:gd name="connsiteX30" fmla="*/ 3823854 w 8198427"/>
              <a:gd name="connsiteY30" fmla="*/ 3117273 h 6868391"/>
              <a:gd name="connsiteX31" fmla="*/ 3865418 w 8198427"/>
              <a:gd name="connsiteY31" fmla="*/ 3023755 h 6868391"/>
              <a:gd name="connsiteX32" fmla="*/ 3865418 w 8198427"/>
              <a:gd name="connsiteY32" fmla="*/ 2930236 h 6868391"/>
              <a:gd name="connsiteX33" fmla="*/ 3813463 w 8198427"/>
              <a:gd name="connsiteY33" fmla="*/ 2743200 h 6868391"/>
              <a:gd name="connsiteX34" fmla="*/ 3605645 w 8198427"/>
              <a:gd name="connsiteY34" fmla="*/ 2639291 h 6868391"/>
              <a:gd name="connsiteX35" fmla="*/ 3574472 w 8198427"/>
              <a:gd name="connsiteY35" fmla="*/ 2524991 h 6868391"/>
              <a:gd name="connsiteX36" fmla="*/ 3574472 w 8198427"/>
              <a:gd name="connsiteY36" fmla="*/ 2524991 h 6868391"/>
              <a:gd name="connsiteX37" fmla="*/ 3574472 w 8198427"/>
              <a:gd name="connsiteY37" fmla="*/ 2327564 h 6868391"/>
              <a:gd name="connsiteX38" fmla="*/ 3480954 w 8198427"/>
              <a:gd name="connsiteY38" fmla="*/ 2275609 h 6868391"/>
              <a:gd name="connsiteX39" fmla="*/ 3283527 w 8198427"/>
              <a:gd name="connsiteY39" fmla="*/ 2379518 h 6868391"/>
              <a:gd name="connsiteX40" fmla="*/ 3106881 w 8198427"/>
              <a:gd name="connsiteY40" fmla="*/ 2337955 h 6868391"/>
              <a:gd name="connsiteX41" fmla="*/ 2919845 w 8198427"/>
              <a:gd name="connsiteY41" fmla="*/ 2389909 h 6868391"/>
              <a:gd name="connsiteX42" fmla="*/ 2795154 w 8198427"/>
              <a:gd name="connsiteY42" fmla="*/ 2431473 h 6868391"/>
              <a:gd name="connsiteX43" fmla="*/ 2639291 w 8198427"/>
              <a:gd name="connsiteY43" fmla="*/ 2441864 h 6868391"/>
              <a:gd name="connsiteX44" fmla="*/ 2545772 w 8198427"/>
              <a:gd name="connsiteY44" fmla="*/ 2441864 h 6868391"/>
              <a:gd name="connsiteX45" fmla="*/ 2421081 w 8198427"/>
              <a:gd name="connsiteY45" fmla="*/ 2524991 h 6868391"/>
              <a:gd name="connsiteX46" fmla="*/ 2171700 w 8198427"/>
              <a:gd name="connsiteY46" fmla="*/ 2660073 h 6868391"/>
              <a:gd name="connsiteX47" fmla="*/ 1756063 w 8198427"/>
              <a:gd name="connsiteY47" fmla="*/ 2940627 h 6868391"/>
              <a:gd name="connsiteX48" fmla="*/ 1745672 w 8198427"/>
              <a:gd name="connsiteY48" fmla="*/ 2826327 h 6868391"/>
              <a:gd name="connsiteX49" fmla="*/ 1662545 w 8198427"/>
              <a:gd name="connsiteY49" fmla="*/ 2795155 h 6868391"/>
              <a:gd name="connsiteX50" fmla="*/ 779318 w 8198427"/>
              <a:gd name="connsiteY50" fmla="*/ 2940627 h 6868391"/>
              <a:gd name="connsiteX51" fmla="*/ 696191 w 8198427"/>
              <a:gd name="connsiteY51" fmla="*/ 2919846 h 6868391"/>
              <a:gd name="connsiteX52" fmla="*/ 529936 w 8198427"/>
              <a:gd name="connsiteY52" fmla="*/ 2795155 h 6868391"/>
              <a:gd name="connsiteX53" fmla="*/ 488372 w 8198427"/>
              <a:gd name="connsiteY53" fmla="*/ 2493818 h 6868391"/>
              <a:gd name="connsiteX54" fmla="*/ 446809 w 8198427"/>
              <a:gd name="connsiteY54" fmla="*/ 2265218 h 6868391"/>
              <a:gd name="connsiteX55" fmla="*/ 353291 w 8198427"/>
              <a:gd name="connsiteY55" fmla="*/ 2067791 h 6868391"/>
              <a:gd name="connsiteX56" fmla="*/ 187036 w 8198427"/>
              <a:gd name="connsiteY56" fmla="*/ 1911927 h 6868391"/>
              <a:gd name="connsiteX57" fmla="*/ 187036 w 8198427"/>
              <a:gd name="connsiteY57" fmla="*/ 1641764 h 6868391"/>
              <a:gd name="connsiteX58" fmla="*/ 93518 w 8198427"/>
              <a:gd name="connsiteY58" fmla="*/ 1413164 h 6868391"/>
              <a:gd name="connsiteX59" fmla="*/ 0 w 8198427"/>
              <a:gd name="connsiteY59" fmla="*/ 1174173 h 6868391"/>
              <a:gd name="connsiteX60" fmla="*/ 0 w 8198427"/>
              <a:gd name="connsiteY60" fmla="*/ 1174173 h 6868391"/>
              <a:gd name="connsiteX61" fmla="*/ 93518 w 8198427"/>
              <a:gd name="connsiteY61" fmla="*/ 831273 h 6868391"/>
              <a:gd name="connsiteX62" fmla="*/ 166254 w 8198427"/>
              <a:gd name="connsiteY62" fmla="*/ 540327 h 6868391"/>
              <a:gd name="connsiteX63" fmla="*/ 166254 w 8198427"/>
              <a:gd name="connsiteY63" fmla="*/ 187036 h 6868391"/>
              <a:gd name="connsiteX64" fmla="*/ 103909 w 8198427"/>
              <a:gd name="connsiteY64" fmla="*/ 0 h 6868391"/>
              <a:gd name="connsiteX65" fmla="*/ 8177645 w 8198427"/>
              <a:gd name="connsiteY65" fmla="*/ 10391 h 6868391"/>
              <a:gd name="connsiteX66" fmla="*/ 8198427 w 8198427"/>
              <a:gd name="connsiteY66"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823854 w 8198427"/>
              <a:gd name="connsiteY12" fmla="*/ 4364182 h 6868391"/>
              <a:gd name="connsiteX13" fmla="*/ 3751118 w 8198427"/>
              <a:gd name="connsiteY13" fmla="*/ 4197927 h 6868391"/>
              <a:gd name="connsiteX14" fmla="*/ 3855027 w 8198427"/>
              <a:gd name="connsiteY14" fmla="*/ 4218709 h 6868391"/>
              <a:gd name="connsiteX15" fmla="*/ 3939020 w 8198427"/>
              <a:gd name="connsiteY15" fmla="*/ 4089255 h 6868391"/>
              <a:gd name="connsiteX16" fmla="*/ 3900704 w 8198427"/>
              <a:gd name="connsiteY16" fmla="*/ 3920403 h 6868391"/>
              <a:gd name="connsiteX17" fmla="*/ 3817576 w 8198427"/>
              <a:gd name="connsiteY17" fmla="*/ 3909147 h 6868391"/>
              <a:gd name="connsiteX18" fmla="*/ 3761509 w 8198427"/>
              <a:gd name="connsiteY18" fmla="*/ 3792682 h 6868391"/>
              <a:gd name="connsiteX19" fmla="*/ 3761509 w 8198427"/>
              <a:gd name="connsiteY19" fmla="*/ 3792682 h 6868391"/>
              <a:gd name="connsiteX20" fmla="*/ 3813463 w 8198427"/>
              <a:gd name="connsiteY20" fmla="*/ 3564082 h 6868391"/>
              <a:gd name="connsiteX21" fmla="*/ 3958936 w 8198427"/>
              <a:gd name="connsiteY21" fmla="*/ 3470564 h 6868391"/>
              <a:gd name="connsiteX22" fmla="*/ 3983615 w 8198427"/>
              <a:gd name="connsiteY22" fmla="*/ 3400208 h 6868391"/>
              <a:gd name="connsiteX23" fmla="*/ 3975822 w 8198427"/>
              <a:gd name="connsiteY23" fmla="*/ 3312319 h 6868391"/>
              <a:gd name="connsiteX24" fmla="*/ 3904599 w 8198427"/>
              <a:gd name="connsiteY24" fmla="*/ 3233089 h 6868391"/>
              <a:gd name="connsiteX25" fmla="*/ 3772116 w 8198427"/>
              <a:gd name="connsiteY25" fmla="*/ 3272054 h 6868391"/>
              <a:gd name="connsiteX26" fmla="*/ 3656085 w 8198427"/>
              <a:gd name="connsiteY26" fmla="*/ 3268373 h 6868391"/>
              <a:gd name="connsiteX27" fmla="*/ 3657600 w 8198427"/>
              <a:gd name="connsiteY27" fmla="*/ 3096491 h 6868391"/>
              <a:gd name="connsiteX28" fmla="*/ 3687474 w 8198427"/>
              <a:gd name="connsiteY28" fmla="*/ 3144116 h 6868391"/>
              <a:gd name="connsiteX29" fmla="*/ 3730336 w 8198427"/>
              <a:gd name="connsiteY29" fmla="*/ 3169227 h 6868391"/>
              <a:gd name="connsiteX30" fmla="*/ 3835761 w 8198427"/>
              <a:gd name="connsiteY30" fmla="*/ 3129180 h 6868391"/>
              <a:gd name="connsiteX31" fmla="*/ 3865418 w 8198427"/>
              <a:gd name="connsiteY31" fmla="*/ 3023755 h 6868391"/>
              <a:gd name="connsiteX32" fmla="*/ 3865418 w 8198427"/>
              <a:gd name="connsiteY32" fmla="*/ 2930236 h 6868391"/>
              <a:gd name="connsiteX33" fmla="*/ 3813463 w 8198427"/>
              <a:gd name="connsiteY33" fmla="*/ 2743200 h 6868391"/>
              <a:gd name="connsiteX34" fmla="*/ 3605645 w 8198427"/>
              <a:gd name="connsiteY34" fmla="*/ 2639291 h 6868391"/>
              <a:gd name="connsiteX35" fmla="*/ 3574472 w 8198427"/>
              <a:gd name="connsiteY35" fmla="*/ 2524991 h 6868391"/>
              <a:gd name="connsiteX36" fmla="*/ 3574472 w 8198427"/>
              <a:gd name="connsiteY36" fmla="*/ 2524991 h 6868391"/>
              <a:gd name="connsiteX37" fmla="*/ 3574472 w 8198427"/>
              <a:gd name="connsiteY37" fmla="*/ 2327564 h 6868391"/>
              <a:gd name="connsiteX38" fmla="*/ 3480954 w 8198427"/>
              <a:gd name="connsiteY38" fmla="*/ 2275609 h 6868391"/>
              <a:gd name="connsiteX39" fmla="*/ 3283527 w 8198427"/>
              <a:gd name="connsiteY39" fmla="*/ 2379518 h 6868391"/>
              <a:gd name="connsiteX40" fmla="*/ 3106881 w 8198427"/>
              <a:gd name="connsiteY40" fmla="*/ 2337955 h 6868391"/>
              <a:gd name="connsiteX41" fmla="*/ 2919845 w 8198427"/>
              <a:gd name="connsiteY41" fmla="*/ 2389909 h 6868391"/>
              <a:gd name="connsiteX42" fmla="*/ 2795154 w 8198427"/>
              <a:gd name="connsiteY42" fmla="*/ 2431473 h 6868391"/>
              <a:gd name="connsiteX43" fmla="*/ 2639291 w 8198427"/>
              <a:gd name="connsiteY43" fmla="*/ 2441864 h 6868391"/>
              <a:gd name="connsiteX44" fmla="*/ 2545772 w 8198427"/>
              <a:gd name="connsiteY44" fmla="*/ 2441864 h 6868391"/>
              <a:gd name="connsiteX45" fmla="*/ 2421081 w 8198427"/>
              <a:gd name="connsiteY45" fmla="*/ 2524991 h 6868391"/>
              <a:gd name="connsiteX46" fmla="*/ 2171700 w 8198427"/>
              <a:gd name="connsiteY46" fmla="*/ 2660073 h 6868391"/>
              <a:gd name="connsiteX47" fmla="*/ 1756063 w 8198427"/>
              <a:gd name="connsiteY47" fmla="*/ 2940627 h 6868391"/>
              <a:gd name="connsiteX48" fmla="*/ 1745672 w 8198427"/>
              <a:gd name="connsiteY48" fmla="*/ 2826327 h 6868391"/>
              <a:gd name="connsiteX49" fmla="*/ 1662545 w 8198427"/>
              <a:gd name="connsiteY49" fmla="*/ 2795155 h 6868391"/>
              <a:gd name="connsiteX50" fmla="*/ 779318 w 8198427"/>
              <a:gd name="connsiteY50" fmla="*/ 2940627 h 6868391"/>
              <a:gd name="connsiteX51" fmla="*/ 696191 w 8198427"/>
              <a:gd name="connsiteY51" fmla="*/ 2919846 h 6868391"/>
              <a:gd name="connsiteX52" fmla="*/ 529936 w 8198427"/>
              <a:gd name="connsiteY52" fmla="*/ 2795155 h 6868391"/>
              <a:gd name="connsiteX53" fmla="*/ 488372 w 8198427"/>
              <a:gd name="connsiteY53" fmla="*/ 2493818 h 6868391"/>
              <a:gd name="connsiteX54" fmla="*/ 446809 w 8198427"/>
              <a:gd name="connsiteY54" fmla="*/ 2265218 h 6868391"/>
              <a:gd name="connsiteX55" fmla="*/ 353291 w 8198427"/>
              <a:gd name="connsiteY55" fmla="*/ 2067791 h 6868391"/>
              <a:gd name="connsiteX56" fmla="*/ 187036 w 8198427"/>
              <a:gd name="connsiteY56" fmla="*/ 1911927 h 6868391"/>
              <a:gd name="connsiteX57" fmla="*/ 187036 w 8198427"/>
              <a:gd name="connsiteY57" fmla="*/ 1641764 h 6868391"/>
              <a:gd name="connsiteX58" fmla="*/ 93518 w 8198427"/>
              <a:gd name="connsiteY58" fmla="*/ 1413164 h 6868391"/>
              <a:gd name="connsiteX59" fmla="*/ 0 w 8198427"/>
              <a:gd name="connsiteY59" fmla="*/ 1174173 h 6868391"/>
              <a:gd name="connsiteX60" fmla="*/ 0 w 8198427"/>
              <a:gd name="connsiteY60" fmla="*/ 1174173 h 6868391"/>
              <a:gd name="connsiteX61" fmla="*/ 93518 w 8198427"/>
              <a:gd name="connsiteY61" fmla="*/ 831273 h 6868391"/>
              <a:gd name="connsiteX62" fmla="*/ 166254 w 8198427"/>
              <a:gd name="connsiteY62" fmla="*/ 540327 h 6868391"/>
              <a:gd name="connsiteX63" fmla="*/ 166254 w 8198427"/>
              <a:gd name="connsiteY63" fmla="*/ 187036 h 6868391"/>
              <a:gd name="connsiteX64" fmla="*/ 103909 w 8198427"/>
              <a:gd name="connsiteY64" fmla="*/ 0 h 6868391"/>
              <a:gd name="connsiteX65" fmla="*/ 8177645 w 8198427"/>
              <a:gd name="connsiteY65" fmla="*/ 10391 h 6868391"/>
              <a:gd name="connsiteX66" fmla="*/ 8198427 w 8198427"/>
              <a:gd name="connsiteY66"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823854 w 8198427"/>
              <a:gd name="connsiteY12" fmla="*/ 4364182 h 6868391"/>
              <a:gd name="connsiteX13" fmla="*/ 3751118 w 8198427"/>
              <a:gd name="connsiteY13" fmla="*/ 4197927 h 6868391"/>
              <a:gd name="connsiteX14" fmla="*/ 3855027 w 8198427"/>
              <a:gd name="connsiteY14" fmla="*/ 4218709 h 6868391"/>
              <a:gd name="connsiteX15" fmla="*/ 3939020 w 8198427"/>
              <a:gd name="connsiteY15" fmla="*/ 4089255 h 6868391"/>
              <a:gd name="connsiteX16" fmla="*/ 3900704 w 8198427"/>
              <a:gd name="connsiteY16" fmla="*/ 3920403 h 6868391"/>
              <a:gd name="connsiteX17" fmla="*/ 3817576 w 8198427"/>
              <a:gd name="connsiteY17" fmla="*/ 3909147 h 6868391"/>
              <a:gd name="connsiteX18" fmla="*/ 3761509 w 8198427"/>
              <a:gd name="connsiteY18" fmla="*/ 3792682 h 6868391"/>
              <a:gd name="connsiteX19" fmla="*/ 3761509 w 8198427"/>
              <a:gd name="connsiteY19" fmla="*/ 3792682 h 6868391"/>
              <a:gd name="connsiteX20" fmla="*/ 3813463 w 8198427"/>
              <a:gd name="connsiteY20" fmla="*/ 3564082 h 6868391"/>
              <a:gd name="connsiteX21" fmla="*/ 3958936 w 8198427"/>
              <a:gd name="connsiteY21" fmla="*/ 3470564 h 6868391"/>
              <a:gd name="connsiteX22" fmla="*/ 3983615 w 8198427"/>
              <a:gd name="connsiteY22" fmla="*/ 3400208 h 6868391"/>
              <a:gd name="connsiteX23" fmla="*/ 3975822 w 8198427"/>
              <a:gd name="connsiteY23" fmla="*/ 3312319 h 6868391"/>
              <a:gd name="connsiteX24" fmla="*/ 3904599 w 8198427"/>
              <a:gd name="connsiteY24" fmla="*/ 3233089 h 6868391"/>
              <a:gd name="connsiteX25" fmla="*/ 3772116 w 8198427"/>
              <a:gd name="connsiteY25" fmla="*/ 3272054 h 6868391"/>
              <a:gd name="connsiteX26" fmla="*/ 3656085 w 8198427"/>
              <a:gd name="connsiteY26" fmla="*/ 3268373 h 6868391"/>
              <a:gd name="connsiteX27" fmla="*/ 3657600 w 8198427"/>
              <a:gd name="connsiteY27" fmla="*/ 3096491 h 6868391"/>
              <a:gd name="connsiteX28" fmla="*/ 3687474 w 8198427"/>
              <a:gd name="connsiteY28" fmla="*/ 3144116 h 6868391"/>
              <a:gd name="connsiteX29" fmla="*/ 3730336 w 8198427"/>
              <a:gd name="connsiteY29" fmla="*/ 3169227 h 6868391"/>
              <a:gd name="connsiteX30" fmla="*/ 3835761 w 8198427"/>
              <a:gd name="connsiteY30" fmla="*/ 3129180 h 6868391"/>
              <a:gd name="connsiteX31" fmla="*/ 3865418 w 8198427"/>
              <a:gd name="connsiteY31" fmla="*/ 3023755 h 6868391"/>
              <a:gd name="connsiteX32" fmla="*/ 3848749 w 8198427"/>
              <a:gd name="connsiteY32" fmla="*/ 2937380 h 6868391"/>
              <a:gd name="connsiteX33" fmla="*/ 3813463 w 8198427"/>
              <a:gd name="connsiteY33" fmla="*/ 2743200 h 6868391"/>
              <a:gd name="connsiteX34" fmla="*/ 3605645 w 8198427"/>
              <a:gd name="connsiteY34" fmla="*/ 2639291 h 6868391"/>
              <a:gd name="connsiteX35" fmla="*/ 3574472 w 8198427"/>
              <a:gd name="connsiteY35" fmla="*/ 2524991 h 6868391"/>
              <a:gd name="connsiteX36" fmla="*/ 3574472 w 8198427"/>
              <a:gd name="connsiteY36" fmla="*/ 2524991 h 6868391"/>
              <a:gd name="connsiteX37" fmla="*/ 3574472 w 8198427"/>
              <a:gd name="connsiteY37" fmla="*/ 2327564 h 6868391"/>
              <a:gd name="connsiteX38" fmla="*/ 3480954 w 8198427"/>
              <a:gd name="connsiteY38" fmla="*/ 2275609 h 6868391"/>
              <a:gd name="connsiteX39" fmla="*/ 3283527 w 8198427"/>
              <a:gd name="connsiteY39" fmla="*/ 2379518 h 6868391"/>
              <a:gd name="connsiteX40" fmla="*/ 3106881 w 8198427"/>
              <a:gd name="connsiteY40" fmla="*/ 2337955 h 6868391"/>
              <a:gd name="connsiteX41" fmla="*/ 2919845 w 8198427"/>
              <a:gd name="connsiteY41" fmla="*/ 2389909 h 6868391"/>
              <a:gd name="connsiteX42" fmla="*/ 2795154 w 8198427"/>
              <a:gd name="connsiteY42" fmla="*/ 2431473 h 6868391"/>
              <a:gd name="connsiteX43" fmla="*/ 2639291 w 8198427"/>
              <a:gd name="connsiteY43" fmla="*/ 2441864 h 6868391"/>
              <a:gd name="connsiteX44" fmla="*/ 2545772 w 8198427"/>
              <a:gd name="connsiteY44" fmla="*/ 2441864 h 6868391"/>
              <a:gd name="connsiteX45" fmla="*/ 2421081 w 8198427"/>
              <a:gd name="connsiteY45" fmla="*/ 2524991 h 6868391"/>
              <a:gd name="connsiteX46" fmla="*/ 2171700 w 8198427"/>
              <a:gd name="connsiteY46" fmla="*/ 2660073 h 6868391"/>
              <a:gd name="connsiteX47" fmla="*/ 1756063 w 8198427"/>
              <a:gd name="connsiteY47" fmla="*/ 2940627 h 6868391"/>
              <a:gd name="connsiteX48" fmla="*/ 1745672 w 8198427"/>
              <a:gd name="connsiteY48" fmla="*/ 2826327 h 6868391"/>
              <a:gd name="connsiteX49" fmla="*/ 1662545 w 8198427"/>
              <a:gd name="connsiteY49" fmla="*/ 2795155 h 6868391"/>
              <a:gd name="connsiteX50" fmla="*/ 779318 w 8198427"/>
              <a:gd name="connsiteY50" fmla="*/ 2940627 h 6868391"/>
              <a:gd name="connsiteX51" fmla="*/ 696191 w 8198427"/>
              <a:gd name="connsiteY51" fmla="*/ 2919846 h 6868391"/>
              <a:gd name="connsiteX52" fmla="*/ 529936 w 8198427"/>
              <a:gd name="connsiteY52" fmla="*/ 2795155 h 6868391"/>
              <a:gd name="connsiteX53" fmla="*/ 488372 w 8198427"/>
              <a:gd name="connsiteY53" fmla="*/ 2493818 h 6868391"/>
              <a:gd name="connsiteX54" fmla="*/ 446809 w 8198427"/>
              <a:gd name="connsiteY54" fmla="*/ 2265218 h 6868391"/>
              <a:gd name="connsiteX55" fmla="*/ 353291 w 8198427"/>
              <a:gd name="connsiteY55" fmla="*/ 2067791 h 6868391"/>
              <a:gd name="connsiteX56" fmla="*/ 187036 w 8198427"/>
              <a:gd name="connsiteY56" fmla="*/ 1911927 h 6868391"/>
              <a:gd name="connsiteX57" fmla="*/ 187036 w 8198427"/>
              <a:gd name="connsiteY57" fmla="*/ 1641764 h 6868391"/>
              <a:gd name="connsiteX58" fmla="*/ 93518 w 8198427"/>
              <a:gd name="connsiteY58" fmla="*/ 1413164 h 6868391"/>
              <a:gd name="connsiteX59" fmla="*/ 0 w 8198427"/>
              <a:gd name="connsiteY59" fmla="*/ 1174173 h 6868391"/>
              <a:gd name="connsiteX60" fmla="*/ 0 w 8198427"/>
              <a:gd name="connsiteY60" fmla="*/ 1174173 h 6868391"/>
              <a:gd name="connsiteX61" fmla="*/ 93518 w 8198427"/>
              <a:gd name="connsiteY61" fmla="*/ 831273 h 6868391"/>
              <a:gd name="connsiteX62" fmla="*/ 166254 w 8198427"/>
              <a:gd name="connsiteY62" fmla="*/ 540327 h 6868391"/>
              <a:gd name="connsiteX63" fmla="*/ 166254 w 8198427"/>
              <a:gd name="connsiteY63" fmla="*/ 187036 h 6868391"/>
              <a:gd name="connsiteX64" fmla="*/ 103909 w 8198427"/>
              <a:gd name="connsiteY64" fmla="*/ 0 h 6868391"/>
              <a:gd name="connsiteX65" fmla="*/ 8177645 w 8198427"/>
              <a:gd name="connsiteY65" fmla="*/ 10391 h 6868391"/>
              <a:gd name="connsiteX66" fmla="*/ 8198427 w 8198427"/>
              <a:gd name="connsiteY66"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823854 w 8198427"/>
              <a:gd name="connsiteY12" fmla="*/ 4364182 h 6868391"/>
              <a:gd name="connsiteX13" fmla="*/ 3751118 w 8198427"/>
              <a:gd name="connsiteY13" fmla="*/ 4197927 h 6868391"/>
              <a:gd name="connsiteX14" fmla="*/ 3855027 w 8198427"/>
              <a:gd name="connsiteY14" fmla="*/ 4218709 h 6868391"/>
              <a:gd name="connsiteX15" fmla="*/ 3939020 w 8198427"/>
              <a:gd name="connsiteY15" fmla="*/ 4089255 h 6868391"/>
              <a:gd name="connsiteX16" fmla="*/ 3900704 w 8198427"/>
              <a:gd name="connsiteY16" fmla="*/ 3920403 h 6868391"/>
              <a:gd name="connsiteX17" fmla="*/ 3817576 w 8198427"/>
              <a:gd name="connsiteY17" fmla="*/ 3909147 h 6868391"/>
              <a:gd name="connsiteX18" fmla="*/ 3761509 w 8198427"/>
              <a:gd name="connsiteY18" fmla="*/ 3792682 h 6868391"/>
              <a:gd name="connsiteX19" fmla="*/ 3761509 w 8198427"/>
              <a:gd name="connsiteY19" fmla="*/ 3792682 h 6868391"/>
              <a:gd name="connsiteX20" fmla="*/ 3813463 w 8198427"/>
              <a:gd name="connsiteY20" fmla="*/ 3564082 h 6868391"/>
              <a:gd name="connsiteX21" fmla="*/ 3958936 w 8198427"/>
              <a:gd name="connsiteY21" fmla="*/ 3470564 h 6868391"/>
              <a:gd name="connsiteX22" fmla="*/ 3983615 w 8198427"/>
              <a:gd name="connsiteY22" fmla="*/ 3400208 h 6868391"/>
              <a:gd name="connsiteX23" fmla="*/ 3975822 w 8198427"/>
              <a:gd name="connsiteY23" fmla="*/ 3312319 h 6868391"/>
              <a:gd name="connsiteX24" fmla="*/ 3904599 w 8198427"/>
              <a:gd name="connsiteY24" fmla="*/ 3233089 h 6868391"/>
              <a:gd name="connsiteX25" fmla="*/ 3772116 w 8198427"/>
              <a:gd name="connsiteY25" fmla="*/ 3272054 h 6868391"/>
              <a:gd name="connsiteX26" fmla="*/ 3656085 w 8198427"/>
              <a:gd name="connsiteY26" fmla="*/ 3268373 h 6868391"/>
              <a:gd name="connsiteX27" fmla="*/ 3657600 w 8198427"/>
              <a:gd name="connsiteY27" fmla="*/ 3096491 h 6868391"/>
              <a:gd name="connsiteX28" fmla="*/ 3687474 w 8198427"/>
              <a:gd name="connsiteY28" fmla="*/ 3144116 h 6868391"/>
              <a:gd name="connsiteX29" fmla="*/ 3730336 w 8198427"/>
              <a:gd name="connsiteY29" fmla="*/ 3169227 h 6868391"/>
              <a:gd name="connsiteX30" fmla="*/ 3835761 w 8198427"/>
              <a:gd name="connsiteY30" fmla="*/ 3129180 h 6868391"/>
              <a:gd name="connsiteX31" fmla="*/ 3865418 w 8198427"/>
              <a:gd name="connsiteY31" fmla="*/ 3023755 h 6868391"/>
              <a:gd name="connsiteX32" fmla="*/ 3848749 w 8198427"/>
              <a:gd name="connsiteY32" fmla="*/ 2937380 h 6868391"/>
              <a:gd name="connsiteX33" fmla="*/ 3811082 w 8198427"/>
              <a:gd name="connsiteY33" fmla="*/ 2814638 h 6868391"/>
              <a:gd name="connsiteX34" fmla="*/ 3605645 w 8198427"/>
              <a:gd name="connsiteY34" fmla="*/ 2639291 h 6868391"/>
              <a:gd name="connsiteX35" fmla="*/ 3574472 w 8198427"/>
              <a:gd name="connsiteY35" fmla="*/ 2524991 h 6868391"/>
              <a:gd name="connsiteX36" fmla="*/ 3574472 w 8198427"/>
              <a:gd name="connsiteY36" fmla="*/ 2524991 h 6868391"/>
              <a:gd name="connsiteX37" fmla="*/ 3574472 w 8198427"/>
              <a:gd name="connsiteY37" fmla="*/ 2327564 h 6868391"/>
              <a:gd name="connsiteX38" fmla="*/ 3480954 w 8198427"/>
              <a:gd name="connsiteY38" fmla="*/ 2275609 h 6868391"/>
              <a:gd name="connsiteX39" fmla="*/ 3283527 w 8198427"/>
              <a:gd name="connsiteY39" fmla="*/ 2379518 h 6868391"/>
              <a:gd name="connsiteX40" fmla="*/ 3106881 w 8198427"/>
              <a:gd name="connsiteY40" fmla="*/ 2337955 h 6868391"/>
              <a:gd name="connsiteX41" fmla="*/ 2919845 w 8198427"/>
              <a:gd name="connsiteY41" fmla="*/ 2389909 h 6868391"/>
              <a:gd name="connsiteX42" fmla="*/ 2795154 w 8198427"/>
              <a:gd name="connsiteY42" fmla="*/ 2431473 h 6868391"/>
              <a:gd name="connsiteX43" fmla="*/ 2639291 w 8198427"/>
              <a:gd name="connsiteY43" fmla="*/ 2441864 h 6868391"/>
              <a:gd name="connsiteX44" fmla="*/ 2545772 w 8198427"/>
              <a:gd name="connsiteY44" fmla="*/ 2441864 h 6868391"/>
              <a:gd name="connsiteX45" fmla="*/ 2421081 w 8198427"/>
              <a:gd name="connsiteY45" fmla="*/ 2524991 h 6868391"/>
              <a:gd name="connsiteX46" fmla="*/ 2171700 w 8198427"/>
              <a:gd name="connsiteY46" fmla="*/ 2660073 h 6868391"/>
              <a:gd name="connsiteX47" fmla="*/ 1756063 w 8198427"/>
              <a:gd name="connsiteY47" fmla="*/ 2940627 h 6868391"/>
              <a:gd name="connsiteX48" fmla="*/ 1745672 w 8198427"/>
              <a:gd name="connsiteY48" fmla="*/ 2826327 h 6868391"/>
              <a:gd name="connsiteX49" fmla="*/ 1662545 w 8198427"/>
              <a:gd name="connsiteY49" fmla="*/ 2795155 h 6868391"/>
              <a:gd name="connsiteX50" fmla="*/ 779318 w 8198427"/>
              <a:gd name="connsiteY50" fmla="*/ 2940627 h 6868391"/>
              <a:gd name="connsiteX51" fmla="*/ 696191 w 8198427"/>
              <a:gd name="connsiteY51" fmla="*/ 2919846 h 6868391"/>
              <a:gd name="connsiteX52" fmla="*/ 529936 w 8198427"/>
              <a:gd name="connsiteY52" fmla="*/ 2795155 h 6868391"/>
              <a:gd name="connsiteX53" fmla="*/ 488372 w 8198427"/>
              <a:gd name="connsiteY53" fmla="*/ 2493818 h 6868391"/>
              <a:gd name="connsiteX54" fmla="*/ 446809 w 8198427"/>
              <a:gd name="connsiteY54" fmla="*/ 2265218 h 6868391"/>
              <a:gd name="connsiteX55" fmla="*/ 353291 w 8198427"/>
              <a:gd name="connsiteY55" fmla="*/ 2067791 h 6868391"/>
              <a:gd name="connsiteX56" fmla="*/ 187036 w 8198427"/>
              <a:gd name="connsiteY56" fmla="*/ 1911927 h 6868391"/>
              <a:gd name="connsiteX57" fmla="*/ 187036 w 8198427"/>
              <a:gd name="connsiteY57" fmla="*/ 1641764 h 6868391"/>
              <a:gd name="connsiteX58" fmla="*/ 93518 w 8198427"/>
              <a:gd name="connsiteY58" fmla="*/ 1413164 h 6868391"/>
              <a:gd name="connsiteX59" fmla="*/ 0 w 8198427"/>
              <a:gd name="connsiteY59" fmla="*/ 1174173 h 6868391"/>
              <a:gd name="connsiteX60" fmla="*/ 0 w 8198427"/>
              <a:gd name="connsiteY60" fmla="*/ 1174173 h 6868391"/>
              <a:gd name="connsiteX61" fmla="*/ 93518 w 8198427"/>
              <a:gd name="connsiteY61" fmla="*/ 831273 h 6868391"/>
              <a:gd name="connsiteX62" fmla="*/ 166254 w 8198427"/>
              <a:gd name="connsiteY62" fmla="*/ 540327 h 6868391"/>
              <a:gd name="connsiteX63" fmla="*/ 166254 w 8198427"/>
              <a:gd name="connsiteY63" fmla="*/ 187036 h 6868391"/>
              <a:gd name="connsiteX64" fmla="*/ 103909 w 8198427"/>
              <a:gd name="connsiteY64" fmla="*/ 0 h 6868391"/>
              <a:gd name="connsiteX65" fmla="*/ 8177645 w 8198427"/>
              <a:gd name="connsiteY65" fmla="*/ 10391 h 6868391"/>
              <a:gd name="connsiteX66" fmla="*/ 8198427 w 8198427"/>
              <a:gd name="connsiteY66"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823854 w 8198427"/>
              <a:gd name="connsiteY12" fmla="*/ 4364182 h 6868391"/>
              <a:gd name="connsiteX13" fmla="*/ 3751118 w 8198427"/>
              <a:gd name="connsiteY13" fmla="*/ 4197927 h 6868391"/>
              <a:gd name="connsiteX14" fmla="*/ 3855027 w 8198427"/>
              <a:gd name="connsiteY14" fmla="*/ 4218709 h 6868391"/>
              <a:gd name="connsiteX15" fmla="*/ 3939020 w 8198427"/>
              <a:gd name="connsiteY15" fmla="*/ 4089255 h 6868391"/>
              <a:gd name="connsiteX16" fmla="*/ 3900704 w 8198427"/>
              <a:gd name="connsiteY16" fmla="*/ 3920403 h 6868391"/>
              <a:gd name="connsiteX17" fmla="*/ 3817576 w 8198427"/>
              <a:gd name="connsiteY17" fmla="*/ 3909147 h 6868391"/>
              <a:gd name="connsiteX18" fmla="*/ 3761509 w 8198427"/>
              <a:gd name="connsiteY18" fmla="*/ 3792682 h 6868391"/>
              <a:gd name="connsiteX19" fmla="*/ 3761509 w 8198427"/>
              <a:gd name="connsiteY19" fmla="*/ 3792682 h 6868391"/>
              <a:gd name="connsiteX20" fmla="*/ 3813463 w 8198427"/>
              <a:gd name="connsiteY20" fmla="*/ 3564082 h 6868391"/>
              <a:gd name="connsiteX21" fmla="*/ 3958936 w 8198427"/>
              <a:gd name="connsiteY21" fmla="*/ 3470564 h 6868391"/>
              <a:gd name="connsiteX22" fmla="*/ 3983615 w 8198427"/>
              <a:gd name="connsiteY22" fmla="*/ 3400208 h 6868391"/>
              <a:gd name="connsiteX23" fmla="*/ 3975822 w 8198427"/>
              <a:gd name="connsiteY23" fmla="*/ 3312319 h 6868391"/>
              <a:gd name="connsiteX24" fmla="*/ 3904599 w 8198427"/>
              <a:gd name="connsiteY24" fmla="*/ 3233089 h 6868391"/>
              <a:gd name="connsiteX25" fmla="*/ 3772116 w 8198427"/>
              <a:gd name="connsiteY25" fmla="*/ 3272054 h 6868391"/>
              <a:gd name="connsiteX26" fmla="*/ 3656085 w 8198427"/>
              <a:gd name="connsiteY26" fmla="*/ 3268373 h 6868391"/>
              <a:gd name="connsiteX27" fmla="*/ 3657600 w 8198427"/>
              <a:gd name="connsiteY27" fmla="*/ 3096491 h 6868391"/>
              <a:gd name="connsiteX28" fmla="*/ 3687474 w 8198427"/>
              <a:gd name="connsiteY28" fmla="*/ 3144116 h 6868391"/>
              <a:gd name="connsiteX29" fmla="*/ 3730336 w 8198427"/>
              <a:gd name="connsiteY29" fmla="*/ 3169227 h 6868391"/>
              <a:gd name="connsiteX30" fmla="*/ 3835761 w 8198427"/>
              <a:gd name="connsiteY30" fmla="*/ 3129180 h 6868391"/>
              <a:gd name="connsiteX31" fmla="*/ 3865418 w 8198427"/>
              <a:gd name="connsiteY31" fmla="*/ 3023755 h 6868391"/>
              <a:gd name="connsiteX32" fmla="*/ 3848749 w 8198427"/>
              <a:gd name="connsiteY32" fmla="*/ 2937380 h 6868391"/>
              <a:gd name="connsiteX33" fmla="*/ 3811082 w 8198427"/>
              <a:gd name="connsiteY33" fmla="*/ 2814638 h 6868391"/>
              <a:gd name="connsiteX34" fmla="*/ 3550877 w 8198427"/>
              <a:gd name="connsiteY34" fmla="*/ 2634529 h 6868391"/>
              <a:gd name="connsiteX35" fmla="*/ 3574472 w 8198427"/>
              <a:gd name="connsiteY35" fmla="*/ 2524991 h 6868391"/>
              <a:gd name="connsiteX36" fmla="*/ 3574472 w 8198427"/>
              <a:gd name="connsiteY36" fmla="*/ 2524991 h 6868391"/>
              <a:gd name="connsiteX37" fmla="*/ 3574472 w 8198427"/>
              <a:gd name="connsiteY37" fmla="*/ 2327564 h 6868391"/>
              <a:gd name="connsiteX38" fmla="*/ 3480954 w 8198427"/>
              <a:gd name="connsiteY38" fmla="*/ 2275609 h 6868391"/>
              <a:gd name="connsiteX39" fmla="*/ 3283527 w 8198427"/>
              <a:gd name="connsiteY39" fmla="*/ 2379518 h 6868391"/>
              <a:gd name="connsiteX40" fmla="*/ 3106881 w 8198427"/>
              <a:gd name="connsiteY40" fmla="*/ 2337955 h 6868391"/>
              <a:gd name="connsiteX41" fmla="*/ 2919845 w 8198427"/>
              <a:gd name="connsiteY41" fmla="*/ 2389909 h 6868391"/>
              <a:gd name="connsiteX42" fmla="*/ 2795154 w 8198427"/>
              <a:gd name="connsiteY42" fmla="*/ 2431473 h 6868391"/>
              <a:gd name="connsiteX43" fmla="*/ 2639291 w 8198427"/>
              <a:gd name="connsiteY43" fmla="*/ 2441864 h 6868391"/>
              <a:gd name="connsiteX44" fmla="*/ 2545772 w 8198427"/>
              <a:gd name="connsiteY44" fmla="*/ 2441864 h 6868391"/>
              <a:gd name="connsiteX45" fmla="*/ 2421081 w 8198427"/>
              <a:gd name="connsiteY45" fmla="*/ 2524991 h 6868391"/>
              <a:gd name="connsiteX46" fmla="*/ 2171700 w 8198427"/>
              <a:gd name="connsiteY46" fmla="*/ 2660073 h 6868391"/>
              <a:gd name="connsiteX47" fmla="*/ 1756063 w 8198427"/>
              <a:gd name="connsiteY47" fmla="*/ 2940627 h 6868391"/>
              <a:gd name="connsiteX48" fmla="*/ 1745672 w 8198427"/>
              <a:gd name="connsiteY48" fmla="*/ 2826327 h 6868391"/>
              <a:gd name="connsiteX49" fmla="*/ 1662545 w 8198427"/>
              <a:gd name="connsiteY49" fmla="*/ 2795155 h 6868391"/>
              <a:gd name="connsiteX50" fmla="*/ 779318 w 8198427"/>
              <a:gd name="connsiteY50" fmla="*/ 2940627 h 6868391"/>
              <a:gd name="connsiteX51" fmla="*/ 696191 w 8198427"/>
              <a:gd name="connsiteY51" fmla="*/ 2919846 h 6868391"/>
              <a:gd name="connsiteX52" fmla="*/ 529936 w 8198427"/>
              <a:gd name="connsiteY52" fmla="*/ 2795155 h 6868391"/>
              <a:gd name="connsiteX53" fmla="*/ 488372 w 8198427"/>
              <a:gd name="connsiteY53" fmla="*/ 2493818 h 6868391"/>
              <a:gd name="connsiteX54" fmla="*/ 446809 w 8198427"/>
              <a:gd name="connsiteY54" fmla="*/ 2265218 h 6868391"/>
              <a:gd name="connsiteX55" fmla="*/ 353291 w 8198427"/>
              <a:gd name="connsiteY55" fmla="*/ 2067791 h 6868391"/>
              <a:gd name="connsiteX56" fmla="*/ 187036 w 8198427"/>
              <a:gd name="connsiteY56" fmla="*/ 1911927 h 6868391"/>
              <a:gd name="connsiteX57" fmla="*/ 187036 w 8198427"/>
              <a:gd name="connsiteY57" fmla="*/ 1641764 h 6868391"/>
              <a:gd name="connsiteX58" fmla="*/ 93518 w 8198427"/>
              <a:gd name="connsiteY58" fmla="*/ 1413164 h 6868391"/>
              <a:gd name="connsiteX59" fmla="*/ 0 w 8198427"/>
              <a:gd name="connsiteY59" fmla="*/ 1174173 h 6868391"/>
              <a:gd name="connsiteX60" fmla="*/ 0 w 8198427"/>
              <a:gd name="connsiteY60" fmla="*/ 1174173 h 6868391"/>
              <a:gd name="connsiteX61" fmla="*/ 93518 w 8198427"/>
              <a:gd name="connsiteY61" fmla="*/ 831273 h 6868391"/>
              <a:gd name="connsiteX62" fmla="*/ 166254 w 8198427"/>
              <a:gd name="connsiteY62" fmla="*/ 540327 h 6868391"/>
              <a:gd name="connsiteX63" fmla="*/ 166254 w 8198427"/>
              <a:gd name="connsiteY63" fmla="*/ 187036 h 6868391"/>
              <a:gd name="connsiteX64" fmla="*/ 103909 w 8198427"/>
              <a:gd name="connsiteY64" fmla="*/ 0 h 6868391"/>
              <a:gd name="connsiteX65" fmla="*/ 8177645 w 8198427"/>
              <a:gd name="connsiteY65" fmla="*/ 10391 h 6868391"/>
              <a:gd name="connsiteX66" fmla="*/ 8198427 w 8198427"/>
              <a:gd name="connsiteY66"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740510 w 8198427"/>
              <a:gd name="connsiteY12" fmla="*/ 4271313 h 6868391"/>
              <a:gd name="connsiteX13" fmla="*/ 3751118 w 8198427"/>
              <a:gd name="connsiteY13" fmla="*/ 4197927 h 6868391"/>
              <a:gd name="connsiteX14" fmla="*/ 3855027 w 8198427"/>
              <a:gd name="connsiteY14" fmla="*/ 4218709 h 6868391"/>
              <a:gd name="connsiteX15" fmla="*/ 3939020 w 8198427"/>
              <a:gd name="connsiteY15" fmla="*/ 4089255 h 6868391"/>
              <a:gd name="connsiteX16" fmla="*/ 3900704 w 8198427"/>
              <a:gd name="connsiteY16" fmla="*/ 3920403 h 6868391"/>
              <a:gd name="connsiteX17" fmla="*/ 3817576 w 8198427"/>
              <a:gd name="connsiteY17" fmla="*/ 3909147 h 6868391"/>
              <a:gd name="connsiteX18" fmla="*/ 3761509 w 8198427"/>
              <a:gd name="connsiteY18" fmla="*/ 3792682 h 6868391"/>
              <a:gd name="connsiteX19" fmla="*/ 3761509 w 8198427"/>
              <a:gd name="connsiteY19" fmla="*/ 3792682 h 6868391"/>
              <a:gd name="connsiteX20" fmla="*/ 3813463 w 8198427"/>
              <a:gd name="connsiteY20" fmla="*/ 3564082 h 6868391"/>
              <a:gd name="connsiteX21" fmla="*/ 3958936 w 8198427"/>
              <a:gd name="connsiteY21" fmla="*/ 3470564 h 6868391"/>
              <a:gd name="connsiteX22" fmla="*/ 3983615 w 8198427"/>
              <a:gd name="connsiteY22" fmla="*/ 3400208 h 6868391"/>
              <a:gd name="connsiteX23" fmla="*/ 3975822 w 8198427"/>
              <a:gd name="connsiteY23" fmla="*/ 3312319 h 6868391"/>
              <a:gd name="connsiteX24" fmla="*/ 3904599 w 8198427"/>
              <a:gd name="connsiteY24" fmla="*/ 3233089 h 6868391"/>
              <a:gd name="connsiteX25" fmla="*/ 3772116 w 8198427"/>
              <a:gd name="connsiteY25" fmla="*/ 3272054 h 6868391"/>
              <a:gd name="connsiteX26" fmla="*/ 3656085 w 8198427"/>
              <a:gd name="connsiteY26" fmla="*/ 3268373 h 6868391"/>
              <a:gd name="connsiteX27" fmla="*/ 3657600 w 8198427"/>
              <a:gd name="connsiteY27" fmla="*/ 3096491 h 6868391"/>
              <a:gd name="connsiteX28" fmla="*/ 3687474 w 8198427"/>
              <a:gd name="connsiteY28" fmla="*/ 3144116 h 6868391"/>
              <a:gd name="connsiteX29" fmla="*/ 3730336 w 8198427"/>
              <a:gd name="connsiteY29" fmla="*/ 3169227 h 6868391"/>
              <a:gd name="connsiteX30" fmla="*/ 3835761 w 8198427"/>
              <a:gd name="connsiteY30" fmla="*/ 3129180 h 6868391"/>
              <a:gd name="connsiteX31" fmla="*/ 3865418 w 8198427"/>
              <a:gd name="connsiteY31" fmla="*/ 3023755 h 6868391"/>
              <a:gd name="connsiteX32" fmla="*/ 3848749 w 8198427"/>
              <a:gd name="connsiteY32" fmla="*/ 2937380 h 6868391"/>
              <a:gd name="connsiteX33" fmla="*/ 3811082 w 8198427"/>
              <a:gd name="connsiteY33" fmla="*/ 2814638 h 6868391"/>
              <a:gd name="connsiteX34" fmla="*/ 3550877 w 8198427"/>
              <a:gd name="connsiteY34" fmla="*/ 2634529 h 6868391"/>
              <a:gd name="connsiteX35" fmla="*/ 3574472 w 8198427"/>
              <a:gd name="connsiteY35" fmla="*/ 2524991 h 6868391"/>
              <a:gd name="connsiteX36" fmla="*/ 3574472 w 8198427"/>
              <a:gd name="connsiteY36" fmla="*/ 2524991 h 6868391"/>
              <a:gd name="connsiteX37" fmla="*/ 3574472 w 8198427"/>
              <a:gd name="connsiteY37" fmla="*/ 2327564 h 6868391"/>
              <a:gd name="connsiteX38" fmla="*/ 3480954 w 8198427"/>
              <a:gd name="connsiteY38" fmla="*/ 2275609 h 6868391"/>
              <a:gd name="connsiteX39" fmla="*/ 3283527 w 8198427"/>
              <a:gd name="connsiteY39" fmla="*/ 2379518 h 6868391"/>
              <a:gd name="connsiteX40" fmla="*/ 3106881 w 8198427"/>
              <a:gd name="connsiteY40" fmla="*/ 2337955 h 6868391"/>
              <a:gd name="connsiteX41" fmla="*/ 2919845 w 8198427"/>
              <a:gd name="connsiteY41" fmla="*/ 2389909 h 6868391"/>
              <a:gd name="connsiteX42" fmla="*/ 2795154 w 8198427"/>
              <a:gd name="connsiteY42" fmla="*/ 2431473 h 6868391"/>
              <a:gd name="connsiteX43" fmla="*/ 2639291 w 8198427"/>
              <a:gd name="connsiteY43" fmla="*/ 2441864 h 6868391"/>
              <a:gd name="connsiteX44" fmla="*/ 2545772 w 8198427"/>
              <a:gd name="connsiteY44" fmla="*/ 2441864 h 6868391"/>
              <a:gd name="connsiteX45" fmla="*/ 2421081 w 8198427"/>
              <a:gd name="connsiteY45" fmla="*/ 2524991 h 6868391"/>
              <a:gd name="connsiteX46" fmla="*/ 2171700 w 8198427"/>
              <a:gd name="connsiteY46" fmla="*/ 2660073 h 6868391"/>
              <a:gd name="connsiteX47" fmla="*/ 1756063 w 8198427"/>
              <a:gd name="connsiteY47" fmla="*/ 2940627 h 6868391"/>
              <a:gd name="connsiteX48" fmla="*/ 1745672 w 8198427"/>
              <a:gd name="connsiteY48" fmla="*/ 2826327 h 6868391"/>
              <a:gd name="connsiteX49" fmla="*/ 1662545 w 8198427"/>
              <a:gd name="connsiteY49" fmla="*/ 2795155 h 6868391"/>
              <a:gd name="connsiteX50" fmla="*/ 779318 w 8198427"/>
              <a:gd name="connsiteY50" fmla="*/ 2940627 h 6868391"/>
              <a:gd name="connsiteX51" fmla="*/ 696191 w 8198427"/>
              <a:gd name="connsiteY51" fmla="*/ 2919846 h 6868391"/>
              <a:gd name="connsiteX52" fmla="*/ 529936 w 8198427"/>
              <a:gd name="connsiteY52" fmla="*/ 2795155 h 6868391"/>
              <a:gd name="connsiteX53" fmla="*/ 488372 w 8198427"/>
              <a:gd name="connsiteY53" fmla="*/ 2493818 h 6868391"/>
              <a:gd name="connsiteX54" fmla="*/ 446809 w 8198427"/>
              <a:gd name="connsiteY54" fmla="*/ 2265218 h 6868391"/>
              <a:gd name="connsiteX55" fmla="*/ 353291 w 8198427"/>
              <a:gd name="connsiteY55" fmla="*/ 2067791 h 6868391"/>
              <a:gd name="connsiteX56" fmla="*/ 187036 w 8198427"/>
              <a:gd name="connsiteY56" fmla="*/ 1911927 h 6868391"/>
              <a:gd name="connsiteX57" fmla="*/ 187036 w 8198427"/>
              <a:gd name="connsiteY57" fmla="*/ 1641764 h 6868391"/>
              <a:gd name="connsiteX58" fmla="*/ 93518 w 8198427"/>
              <a:gd name="connsiteY58" fmla="*/ 1413164 h 6868391"/>
              <a:gd name="connsiteX59" fmla="*/ 0 w 8198427"/>
              <a:gd name="connsiteY59" fmla="*/ 1174173 h 6868391"/>
              <a:gd name="connsiteX60" fmla="*/ 0 w 8198427"/>
              <a:gd name="connsiteY60" fmla="*/ 1174173 h 6868391"/>
              <a:gd name="connsiteX61" fmla="*/ 93518 w 8198427"/>
              <a:gd name="connsiteY61" fmla="*/ 831273 h 6868391"/>
              <a:gd name="connsiteX62" fmla="*/ 166254 w 8198427"/>
              <a:gd name="connsiteY62" fmla="*/ 540327 h 6868391"/>
              <a:gd name="connsiteX63" fmla="*/ 166254 w 8198427"/>
              <a:gd name="connsiteY63" fmla="*/ 187036 h 6868391"/>
              <a:gd name="connsiteX64" fmla="*/ 103909 w 8198427"/>
              <a:gd name="connsiteY64" fmla="*/ 0 h 6868391"/>
              <a:gd name="connsiteX65" fmla="*/ 8177645 w 8198427"/>
              <a:gd name="connsiteY65" fmla="*/ 10391 h 6868391"/>
              <a:gd name="connsiteX66" fmla="*/ 8198427 w 8198427"/>
              <a:gd name="connsiteY66"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82291 w 8198427"/>
              <a:gd name="connsiteY11" fmla="*/ 4540827 h 6868391"/>
              <a:gd name="connsiteX12" fmla="*/ 3777961 w 8198427"/>
              <a:gd name="connsiteY12" fmla="*/ 4408560 h 6868391"/>
              <a:gd name="connsiteX13" fmla="*/ 3740510 w 8198427"/>
              <a:gd name="connsiteY13" fmla="*/ 4271313 h 6868391"/>
              <a:gd name="connsiteX14" fmla="*/ 3751118 w 8198427"/>
              <a:gd name="connsiteY14" fmla="*/ 4197927 h 6868391"/>
              <a:gd name="connsiteX15" fmla="*/ 3855027 w 8198427"/>
              <a:gd name="connsiteY15" fmla="*/ 4218709 h 6868391"/>
              <a:gd name="connsiteX16" fmla="*/ 3939020 w 8198427"/>
              <a:gd name="connsiteY16" fmla="*/ 4089255 h 6868391"/>
              <a:gd name="connsiteX17" fmla="*/ 3900704 w 8198427"/>
              <a:gd name="connsiteY17" fmla="*/ 3920403 h 6868391"/>
              <a:gd name="connsiteX18" fmla="*/ 3817576 w 8198427"/>
              <a:gd name="connsiteY18" fmla="*/ 3909147 h 6868391"/>
              <a:gd name="connsiteX19" fmla="*/ 3761509 w 8198427"/>
              <a:gd name="connsiteY19" fmla="*/ 3792682 h 6868391"/>
              <a:gd name="connsiteX20" fmla="*/ 3761509 w 8198427"/>
              <a:gd name="connsiteY20" fmla="*/ 3792682 h 6868391"/>
              <a:gd name="connsiteX21" fmla="*/ 3813463 w 8198427"/>
              <a:gd name="connsiteY21" fmla="*/ 3564082 h 6868391"/>
              <a:gd name="connsiteX22" fmla="*/ 3958936 w 8198427"/>
              <a:gd name="connsiteY22" fmla="*/ 3470564 h 6868391"/>
              <a:gd name="connsiteX23" fmla="*/ 3983615 w 8198427"/>
              <a:gd name="connsiteY23" fmla="*/ 3400208 h 6868391"/>
              <a:gd name="connsiteX24" fmla="*/ 3975822 w 8198427"/>
              <a:gd name="connsiteY24" fmla="*/ 3312319 h 6868391"/>
              <a:gd name="connsiteX25" fmla="*/ 3904599 w 8198427"/>
              <a:gd name="connsiteY25" fmla="*/ 3233089 h 6868391"/>
              <a:gd name="connsiteX26" fmla="*/ 3772116 w 8198427"/>
              <a:gd name="connsiteY26" fmla="*/ 3272054 h 6868391"/>
              <a:gd name="connsiteX27" fmla="*/ 3656085 w 8198427"/>
              <a:gd name="connsiteY27" fmla="*/ 3268373 h 6868391"/>
              <a:gd name="connsiteX28" fmla="*/ 3657600 w 8198427"/>
              <a:gd name="connsiteY28" fmla="*/ 3096491 h 6868391"/>
              <a:gd name="connsiteX29" fmla="*/ 3687474 w 8198427"/>
              <a:gd name="connsiteY29" fmla="*/ 3144116 h 6868391"/>
              <a:gd name="connsiteX30" fmla="*/ 3730336 w 8198427"/>
              <a:gd name="connsiteY30" fmla="*/ 3169227 h 6868391"/>
              <a:gd name="connsiteX31" fmla="*/ 3835761 w 8198427"/>
              <a:gd name="connsiteY31" fmla="*/ 3129180 h 6868391"/>
              <a:gd name="connsiteX32" fmla="*/ 3865418 w 8198427"/>
              <a:gd name="connsiteY32" fmla="*/ 3023755 h 6868391"/>
              <a:gd name="connsiteX33" fmla="*/ 3848749 w 8198427"/>
              <a:gd name="connsiteY33" fmla="*/ 2937380 h 6868391"/>
              <a:gd name="connsiteX34" fmla="*/ 3811082 w 8198427"/>
              <a:gd name="connsiteY34" fmla="*/ 2814638 h 6868391"/>
              <a:gd name="connsiteX35" fmla="*/ 3550877 w 8198427"/>
              <a:gd name="connsiteY35" fmla="*/ 2634529 h 6868391"/>
              <a:gd name="connsiteX36" fmla="*/ 3574472 w 8198427"/>
              <a:gd name="connsiteY36" fmla="*/ 2524991 h 6868391"/>
              <a:gd name="connsiteX37" fmla="*/ 3574472 w 8198427"/>
              <a:gd name="connsiteY37" fmla="*/ 2524991 h 6868391"/>
              <a:gd name="connsiteX38" fmla="*/ 3574472 w 8198427"/>
              <a:gd name="connsiteY38" fmla="*/ 2327564 h 6868391"/>
              <a:gd name="connsiteX39" fmla="*/ 3480954 w 8198427"/>
              <a:gd name="connsiteY39" fmla="*/ 2275609 h 6868391"/>
              <a:gd name="connsiteX40" fmla="*/ 3283527 w 8198427"/>
              <a:gd name="connsiteY40" fmla="*/ 2379518 h 6868391"/>
              <a:gd name="connsiteX41" fmla="*/ 3106881 w 8198427"/>
              <a:gd name="connsiteY41" fmla="*/ 2337955 h 6868391"/>
              <a:gd name="connsiteX42" fmla="*/ 2919845 w 8198427"/>
              <a:gd name="connsiteY42" fmla="*/ 2389909 h 6868391"/>
              <a:gd name="connsiteX43" fmla="*/ 2795154 w 8198427"/>
              <a:gd name="connsiteY43" fmla="*/ 2431473 h 6868391"/>
              <a:gd name="connsiteX44" fmla="*/ 2639291 w 8198427"/>
              <a:gd name="connsiteY44" fmla="*/ 2441864 h 6868391"/>
              <a:gd name="connsiteX45" fmla="*/ 2545772 w 8198427"/>
              <a:gd name="connsiteY45" fmla="*/ 2441864 h 6868391"/>
              <a:gd name="connsiteX46" fmla="*/ 2421081 w 8198427"/>
              <a:gd name="connsiteY46" fmla="*/ 2524991 h 6868391"/>
              <a:gd name="connsiteX47" fmla="*/ 2171700 w 8198427"/>
              <a:gd name="connsiteY47" fmla="*/ 2660073 h 6868391"/>
              <a:gd name="connsiteX48" fmla="*/ 1756063 w 8198427"/>
              <a:gd name="connsiteY48" fmla="*/ 2940627 h 6868391"/>
              <a:gd name="connsiteX49" fmla="*/ 1745672 w 8198427"/>
              <a:gd name="connsiteY49" fmla="*/ 2826327 h 6868391"/>
              <a:gd name="connsiteX50" fmla="*/ 1662545 w 8198427"/>
              <a:gd name="connsiteY50" fmla="*/ 2795155 h 6868391"/>
              <a:gd name="connsiteX51" fmla="*/ 779318 w 8198427"/>
              <a:gd name="connsiteY51" fmla="*/ 2940627 h 6868391"/>
              <a:gd name="connsiteX52" fmla="*/ 696191 w 8198427"/>
              <a:gd name="connsiteY52" fmla="*/ 2919846 h 6868391"/>
              <a:gd name="connsiteX53" fmla="*/ 529936 w 8198427"/>
              <a:gd name="connsiteY53" fmla="*/ 2795155 h 6868391"/>
              <a:gd name="connsiteX54" fmla="*/ 488372 w 8198427"/>
              <a:gd name="connsiteY54" fmla="*/ 2493818 h 6868391"/>
              <a:gd name="connsiteX55" fmla="*/ 446809 w 8198427"/>
              <a:gd name="connsiteY55" fmla="*/ 2265218 h 6868391"/>
              <a:gd name="connsiteX56" fmla="*/ 353291 w 8198427"/>
              <a:gd name="connsiteY56" fmla="*/ 2067791 h 6868391"/>
              <a:gd name="connsiteX57" fmla="*/ 187036 w 8198427"/>
              <a:gd name="connsiteY57" fmla="*/ 1911927 h 6868391"/>
              <a:gd name="connsiteX58" fmla="*/ 187036 w 8198427"/>
              <a:gd name="connsiteY58" fmla="*/ 1641764 h 6868391"/>
              <a:gd name="connsiteX59" fmla="*/ 93518 w 8198427"/>
              <a:gd name="connsiteY59" fmla="*/ 1413164 h 6868391"/>
              <a:gd name="connsiteX60" fmla="*/ 0 w 8198427"/>
              <a:gd name="connsiteY60" fmla="*/ 1174173 h 6868391"/>
              <a:gd name="connsiteX61" fmla="*/ 0 w 8198427"/>
              <a:gd name="connsiteY61" fmla="*/ 1174173 h 6868391"/>
              <a:gd name="connsiteX62" fmla="*/ 93518 w 8198427"/>
              <a:gd name="connsiteY62" fmla="*/ 831273 h 6868391"/>
              <a:gd name="connsiteX63" fmla="*/ 166254 w 8198427"/>
              <a:gd name="connsiteY63" fmla="*/ 540327 h 6868391"/>
              <a:gd name="connsiteX64" fmla="*/ 166254 w 8198427"/>
              <a:gd name="connsiteY64" fmla="*/ 187036 h 6868391"/>
              <a:gd name="connsiteX65" fmla="*/ 103909 w 8198427"/>
              <a:gd name="connsiteY65" fmla="*/ 0 h 6868391"/>
              <a:gd name="connsiteX66" fmla="*/ 8177645 w 8198427"/>
              <a:gd name="connsiteY66" fmla="*/ 10391 h 6868391"/>
              <a:gd name="connsiteX67" fmla="*/ 8198427 w 8198427"/>
              <a:gd name="connsiteY67"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48646 h 6868391"/>
              <a:gd name="connsiteX11" fmla="*/ 3772766 w 8198427"/>
              <a:gd name="connsiteY11" fmla="*/ 4540827 h 6868391"/>
              <a:gd name="connsiteX12" fmla="*/ 3777961 w 8198427"/>
              <a:gd name="connsiteY12" fmla="*/ 4408560 h 6868391"/>
              <a:gd name="connsiteX13" fmla="*/ 3740510 w 8198427"/>
              <a:gd name="connsiteY13" fmla="*/ 4271313 h 6868391"/>
              <a:gd name="connsiteX14" fmla="*/ 3751118 w 8198427"/>
              <a:gd name="connsiteY14" fmla="*/ 4197927 h 6868391"/>
              <a:gd name="connsiteX15" fmla="*/ 3855027 w 8198427"/>
              <a:gd name="connsiteY15" fmla="*/ 4218709 h 6868391"/>
              <a:gd name="connsiteX16" fmla="*/ 3939020 w 8198427"/>
              <a:gd name="connsiteY16" fmla="*/ 4089255 h 6868391"/>
              <a:gd name="connsiteX17" fmla="*/ 3900704 w 8198427"/>
              <a:gd name="connsiteY17" fmla="*/ 3920403 h 6868391"/>
              <a:gd name="connsiteX18" fmla="*/ 3817576 w 8198427"/>
              <a:gd name="connsiteY18" fmla="*/ 3909147 h 6868391"/>
              <a:gd name="connsiteX19" fmla="*/ 3761509 w 8198427"/>
              <a:gd name="connsiteY19" fmla="*/ 3792682 h 6868391"/>
              <a:gd name="connsiteX20" fmla="*/ 3761509 w 8198427"/>
              <a:gd name="connsiteY20" fmla="*/ 3792682 h 6868391"/>
              <a:gd name="connsiteX21" fmla="*/ 3813463 w 8198427"/>
              <a:gd name="connsiteY21" fmla="*/ 3564082 h 6868391"/>
              <a:gd name="connsiteX22" fmla="*/ 3958936 w 8198427"/>
              <a:gd name="connsiteY22" fmla="*/ 3470564 h 6868391"/>
              <a:gd name="connsiteX23" fmla="*/ 3983615 w 8198427"/>
              <a:gd name="connsiteY23" fmla="*/ 3400208 h 6868391"/>
              <a:gd name="connsiteX24" fmla="*/ 3975822 w 8198427"/>
              <a:gd name="connsiteY24" fmla="*/ 3312319 h 6868391"/>
              <a:gd name="connsiteX25" fmla="*/ 3904599 w 8198427"/>
              <a:gd name="connsiteY25" fmla="*/ 3233089 h 6868391"/>
              <a:gd name="connsiteX26" fmla="*/ 3772116 w 8198427"/>
              <a:gd name="connsiteY26" fmla="*/ 3272054 h 6868391"/>
              <a:gd name="connsiteX27" fmla="*/ 3656085 w 8198427"/>
              <a:gd name="connsiteY27" fmla="*/ 3268373 h 6868391"/>
              <a:gd name="connsiteX28" fmla="*/ 3657600 w 8198427"/>
              <a:gd name="connsiteY28" fmla="*/ 3096491 h 6868391"/>
              <a:gd name="connsiteX29" fmla="*/ 3687474 w 8198427"/>
              <a:gd name="connsiteY29" fmla="*/ 3144116 h 6868391"/>
              <a:gd name="connsiteX30" fmla="*/ 3730336 w 8198427"/>
              <a:gd name="connsiteY30" fmla="*/ 3169227 h 6868391"/>
              <a:gd name="connsiteX31" fmla="*/ 3835761 w 8198427"/>
              <a:gd name="connsiteY31" fmla="*/ 3129180 h 6868391"/>
              <a:gd name="connsiteX32" fmla="*/ 3865418 w 8198427"/>
              <a:gd name="connsiteY32" fmla="*/ 3023755 h 6868391"/>
              <a:gd name="connsiteX33" fmla="*/ 3848749 w 8198427"/>
              <a:gd name="connsiteY33" fmla="*/ 2937380 h 6868391"/>
              <a:gd name="connsiteX34" fmla="*/ 3811082 w 8198427"/>
              <a:gd name="connsiteY34" fmla="*/ 2814638 h 6868391"/>
              <a:gd name="connsiteX35" fmla="*/ 3550877 w 8198427"/>
              <a:gd name="connsiteY35" fmla="*/ 2634529 h 6868391"/>
              <a:gd name="connsiteX36" fmla="*/ 3574472 w 8198427"/>
              <a:gd name="connsiteY36" fmla="*/ 2524991 h 6868391"/>
              <a:gd name="connsiteX37" fmla="*/ 3574472 w 8198427"/>
              <a:gd name="connsiteY37" fmla="*/ 2524991 h 6868391"/>
              <a:gd name="connsiteX38" fmla="*/ 3574472 w 8198427"/>
              <a:gd name="connsiteY38" fmla="*/ 2327564 h 6868391"/>
              <a:gd name="connsiteX39" fmla="*/ 3480954 w 8198427"/>
              <a:gd name="connsiteY39" fmla="*/ 2275609 h 6868391"/>
              <a:gd name="connsiteX40" fmla="*/ 3283527 w 8198427"/>
              <a:gd name="connsiteY40" fmla="*/ 2379518 h 6868391"/>
              <a:gd name="connsiteX41" fmla="*/ 3106881 w 8198427"/>
              <a:gd name="connsiteY41" fmla="*/ 2337955 h 6868391"/>
              <a:gd name="connsiteX42" fmla="*/ 2919845 w 8198427"/>
              <a:gd name="connsiteY42" fmla="*/ 2389909 h 6868391"/>
              <a:gd name="connsiteX43" fmla="*/ 2795154 w 8198427"/>
              <a:gd name="connsiteY43" fmla="*/ 2431473 h 6868391"/>
              <a:gd name="connsiteX44" fmla="*/ 2639291 w 8198427"/>
              <a:gd name="connsiteY44" fmla="*/ 2441864 h 6868391"/>
              <a:gd name="connsiteX45" fmla="*/ 2545772 w 8198427"/>
              <a:gd name="connsiteY45" fmla="*/ 2441864 h 6868391"/>
              <a:gd name="connsiteX46" fmla="*/ 2421081 w 8198427"/>
              <a:gd name="connsiteY46" fmla="*/ 2524991 h 6868391"/>
              <a:gd name="connsiteX47" fmla="*/ 2171700 w 8198427"/>
              <a:gd name="connsiteY47" fmla="*/ 2660073 h 6868391"/>
              <a:gd name="connsiteX48" fmla="*/ 1756063 w 8198427"/>
              <a:gd name="connsiteY48" fmla="*/ 2940627 h 6868391"/>
              <a:gd name="connsiteX49" fmla="*/ 1745672 w 8198427"/>
              <a:gd name="connsiteY49" fmla="*/ 2826327 h 6868391"/>
              <a:gd name="connsiteX50" fmla="*/ 1662545 w 8198427"/>
              <a:gd name="connsiteY50" fmla="*/ 2795155 h 6868391"/>
              <a:gd name="connsiteX51" fmla="*/ 779318 w 8198427"/>
              <a:gd name="connsiteY51" fmla="*/ 2940627 h 6868391"/>
              <a:gd name="connsiteX52" fmla="*/ 696191 w 8198427"/>
              <a:gd name="connsiteY52" fmla="*/ 2919846 h 6868391"/>
              <a:gd name="connsiteX53" fmla="*/ 529936 w 8198427"/>
              <a:gd name="connsiteY53" fmla="*/ 2795155 h 6868391"/>
              <a:gd name="connsiteX54" fmla="*/ 488372 w 8198427"/>
              <a:gd name="connsiteY54" fmla="*/ 2493818 h 6868391"/>
              <a:gd name="connsiteX55" fmla="*/ 446809 w 8198427"/>
              <a:gd name="connsiteY55" fmla="*/ 2265218 h 6868391"/>
              <a:gd name="connsiteX56" fmla="*/ 353291 w 8198427"/>
              <a:gd name="connsiteY56" fmla="*/ 2067791 h 6868391"/>
              <a:gd name="connsiteX57" fmla="*/ 187036 w 8198427"/>
              <a:gd name="connsiteY57" fmla="*/ 1911927 h 6868391"/>
              <a:gd name="connsiteX58" fmla="*/ 187036 w 8198427"/>
              <a:gd name="connsiteY58" fmla="*/ 1641764 h 6868391"/>
              <a:gd name="connsiteX59" fmla="*/ 93518 w 8198427"/>
              <a:gd name="connsiteY59" fmla="*/ 1413164 h 6868391"/>
              <a:gd name="connsiteX60" fmla="*/ 0 w 8198427"/>
              <a:gd name="connsiteY60" fmla="*/ 1174173 h 6868391"/>
              <a:gd name="connsiteX61" fmla="*/ 0 w 8198427"/>
              <a:gd name="connsiteY61" fmla="*/ 1174173 h 6868391"/>
              <a:gd name="connsiteX62" fmla="*/ 93518 w 8198427"/>
              <a:gd name="connsiteY62" fmla="*/ 831273 h 6868391"/>
              <a:gd name="connsiteX63" fmla="*/ 166254 w 8198427"/>
              <a:gd name="connsiteY63" fmla="*/ 540327 h 6868391"/>
              <a:gd name="connsiteX64" fmla="*/ 166254 w 8198427"/>
              <a:gd name="connsiteY64" fmla="*/ 187036 h 6868391"/>
              <a:gd name="connsiteX65" fmla="*/ 103909 w 8198427"/>
              <a:gd name="connsiteY65" fmla="*/ 0 h 6868391"/>
              <a:gd name="connsiteX66" fmla="*/ 8177645 w 8198427"/>
              <a:gd name="connsiteY66" fmla="*/ 10391 h 6868391"/>
              <a:gd name="connsiteX67" fmla="*/ 8198427 w 8198427"/>
              <a:gd name="connsiteY67"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772766 w 8198427"/>
              <a:gd name="connsiteY11" fmla="*/ 4540827 h 6868391"/>
              <a:gd name="connsiteX12" fmla="*/ 3777961 w 8198427"/>
              <a:gd name="connsiteY12" fmla="*/ 4408560 h 6868391"/>
              <a:gd name="connsiteX13" fmla="*/ 3740510 w 8198427"/>
              <a:gd name="connsiteY13" fmla="*/ 4271313 h 6868391"/>
              <a:gd name="connsiteX14" fmla="*/ 3751118 w 8198427"/>
              <a:gd name="connsiteY14" fmla="*/ 4197927 h 6868391"/>
              <a:gd name="connsiteX15" fmla="*/ 3855027 w 8198427"/>
              <a:gd name="connsiteY15" fmla="*/ 4218709 h 6868391"/>
              <a:gd name="connsiteX16" fmla="*/ 3939020 w 8198427"/>
              <a:gd name="connsiteY16" fmla="*/ 4089255 h 6868391"/>
              <a:gd name="connsiteX17" fmla="*/ 3900704 w 8198427"/>
              <a:gd name="connsiteY17" fmla="*/ 3920403 h 6868391"/>
              <a:gd name="connsiteX18" fmla="*/ 3817576 w 8198427"/>
              <a:gd name="connsiteY18" fmla="*/ 3909147 h 6868391"/>
              <a:gd name="connsiteX19" fmla="*/ 3761509 w 8198427"/>
              <a:gd name="connsiteY19" fmla="*/ 3792682 h 6868391"/>
              <a:gd name="connsiteX20" fmla="*/ 3761509 w 8198427"/>
              <a:gd name="connsiteY20" fmla="*/ 3792682 h 6868391"/>
              <a:gd name="connsiteX21" fmla="*/ 3813463 w 8198427"/>
              <a:gd name="connsiteY21" fmla="*/ 3564082 h 6868391"/>
              <a:gd name="connsiteX22" fmla="*/ 3958936 w 8198427"/>
              <a:gd name="connsiteY22" fmla="*/ 3470564 h 6868391"/>
              <a:gd name="connsiteX23" fmla="*/ 3983615 w 8198427"/>
              <a:gd name="connsiteY23" fmla="*/ 3400208 h 6868391"/>
              <a:gd name="connsiteX24" fmla="*/ 3975822 w 8198427"/>
              <a:gd name="connsiteY24" fmla="*/ 3312319 h 6868391"/>
              <a:gd name="connsiteX25" fmla="*/ 3904599 w 8198427"/>
              <a:gd name="connsiteY25" fmla="*/ 3233089 h 6868391"/>
              <a:gd name="connsiteX26" fmla="*/ 3772116 w 8198427"/>
              <a:gd name="connsiteY26" fmla="*/ 3272054 h 6868391"/>
              <a:gd name="connsiteX27" fmla="*/ 3656085 w 8198427"/>
              <a:gd name="connsiteY27" fmla="*/ 3268373 h 6868391"/>
              <a:gd name="connsiteX28" fmla="*/ 3657600 w 8198427"/>
              <a:gd name="connsiteY28" fmla="*/ 3096491 h 6868391"/>
              <a:gd name="connsiteX29" fmla="*/ 3687474 w 8198427"/>
              <a:gd name="connsiteY29" fmla="*/ 3144116 h 6868391"/>
              <a:gd name="connsiteX30" fmla="*/ 3730336 w 8198427"/>
              <a:gd name="connsiteY30" fmla="*/ 3169227 h 6868391"/>
              <a:gd name="connsiteX31" fmla="*/ 3835761 w 8198427"/>
              <a:gd name="connsiteY31" fmla="*/ 3129180 h 6868391"/>
              <a:gd name="connsiteX32" fmla="*/ 3865418 w 8198427"/>
              <a:gd name="connsiteY32" fmla="*/ 3023755 h 6868391"/>
              <a:gd name="connsiteX33" fmla="*/ 3848749 w 8198427"/>
              <a:gd name="connsiteY33" fmla="*/ 2937380 h 6868391"/>
              <a:gd name="connsiteX34" fmla="*/ 3811082 w 8198427"/>
              <a:gd name="connsiteY34" fmla="*/ 2814638 h 6868391"/>
              <a:gd name="connsiteX35" fmla="*/ 3550877 w 8198427"/>
              <a:gd name="connsiteY35" fmla="*/ 2634529 h 6868391"/>
              <a:gd name="connsiteX36" fmla="*/ 3574472 w 8198427"/>
              <a:gd name="connsiteY36" fmla="*/ 2524991 h 6868391"/>
              <a:gd name="connsiteX37" fmla="*/ 3574472 w 8198427"/>
              <a:gd name="connsiteY37" fmla="*/ 2524991 h 6868391"/>
              <a:gd name="connsiteX38" fmla="*/ 3574472 w 8198427"/>
              <a:gd name="connsiteY38" fmla="*/ 2327564 h 6868391"/>
              <a:gd name="connsiteX39" fmla="*/ 3480954 w 8198427"/>
              <a:gd name="connsiteY39" fmla="*/ 2275609 h 6868391"/>
              <a:gd name="connsiteX40" fmla="*/ 3283527 w 8198427"/>
              <a:gd name="connsiteY40" fmla="*/ 2379518 h 6868391"/>
              <a:gd name="connsiteX41" fmla="*/ 3106881 w 8198427"/>
              <a:gd name="connsiteY41" fmla="*/ 2337955 h 6868391"/>
              <a:gd name="connsiteX42" fmla="*/ 2919845 w 8198427"/>
              <a:gd name="connsiteY42" fmla="*/ 2389909 h 6868391"/>
              <a:gd name="connsiteX43" fmla="*/ 2795154 w 8198427"/>
              <a:gd name="connsiteY43" fmla="*/ 2431473 h 6868391"/>
              <a:gd name="connsiteX44" fmla="*/ 2639291 w 8198427"/>
              <a:gd name="connsiteY44" fmla="*/ 2441864 h 6868391"/>
              <a:gd name="connsiteX45" fmla="*/ 2545772 w 8198427"/>
              <a:gd name="connsiteY45" fmla="*/ 2441864 h 6868391"/>
              <a:gd name="connsiteX46" fmla="*/ 2421081 w 8198427"/>
              <a:gd name="connsiteY46" fmla="*/ 2524991 h 6868391"/>
              <a:gd name="connsiteX47" fmla="*/ 2171700 w 8198427"/>
              <a:gd name="connsiteY47" fmla="*/ 2660073 h 6868391"/>
              <a:gd name="connsiteX48" fmla="*/ 1756063 w 8198427"/>
              <a:gd name="connsiteY48" fmla="*/ 2940627 h 6868391"/>
              <a:gd name="connsiteX49" fmla="*/ 1745672 w 8198427"/>
              <a:gd name="connsiteY49" fmla="*/ 2826327 h 6868391"/>
              <a:gd name="connsiteX50" fmla="*/ 1662545 w 8198427"/>
              <a:gd name="connsiteY50" fmla="*/ 2795155 h 6868391"/>
              <a:gd name="connsiteX51" fmla="*/ 779318 w 8198427"/>
              <a:gd name="connsiteY51" fmla="*/ 2940627 h 6868391"/>
              <a:gd name="connsiteX52" fmla="*/ 696191 w 8198427"/>
              <a:gd name="connsiteY52" fmla="*/ 2919846 h 6868391"/>
              <a:gd name="connsiteX53" fmla="*/ 529936 w 8198427"/>
              <a:gd name="connsiteY53" fmla="*/ 2795155 h 6868391"/>
              <a:gd name="connsiteX54" fmla="*/ 488372 w 8198427"/>
              <a:gd name="connsiteY54" fmla="*/ 2493818 h 6868391"/>
              <a:gd name="connsiteX55" fmla="*/ 446809 w 8198427"/>
              <a:gd name="connsiteY55" fmla="*/ 2265218 h 6868391"/>
              <a:gd name="connsiteX56" fmla="*/ 353291 w 8198427"/>
              <a:gd name="connsiteY56" fmla="*/ 2067791 h 6868391"/>
              <a:gd name="connsiteX57" fmla="*/ 187036 w 8198427"/>
              <a:gd name="connsiteY57" fmla="*/ 1911927 h 6868391"/>
              <a:gd name="connsiteX58" fmla="*/ 187036 w 8198427"/>
              <a:gd name="connsiteY58" fmla="*/ 1641764 h 6868391"/>
              <a:gd name="connsiteX59" fmla="*/ 93518 w 8198427"/>
              <a:gd name="connsiteY59" fmla="*/ 1413164 h 6868391"/>
              <a:gd name="connsiteX60" fmla="*/ 0 w 8198427"/>
              <a:gd name="connsiteY60" fmla="*/ 1174173 h 6868391"/>
              <a:gd name="connsiteX61" fmla="*/ 0 w 8198427"/>
              <a:gd name="connsiteY61" fmla="*/ 1174173 h 6868391"/>
              <a:gd name="connsiteX62" fmla="*/ 93518 w 8198427"/>
              <a:gd name="connsiteY62" fmla="*/ 831273 h 6868391"/>
              <a:gd name="connsiteX63" fmla="*/ 166254 w 8198427"/>
              <a:gd name="connsiteY63" fmla="*/ 540327 h 6868391"/>
              <a:gd name="connsiteX64" fmla="*/ 166254 w 8198427"/>
              <a:gd name="connsiteY64" fmla="*/ 187036 h 6868391"/>
              <a:gd name="connsiteX65" fmla="*/ 103909 w 8198427"/>
              <a:gd name="connsiteY65" fmla="*/ 0 h 6868391"/>
              <a:gd name="connsiteX66" fmla="*/ 8177645 w 8198427"/>
              <a:gd name="connsiteY66" fmla="*/ 10391 h 6868391"/>
              <a:gd name="connsiteX67" fmla="*/ 8198427 w 8198427"/>
              <a:gd name="connsiteY67"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72766 w 8198427"/>
              <a:gd name="connsiteY12" fmla="*/ 4540827 h 6868391"/>
              <a:gd name="connsiteX13" fmla="*/ 3777961 w 8198427"/>
              <a:gd name="connsiteY13" fmla="*/ 4408560 h 6868391"/>
              <a:gd name="connsiteX14" fmla="*/ 3740510 w 8198427"/>
              <a:gd name="connsiteY14" fmla="*/ 4271313 h 6868391"/>
              <a:gd name="connsiteX15" fmla="*/ 3751118 w 8198427"/>
              <a:gd name="connsiteY15" fmla="*/ 4197927 h 6868391"/>
              <a:gd name="connsiteX16" fmla="*/ 3855027 w 8198427"/>
              <a:gd name="connsiteY16" fmla="*/ 4218709 h 6868391"/>
              <a:gd name="connsiteX17" fmla="*/ 3939020 w 8198427"/>
              <a:gd name="connsiteY17" fmla="*/ 4089255 h 6868391"/>
              <a:gd name="connsiteX18" fmla="*/ 3900704 w 8198427"/>
              <a:gd name="connsiteY18" fmla="*/ 3920403 h 6868391"/>
              <a:gd name="connsiteX19" fmla="*/ 3817576 w 8198427"/>
              <a:gd name="connsiteY19" fmla="*/ 3909147 h 6868391"/>
              <a:gd name="connsiteX20" fmla="*/ 3761509 w 8198427"/>
              <a:gd name="connsiteY20" fmla="*/ 3792682 h 6868391"/>
              <a:gd name="connsiteX21" fmla="*/ 3761509 w 8198427"/>
              <a:gd name="connsiteY21" fmla="*/ 3792682 h 6868391"/>
              <a:gd name="connsiteX22" fmla="*/ 3813463 w 8198427"/>
              <a:gd name="connsiteY22" fmla="*/ 3564082 h 6868391"/>
              <a:gd name="connsiteX23" fmla="*/ 3958936 w 8198427"/>
              <a:gd name="connsiteY23" fmla="*/ 3470564 h 6868391"/>
              <a:gd name="connsiteX24" fmla="*/ 3983615 w 8198427"/>
              <a:gd name="connsiteY24" fmla="*/ 3400208 h 6868391"/>
              <a:gd name="connsiteX25" fmla="*/ 3975822 w 8198427"/>
              <a:gd name="connsiteY25" fmla="*/ 3312319 h 6868391"/>
              <a:gd name="connsiteX26" fmla="*/ 3904599 w 8198427"/>
              <a:gd name="connsiteY26" fmla="*/ 3233089 h 6868391"/>
              <a:gd name="connsiteX27" fmla="*/ 3772116 w 8198427"/>
              <a:gd name="connsiteY27" fmla="*/ 3272054 h 6868391"/>
              <a:gd name="connsiteX28" fmla="*/ 3656085 w 8198427"/>
              <a:gd name="connsiteY28" fmla="*/ 3268373 h 6868391"/>
              <a:gd name="connsiteX29" fmla="*/ 3657600 w 8198427"/>
              <a:gd name="connsiteY29" fmla="*/ 3096491 h 6868391"/>
              <a:gd name="connsiteX30" fmla="*/ 3687474 w 8198427"/>
              <a:gd name="connsiteY30" fmla="*/ 3144116 h 6868391"/>
              <a:gd name="connsiteX31" fmla="*/ 3730336 w 8198427"/>
              <a:gd name="connsiteY31" fmla="*/ 3169227 h 6868391"/>
              <a:gd name="connsiteX32" fmla="*/ 3835761 w 8198427"/>
              <a:gd name="connsiteY32" fmla="*/ 3129180 h 6868391"/>
              <a:gd name="connsiteX33" fmla="*/ 3865418 w 8198427"/>
              <a:gd name="connsiteY33" fmla="*/ 3023755 h 6868391"/>
              <a:gd name="connsiteX34" fmla="*/ 3848749 w 8198427"/>
              <a:gd name="connsiteY34" fmla="*/ 2937380 h 6868391"/>
              <a:gd name="connsiteX35" fmla="*/ 3811082 w 8198427"/>
              <a:gd name="connsiteY35" fmla="*/ 2814638 h 6868391"/>
              <a:gd name="connsiteX36" fmla="*/ 3550877 w 8198427"/>
              <a:gd name="connsiteY36" fmla="*/ 2634529 h 6868391"/>
              <a:gd name="connsiteX37" fmla="*/ 3574472 w 8198427"/>
              <a:gd name="connsiteY37" fmla="*/ 2524991 h 6868391"/>
              <a:gd name="connsiteX38" fmla="*/ 3574472 w 8198427"/>
              <a:gd name="connsiteY38" fmla="*/ 2524991 h 6868391"/>
              <a:gd name="connsiteX39" fmla="*/ 3574472 w 8198427"/>
              <a:gd name="connsiteY39" fmla="*/ 2327564 h 6868391"/>
              <a:gd name="connsiteX40" fmla="*/ 3480954 w 8198427"/>
              <a:gd name="connsiteY40" fmla="*/ 2275609 h 6868391"/>
              <a:gd name="connsiteX41" fmla="*/ 3283527 w 8198427"/>
              <a:gd name="connsiteY41" fmla="*/ 2379518 h 6868391"/>
              <a:gd name="connsiteX42" fmla="*/ 3106881 w 8198427"/>
              <a:gd name="connsiteY42" fmla="*/ 2337955 h 6868391"/>
              <a:gd name="connsiteX43" fmla="*/ 2919845 w 8198427"/>
              <a:gd name="connsiteY43" fmla="*/ 2389909 h 6868391"/>
              <a:gd name="connsiteX44" fmla="*/ 2795154 w 8198427"/>
              <a:gd name="connsiteY44" fmla="*/ 2431473 h 6868391"/>
              <a:gd name="connsiteX45" fmla="*/ 2639291 w 8198427"/>
              <a:gd name="connsiteY45" fmla="*/ 2441864 h 6868391"/>
              <a:gd name="connsiteX46" fmla="*/ 2545772 w 8198427"/>
              <a:gd name="connsiteY46" fmla="*/ 2441864 h 6868391"/>
              <a:gd name="connsiteX47" fmla="*/ 2421081 w 8198427"/>
              <a:gd name="connsiteY47" fmla="*/ 2524991 h 6868391"/>
              <a:gd name="connsiteX48" fmla="*/ 2171700 w 8198427"/>
              <a:gd name="connsiteY48" fmla="*/ 2660073 h 6868391"/>
              <a:gd name="connsiteX49" fmla="*/ 1756063 w 8198427"/>
              <a:gd name="connsiteY49" fmla="*/ 2940627 h 6868391"/>
              <a:gd name="connsiteX50" fmla="*/ 1745672 w 8198427"/>
              <a:gd name="connsiteY50" fmla="*/ 2826327 h 6868391"/>
              <a:gd name="connsiteX51" fmla="*/ 1662545 w 8198427"/>
              <a:gd name="connsiteY51" fmla="*/ 2795155 h 6868391"/>
              <a:gd name="connsiteX52" fmla="*/ 779318 w 8198427"/>
              <a:gd name="connsiteY52" fmla="*/ 2940627 h 6868391"/>
              <a:gd name="connsiteX53" fmla="*/ 696191 w 8198427"/>
              <a:gd name="connsiteY53" fmla="*/ 2919846 h 6868391"/>
              <a:gd name="connsiteX54" fmla="*/ 529936 w 8198427"/>
              <a:gd name="connsiteY54" fmla="*/ 2795155 h 6868391"/>
              <a:gd name="connsiteX55" fmla="*/ 488372 w 8198427"/>
              <a:gd name="connsiteY55" fmla="*/ 2493818 h 6868391"/>
              <a:gd name="connsiteX56" fmla="*/ 446809 w 8198427"/>
              <a:gd name="connsiteY56" fmla="*/ 2265218 h 6868391"/>
              <a:gd name="connsiteX57" fmla="*/ 353291 w 8198427"/>
              <a:gd name="connsiteY57" fmla="*/ 2067791 h 6868391"/>
              <a:gd name="connsiteX58" fmla="*/ 187036 w 8198427"/>
              <a:gd name="connsiteY58" fmla="*/ 1911927 h 6868391"/>
              <a:gd name="connsiteX59" fmla="*/ 187036 w 8198427"/>
              <a:gd name="connsiteY59" fmla="*/ 1641764 h 6868391"/>
              <a:gd name="connsiteX60" fmla="*/ 93518 w 8198427"/>
              <a:gd name="connsiteY60" fmla="*/ 1413164 h 6868391"/>
              <a:gd name="connsiteX61" fmla="*/ 0 w 8198427"/>
              <a:gd name="connsiteY61" fmla="*/ 1174173 h 6868391"/>
              <a:gd name="connsiteX62" fmla="*/ 0 w 8198427"/>
              <a:gd name="connsiteY62" fmla="*/ 1174173 h 6868391"/>
              <a:gd name="connsiteX63" fmla="*/ 93518 w 8198427"/>
              <a:gd name="connsiteY63" fmla="*/ 831273 h 6868391"/>
              <a:gd name="connsiteX64" fmla="*/ 166254 w 8198427"/>
              <a:gd name="connsiteY64" fmla="*/ 540327 h 6868391"/>
              <a:gd name="connsiteX65" fmla="*/ 166254 w 8198427"/>
              <a:gd name="connsiteY65" fmla="*/ 187036 h 6868391"/>
              <a:gd name="connsiteX66" fmla="*/ 103909 w 8198427"/>
              <a:gd name="connsiteY66" fmla="*/ 0 h 6868391"/>
              <a:gd name="connsiteX67" fmla="*/ 8177645 w 8198427"/>
              <a:gd name="connsiteY67" fmla="*/ 10391 h 6868391"/>
              <a:gd name="connsiteX68" fmla="*/ 8198427 w 8198427"/>
              <a:gd name="connsiteY68"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72766 w 8198427"/>
              <a:gd name="connsiteY12" fmla="*/ 4540827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39020 w 8198427"/>
              <a:gd name="connsiteY18" fmla="*/ 4089255 h 6868391"/>
              <a:gd name="connsiteX19" fmla="*/ 3900704 w 8198427"/>
              <a:gd name="connsiteY19" fmla="*/ 3920403 h 6868391"/>
              <a:gd name="connsiteX20" fmla="*/ 3817576 w 8198427"/>
              <a:gd name="connsiteY20" fmla="*/ 3909147 h 6868391"/>
              <a:gd name="connsiteX21" fmla="*/ 3761509 w 8198427"/>
              <a:gd name="connsiteY21" fmla="*/ 3792682 h 6868391"/>
              <a:gd name="connsiteX22" fmla="*/ 3761509 w 8198427"/>
              <a:gd name="connsiteY22" fmla="*/ 3792682 h 6868391"/>
              <a:gd name="connsiteX23" fmla="*/ 3813463 w 8198427"/>
              <a:gd name="connsiteY23" fmla="*/ 3564082 h 6868391"/>
              <a:gd name="connsiteX24" fmla="*/ 3958936 w 8198427"/>
              <a:gd name="connsiteY24" fmla="*/ 3470564 h 6868391"/>
              <a:gd name="connsiteX25" fmla="*/ 3983615 w 8198427"/>
              <a:gd name="connsiteY25" fmla="*/ 3400208 h 6868391"/>
              <a:gd name="connsiteX26" fmla="*/ 3975822 w 8198427"/>
              <a:gd name="connsiteY26" fmla="*/ 3312319 h 6868391"/>
              <a:gd name="connsiteX27" fmla="*/ 3904599 w 8198427"/>
              <a:gd name="connsiteY27" fmla="*/ 3233089 h 6868391"/>
              <a:gd name="connsiteX28" fmla="*/ 3772116 w 8198427"/>
              <a:gd name="connsiteY28" fmla="*/ 3272054 h 6868391"/>
              <a:gd name="connsiteX29" fmla="*/ 3656085 w 8198427"/>
              <a:gd name="connsiteY29" fmla="*/ 3268373 h 6868391"/>
              <a:gd name="connsiteX30" fmla="*/ 3657600 w 8198427"/>
              <a:gd name="connsiteY30" fmla="*/ 3096491 h 6868391"/>
              <a:gd name="connsiteX31" fmla="*/ 3687474 w 8198427"/>
              <a:gd name="connsiteY31" fmla="*/ 3144116 h 6868391"/>
              <a:gd name="connsiteX32" fmla="*/ 3730336 w 8198427"/>
              <a:gd name="connsiteY32" fmla="*/ 3169227 h 6868391"/>
              <a:gd name="connsiteX33" fmla="*/ 3835761 w 8198427"/>
              <a:gd name="connsiteY33" fmla="*/ 3129180 h 6868391"/>
              <a:gd name="connsiteX34" fmla="*/ 3865418 w 8198427"/>
              <a:gd name="connsiteY34" fmla="*/ 3023755 h 6868391"/>
              <a:gd name="connsiteX35" fmla="*/ 3848749 w 8198427"/>
              <a:gd name="connsiteY35" fmla="*/ 2937380 h 6868391"/>
              <a:gd name="connsiteX36" fmla="*/ 3811082 w 8198427"/>
              <a:gd name="connsiteY36" fmla="*/ 2814638 h 6868391"/>
              <a:gd name="connsiteX37" fmla="*/ 3550877 w 8198427"/>
              <a:gd name="connsiteY37" fmla="*/ 2634529 h 6868391"/>
              <a:gd name="connsiteX38" fmla="*/ 3574472 w 8198427"/>
              <a:gd name="connsiteY38" fmla="*/ 2524991 h 6868391"/>
              <a:gd name="connsiteX39" fmla="*/ 3574472 w 8198427"/>
              <a:gd name="connsiteY39" fmla="*/ 2524991 h 6868391"/>
              <a:gd name="connsiteX40" fmla="*/ 3574472 w 8198427"/>
              <a:gd name="connsiteY40" fmla="*/ 2327564 h 6868391"/>
              <a:gd name="connsiteX41" fmla="*/ 3480954 w 8198427"/>
              <a:gd name="connsiteY41" fmla="*/ 2275609 h 6868391"/>
              <a:gd name="connsiteX42" fmla="*/ 3283527 w 8198427"/>
              <a:gd name="connsiteY42" fmla="*/ 2379518 h 6868391"/>
              <a:gd name="connsiteX43" fmla="*/ 3106881 w 8198427"/>
              <a:gd name="connsiteY43" fmla="*/ 2337955 h 6868391"/>
              <a:gd name="connsiteX44" fmla="*/ 2919845 w 8198427"/>
              <a:gd name="connsiteY44" fmla="*/ 2389909 h 6868391"/>
              <a:gd name="connsiteX45" fmla="*/ 2795154 w 8198427"/>
              <a:gd name="connsiteY45" fmla="*/ 2431473 h 6868391"/>
              <a:gd name="connsiteX46" fmla="*/ 2639291 w 8198427"/>
              <a:gd name="connsiteY46" fmla="*/ 2441864 h 6868391"/>
              <a:gd name="connsiteX47" fmla="*/ 2545772 w 8198427"/>
              <a:gd name="connsiteY47" fmla="*/ 2441864 h 6868391"/>
              <a:gd name="connsiteX48" fmla="*/ 2421081 w 8198427"/>
              <a:gd name="connsiteY48" fmla="*/ 2524991 h 6868391"/>
              <a:gd name="connsiteX49" fmla="*/ 2171700 w 8198427"/>
              <a:gd name="connsiteY49" fmla="*/ 2660073 h 6868391"/>
              <a:gd name="connsiteX50" fmla="*/ 1756063 w 8198427"/>
              <a:gd name="connsiteY50" fmla="*/ 2940627 h 6868391"/>
              <a:gd name="connsiteX51" fmla="*/ 1745672 w 8198427"/>
              <a:gd name="connsiteY51" fmla="*/ 2826327 h 6868391"/>
              <a:gd name="connsiteX52" fmla="*/ 1662545 w 8198427"/>
              <a:gd name="connsiteY52" fmla="*/ 2795155 h 6868391"/>
              <a:gd name="connsiteX53" fmla="*/ 779318 w 8198427"/>
              <a:gd name="connsiteY53" fmla="*/ 2940627 h 6868391"/>
              <a:gd name="connsiteX54" fmla="*/ 696191 w 8198427"/>
              <a:gd name="connsiteY54" fmla="*/ 2919846 h 6868391"/>
              <a:gd name="connsiteX55" fmla="*/ 529936 w 8198427"/>
              <a:gd name="connsiteY55" fmla="*/ 2795155 h 6868391"/>
              <a:gd name="connsiteX56" fmla="*/ 488372 w 8198427"/>
              <a:gd name="connsiteY56" fmla="*/ 2493818 h 6868391"/>
              <a:gd name="connsiteX57" fmla="*/ 446809 w 8198427"/>
              <a:gd name="connsiteY57" fmla="*/ 2265218 h 6868391"/>
              <a:gd name="connsiteX58" fmla="*/ 353291 w 8198427"/>
              <a:gd name="connsiteY58" fmla="*/ 2067791 h 6868391"/>
              <a:gd name="connsiteX59" fmla="*/ 187036 w 8198427"/>
              <a:gd name="connsiteY59" fmla="*/ 1911927 h 6868391"/>
              <a:gd name="connsiteX60" fmla="*/ 187036 w 8198427"/>
              <a:gd name="connsiteY60" fmla="*/ 1641764 h 6868391"/>
              <a:gd name="connsiteX61" fmla="*/ 93518 w 8198427"/>
              <a:gd name="connsiteY61" fmla="*/ 1413164 h 6868391"/>
              <a:gd name="connsiteX62" fmla="*/ 0 w 8198427"/>
              <a:gd name="connsiteY62" fmla="*/ 1174173 h 6868391"/>
              <a:gd name="connsiteX63" fmla="*/ 0 w 8198427"/>
              <a:gd name="connsiteY63" fmla="*/ 1174173 h 6868391"/>
              <a:gd name="connsiteX64" fmla="*/ 93518 w 8198427"/>
              <a:gd name="connsiteY64" fmla="*/ 831273 h 6868391"/>
              <a:gd name="connsiteX65" fmla="*/ 166254 w 8198427"/>
              <a:gd name="connsiteY65" fmla="*/ 540327 h 6868391"/>
              <a:gd name="connsiteX66" fmla="*/ 166254 w 8198427"/>
              <a:gd name="connsiteY66" fmla="*/ 187036 h 6868391"/>
              <a:gd name="connsiteX67" fmla="*/ 103909 w 8198427"/>
              <a:gd name="connsiteY67" fmla="*/ 0 h 6868391"/>
              <a:gd name="connsiteX68" fmla="*/ 8177645 w 8198427"/>
              <a:gd name="connsiteY68" fmla="*/ 10391 h 6868391"/>
              <a:gd name="connsiteX69" fmla="*/ 8198427 w 8198427"/>
              <a:gd name="connsiteY69"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39020 w 8198427"/>
              <a:gd name="connsiteY18" fmla="*/ 4089255 h 6868391"/>
              <a:gd name="connsiteX19" fmla="*/ 3900704 w 8198427"/>
              <a:gd name="connsiteY19" fmla="*/ 3920403 h 6868391"/>
              <a:gd name="connsiteX20" fmla="*/ 3817576 w 8198427"/>
              <a:gd name="connsiteY20" fmla="*/ 3909147 h 6868391"/>
              <a:gd name="connsiteX21" fmla="*/ 3761509 w 8198427"/>
              <a:gd name="connsiteY21" fmla="*/ 3792682 h 6868391"/>
              <a:gd name="connsiteX22" fmla="*/ 3761509 w 8198427"/>
              <a:gd name="connsiteY22" fmla="*/ 3792682 h 6868391"/>
              <a:gd name="connsiteX23" fmla="*/ 3813463 w 8198427"/>
              <a:gd name="connsiteY23" fmla="*/ 3564082 h 6868391"/>
              <a:gd name="connsiteX24" fmla="*/ 3958936 w 8198427"/>
              <a:gd name="connsiteY24" fmla="*/ 3470564 h 6868391"/>
              <a:gd name="connsiteX25" fmla="*/ 3983615 w 8198427"/>
              <a:gd name="connsiteY25" fmla="*/ 3400208 h 6868391"/>
              <a:gd name="connsiteX26" fmla="*/ 3975822 w 8198427"/>
              <a:gd name="connsiteY26" fmla="*/ 3312319 h 6868391"/>
              <a:gd name="connsiteX27" fmla="*/ 3904599 w 8198427"/>
              <a:gd name="connsiteY27" fmla="*/ 3233089 h 6868391"/>
              <a:gd name="connsiteX28" fmla="*/ 3772116 w 8198427"/>
              <a:gd name="connsiteY28" fmla="*/ 3272054 h 6868391"/>
              <a:gd name="connsiteX29" fmla="*/ 3656085 w 8198427"/>
              <a:gd name="connsiteY29" fmla="*/ 3268373 h 6868391"/>
              <a:gd name="connsiteX30" fmla="*/ 3657600 w 8198427"/>
              <a:gd name="connsiteY30" fmla="*/ 3096491 h 6868391"/>
              <a:gd name="connsiteX31" fmla="*/ 3687474 w 8198427"/>
              <a:gd name="connsiteY31" fmla="*/ 3144116 h 6868391"/>
              <a:gd name="connsiteX32" fmla="*/ 3730336 w 8198427"/>
              <a:gd name="connsiteY32" fmla="*/ 3169227 h 6868391"/>
              <a:gd name="connsiteX33" fmla="*/ 3835761 w 8198427"/>
              <a:gd name="connsiteY33" fmla="*/ 3129180 h 6868391"/>
              <a:gd name="connsiteX34" fmla="*/ 3865418 w 8198427"/>
              <a:gd name="connsiteY34" fmla="*/ 3023755 h 6868391"/>
              <a:gd name="connsiteX35" fmla="*/ 3848749 w 8198427"/>
              <a:gd name="connsiteY35" fmla="*/ 2937380 h 6868391"/>
              <a:gd name="connsiteX36" fmla="*/ 3811082 w 8198427"/>
              <a:gd name="connsiteY36" fmla="*/ 2814638 h 6868391"/>
              <a:gd name="connsiteX37" fmla="*/ 3550877 w 8198427"/>
              <a:gd name="connsiteY37" fmla="*/ 2634529 h 6868391"/>
              <a:gd name="connsiteX38" fmla="*/ 3574472 w 8198427"/>
              <a:gd name="connsiteY38" fmla="*/ 2524991 h 6868391"/>
              <a:gd name="connsiteX39" fmla="*/ 3574472 w 8198427"/>
              <a:gd name="connsiteY39" fmla="*/ 2524991 h 6868391"/>
              <a:gd name="connsiteX40" fmla="*/ 3574472 w 8198427"/>
              <a:gd name="connsiteY40" fmla="*/ 2327564 h 6868391"/>
              <a:gd name="connsiteX41" fmla="*/ 3480954 w 8198427"/>
              <a:gd name="connsiteY41" fmla="*/ 2275609 h 6868391"/>
              <a:gd name="connsiteX42" fmla="*/ 3283527 w 8198427"/>
              <a:gd name="connsiteY42" fmla="*/ 2379518 h 6868391"/>
              <a:gd name="connsiteX43" fmla="*/ 3106881 w 8198427"/>
              <a:gd name="connsiteY43" fmla="*/ 2337955 h 6868391"/>
              <a:gd name="connsiteX44" fmla="*/ 2919845 w 8198427"/>
              <a:gd name="connsiteY44" fmla="*/ 2389909 h 6868391"/>
              <a:gd name="connsiteX45" fmla="*/ 2795154 w 8198427"/>
              <a:gd name="connsiteY45" fmla="*/ 2431473 h 6868391"/>
              <a:gd name="connsiteX46" fmla="*/ 2639291 w 8198427"/>
              <a:gd name="connsiteY46" fmla="*/ 2441864 h 6868391"/>
              <a:gd name="connsiteX47" fmla="*/ 2545772 w 8198427"/>
              <a:gd name="connsiteY47" fmla="*/ 2441864 h 6868391"/>
              <a:gd name="connsiteX48" fmla="*/ 2421081 w 8198427"/>
              <a:gd name="connsiteY48" fmla="*/ 2524991 h 6868391"/>
              <a:gd name="connsiteX49" fmla="*/ 2171700 w 8198427"/>
              <a:gd name="connsiteY49" fmla="*/ 2660073 h 6868391"/>
              <a:gd name="connsiteX50" fmla="*/ 1756063 w 8198427"/>
              <a:gd name="connsiteY50" fmla="*/ 2940627 h 6868391"/>
              <a:gd name="connsiteX51" fmla="*/ 1745672 w 8198427"/>
              <a:gd name="connsiteY51" fmla="*/ 2826327 h 6868391"/>
              <a:gd name="connsiteX52" fmla="*/ 1662545 w 8198427"/>
              <a:gd name="connsiteY52" fmla="*/ 2795155 h 6868391"/>
              <a:gd name="connsiteX53" fmla="*/ 779318 w 8198427"/>
              <a:gd name="connsiteY53" fmla="*/ 2940627 h 6868391"/>
              <a:gd name="connsiteX54" fmla="*/ 696191 w 8198427"/>
              <a:gd name="connsiteY54" fmla="*/ 2919846 h 6868391"/>
              <a:gd name="connsiteX55" fmla="*/ 529936 w 8198427"/>
              <a:gd name="connsiteY55" fmla="*/ 2795155 h 6868391"/>
              <a:gd name="connsiteX56" fmla="*/ 488372 w 8198427"/>
              <a:gd name="connsiteY56" fmla="*/ 2493818 h 6868391"/>
              <a:gd name="connsiteX57" fmla="*/ 446809 w 8198427"/>
              <a:gd name="connsiteY57" fmla="*/ 2265218 h 6868391"/>
              <a:gd name="connsiteX58" fmla="*/ 353291 w 8198427"/>
              <a:gd name="connsiteY58" fmla="*/ 2067791 h 6868391"/>
              <a:gd name="connsiteX59" fmla="*/ 187036 w 8198427"/>
              <a:gd name="connsiteY59" fmla="*/ 1911927 h 6868391"/>
              <a:gd name="connsiteX60" fmla="*/ 187036 w 8198427"/>
              <a:gd name="connsiteY60" fmla="*/ 1641764 h 6868391"/>
              <a:gd name="connsiteX61" fmla="*/ 93518 w 8198427"/>
              <a:gd name="connsiteY61" fmla="*/ 1413164 h 6868391"/>
              <a:gd name="connsiteX62" fmla="*/ 0 w 8198427"/>
              <a:gd name="connsiteY62" fmla="*/ 1174173 h 6868391"/>
              <a:gd name="connsiteX63" fmla="*/ 0 w 8198427"/>
              <a:gd name="connsiteY63" fmla="*/ 1174173 h 6868391"/>
              <a:gd name="connsiteX64" fmla="*/ 93518 w 8198427"/>
              <a:gd name="connsiteY64" fmla="*/ 831273 h 6868391"/>
              <a:gd name="connsiteX65" fmla="*/ 166254 w 8198427"/>
              <a:gd name="connsiteY65" fmla="*/ 540327 h 6868391"/>
              <a:gd name="connsiteX66" fmla="*/ 166254 w 8198427"/>
              <a:gd name="connsiteY66" fmla="*/ 187036 h 6868391"/>
              <a:gd name="connsiteX67" fmla="*/ 103909 w 8198427"/>
              <a:gd name="connsiteY67" fmla="*/ 0 h 6868391"/>
              <a:gd name="connsiteX68" fmla="*/ 8177645 w 8198427"/>
              <a:gd name="connsiteY68" fmla="*/ 10391 h 6868391"/>
              <a:gd name="connsiteX69" fmla="*/ 8198427 w 8198427"/>
              <a:gd name="connsiteY69"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00704 w 8198427"/>
              <a:gd name="connsiteY20" fmla="*/ 3920403 h 6868391"/>
              <a:gd name="connsiteX21" fmla="*/ 3817576 w 8198427"/>
              <a:gd name="connsiteY21" fmla="*/ 3909147 h 6868391"/>
              <a:gd name="connsiteX22" fmla="*/ 3761509 w 8198427"/>
              <a:gd name="connsiteY22" fmla="*/ 3792682 h 6868391"/>
              <a:gd name="connsiteX23" fmla="*/ 3761509 w 8198427"/>
              <a:gd name="connsiteY23" fmla="*/ 3792682 h 6868391"/>
              <a:gd name="connsiteX24" fmla="*/ 3813463 w 8198427"/>
              <a:gd name="connsiteY24" fmla="*/ 3564082 h 6868391"/>
              <a:gd name="connsiteX25" fmla="*/ 3958936 w 8198427"/>
              <a:gd name="connsiteY25" fmla="*/ 3470564 h 6868391"/>
              <a:gd name="connsiteX26" fmla="*/ 3983615 w 8198427"/>
              <a:gd name="connsiteY26" fmla="*/ 3400208 h 6868391"/>
              <a:gd name="connsiteX27" fmla="*/ 3975822 w 8198427"/>
              <a:gd name="connsiteY27" fmla="*/ 3312319 h 6868391"/>
              <a:gd name="connsiteX28" fmla="*/ 3904599 w 8198427"/>
              <a:gd name="connsiteY28" fmla="*/ 3233089 h 6868391"/>
              <a:gd name="connsiteX29" fmla="*/ 3772116 w 8198427"/>
              <a:gd name="connsiteY29" fmla="*/ 3272054 h 6868391"/>
              <a:gd name="connsiteX30" fmla="*/ 3656085 w 8198427"/>
              <a:gd name="connsiteY30" fmla="*/ 3268373 h 6868391"/>
              <a:gd name="connsiteX31" fmla="*/ 3657600 w 8198427"/>
              <a:gd name="connsiteY31" fmla="*/ 3096491 h 6868391"/>
              <a:gd name="connsiteX32" fmla="*/ 3687474 w 8198427"/>
              <a:gd name="connsiteY32" fmla="*/ 3144116 h 6868391"/>
              <a:gd name="connsiteX33" fmla="*/ 3730336 w 8198427"/>
              <a:gd name="connsiteY33" fmla="*/ 3169227 h 6868391"/>
              <a:gd name="connsiteX34" fmla="*/ 3835761 w 8198427"/>
              <a:gd name="connsiteY34" fmla="*/ 3129180 h 6868391"/>
              <a:gd name="connsiteX35" fmla="*/ 3865418 w 8198427"/>
              <a:gd name="connsiteY35" fmla="*/ 3023755 h 6868391"/>
              <a:gd name="connsiteX36" fmla="*/ 3848749 w 8198427"/>
              <a:gd name="connsiteY36" fmla="*/ 2937380 h 6868391"/>
              <a:gd name="connsiteX37" fmla="*/ 3811082 w 8198427"/>
              <a:gd name="connsiteY37" fmla="*/ 2814638 h 6868391"/>
              <a:gd name="connsiteX38" fmla="*/ 3550877 w 8198427"/>
              <a:gd name="connsiteY38" fmla="*/ 2634529 h 6868391"/>
              <a:gd name="connsiteX39" fmla="*/ 3574472 w 8198427"/>
              <a:gd name="connsiteY39" fmla="*/ 2524991 h 6868391"/>
              <a:gd name="connsiteX40" fmla="*/ 3574472 w 8198427"/>
              <a:gd name="connsiteY40" fmla="*/ 2524991 h 6868391"/>
              <a:gd name="connsiteX41" fmla="*/ 3574472 w 8198427"/>
              <a:gd name="connsiteY41" fmla="*/ 2327564 h 6868391"/>
              <a:gd name="connsiteX42" fmla="*/ 3480954 w 8198427"/>
              <a:gd name="connsiteY42" fmla="*/ 2275609 h 6868391"/>
              <a:gd name="connsiteX43" fmla="*/ 3283527 w 8198427"/>
              <a:gd name="connsiteY43" fmla="*/ 2379518 h 6868391"/>
              <a:gd name="connsiteX44" fmla="*/ 3106881 w 8198427"/>
              <a:gd name="connsiteY44" fmla="*/ 2337955 h 6868391"/>
              <a:gd name="connsiteX45" fmla="*/ 2919845 w 8198427"/>
              <a:gd name="connsiteY45" fmla="*/ 2389909 h 6868391"/>
              <a:gd name="connsiteX46" fmla="*/ 2795154 w 8198427"/>
              <a:gd name="connsiteY46" fmla="*/ 2431473 h 6868391"/>
              <a:gd name="connsiteX47" fmla="*/ 2639291 w 8198427"/>
              <a:gd name="connsiteY47" fmla="*/ 2441864 h 6868391"/>
              <a:gd name="connsiteX48" fmla="*/ 2545772 w 8198427"/>
              <a:gd name="connsiteY48" fmla="*/ 2441864 h 6868391"/>
              <a:gd name="connsiteX49" fmla="*/ 2421081 w 8198427"/>
              <a:gd name="connsiteY49" fmla="*/ 2524991 h 6868391"/>
              <a:gd name="connsiteX50" fmla="*/ 2171700 w 8198427"/>
              <a:gd name="connsiteY50" fmla="*/ 2660073 h 6868391"/>
              <a:gd name="connsiteX51" fmla="*/ 1756063 w 8198427"/>
              <a:gd name="connsiteY51" fmla="*/ 2940627 h 6868391"/>
              <a:gd name="connsiteX52" fmla="*/ 1745672 w 8198427"/>
              <a:gd name="connsiteY52" fmla="*/ 2826327 h 6868391"/>
              <a:gd name="connsiteX53" fmla="*/ 1662545 w 8198427"/>
              <a:gd name="connsiteY53" fmla="*/ 2795155 h 6868391"/>
              <a:gd name="connsiteX54" fmla="*/ 779318 w 8198427"/>
              <a:gd name="connsiteY54" fmla="*/ 2940627 h 6868391"/>
              <a:gd name="connsiteX55" fmla="*/ 696191 w 8198427"/>
              <a:gd name="connsiteY55" fmla="*/ 2919846 h 6868391"/>
              <a:gd name="connsiteX56" fmla="*/ 529936 w 8198427"/>
              <a:gd name="connsiteY56" fmla="*/ 2795155 h 6868391"/>
              <a:gd name="connsiteX57" fmla="*/ 488372 w 8198427"/>
              <a:gd name="connsiteY57" fmla="*/ 2493818 h 6868391"/>
              <a:gd name="connsiteX58" fmla="*/ 446809 w 8198427"/>
              <a:gd name="connsiteY58" fmla="*/ 2265218 h 6868391"/>
              <a:gd name="connsiteX59" fmla="*/ 353291 w 8198427"/>
              <a:gd name="connsiteY59" fmla="*/ 2067791 h 6868391"/>
              <a:gd name="connsiteX60" fmla="*/ 187036 w 8198427"/>
              <a:gd name="connsiteY60" fmla="*/ 1911927 h 6868391"/>
              <a:gd name="connsiteX61" fmla="*/ 187036 w 8198427"/>
              <a:gd name="connsiteY61" fmla="*/ 1641764 h 6868391"/>
              <a:gd name="connsiteX62" fmla="*/ 93518 w 8198427"/>
              <a:gd name="connsiteY62" fmla="*/ 1413164 h 6868391"/>
              <a:gd name="connsiteX63" fmla="*/ 0 w 8198427"/>
              <a:gd name="connsiteY63" fmla="*/ 1174173 h 6868391"/>
              <a:gd name="connsiteX64" fmla="*/ 0 w 8198427"/>
              <a:gd name="connsiteY64" fmla="*/ 1174173 h 6868391"/>
              <a:gd name="connsiteX65" fmla="*/ 93518 w 8198427"/>
              <a:gd name="connsiteY65" fmla="*/ 831273 h 6868391"/>
              <a:gd name="connsiteX66" fmla="*/ 166254 w 8198427"/>
              <a:gd name="connsiteY66" fmla="*/ 540327 h 6868391"/>
              <a:gd name="connsiteX67" fmla="*/ 166254 w 8198427"/>
              <a:gd name="connsiteY67" fmla="*/ 187036 h 6868391"/>
              <a:gd name="connsiteX68" fmla="*/ 103909 w 8198427"/>
              <a:gd name="connsiteY68" fmla="*/ 0 h 6868391"/>
              <a:gd name="connsiteX69" fmla="*/ 8177645 w 8198427"/>
              <a:gd name="connsiteY69" fmla="*/ 10391 h 6868391"/>
              <a:gd name="connsiteX70" fmla="*/ 8198427 w 8198427"/>
              <a:gd name="connsiteY70"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900704 w 8198427"/>
              <a:gd name="connsiteY21" fmla="*/ 3920403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87474 w 8198427"/>
              <a:gd name="connsiteY33" fmla="*/ 3144116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74472 w 8198427"/>
              <a:gd name="connsiteY40" fmla="*/ 2524991 h 6868391"/>
              <a:gd name="connsiteX41" fmla="*/ 3574472 w 8198427"/>
              <a:gd name="connsiteY41" fmla="*/ 2524991 h 6868391"/>
              <a:gd name="connsiteX42" fmla="*/ 3574472 w 8198427"/>
              <a:gd name="connsiteY42" fmla="*/ 2327564 h 6868391"/>
              <a:gd name="connsiteX43" fmla="*/ 3480954 w 8198427"/>
              <a:gd name="connsiteY43" fmla="*/ 2275609 h 6868391"/>
              <a:gd name="connsiteX44" fmla="*/ 3283527 w 8198427"/>
              <a:gd name="connsiteY44" fmla="*/ 2379518 h 6868391"/>
              <a:gd name="connsiteX45" fmla="*/ 3106881 w 8198427"/>
              <a:gd name="connsiteY45" fmla="*/ 2337955 h 6868391"/>
              <a:gd name="connsiteX46" fmla="*/ 2919845 w 8198427"/>
              <a:gd name="connsiteY46" fmla="*/ 2389909 h 6868391"/>
              <a:gd name="connsiteX47" fmla="*/ 2795154 w 8198427"/>
              <a:gd name="connsiteY47" fmla="*/ 2431473 h 6868391"/>
              <a:gd name="connsiteX48" fmla="*/ 2639291 w 8198427"/>
              <a:gd name="connsiteY48" fmla="*/ 2441864 h 6868391"/>
              <a:gd name="connsiteX49" fmla="*/ 2545772 w 8198427"/>
              <a:gd name="connsiteY49" fmla="*/ 2441864 h 6868391"/>
              <a:gd name="connsiteX50" fmla="*/ 2421081 w 8198427"/>
              <a:gd name="connsiteY50" fmla="*/ 2524991 h 6868391"/>
              <a:gd name="connsiteX51" fmla="*/ 2171700 w 8198427"/>
              <a:gd name="connsiteY51" fmla="*/ 2660073 h 6868391"/>
              <a:gd name="connsiteX52" fmla="*/ 1756063 w 8198427"/>
              <a:gd name="connsiteY52" fmla="*/ 2940627 h 6868391"/>
              <a:gd name="connsiteX53" fmla="*/ 1745672 w 8198427"/>
              <a:gd name="connsiteY53" fmla="*/ 2826327 h 6868391"/>
              <a:gd name="connsiteX54" fmla="*/ 1662545 w 8198427"/>
              <a:gd name="connsiteY54" fmla="*/ 2795155 h 6868391"/>
              <a:gd name="connsiteX55" fmla="*/ 779318 w 8198427"/>
              <a:gd name="connsiteY55" fmla="*/ 2940627 h 6868391"/>
              <a:gd name="connsiteX56" fmla="*/ 696191 w 8198427"/>
              <a:gd name="connsiteY56" fmla="*/ 2919846 h 6868391"/>
              <a:gd name="connsiteX57" fmla="*/ 529936 w 8198427"/>
              <a:gd name="connsiteY57" fmla="*/ 2795155 h 6868391"/>
              <a:gd name="connsiteX58" fmla="*/ 488372 w 8198427"/>
              <a:gd name="connsiteY58" fmla="*/ 2493818 h 6868391"/>
              <a:gd name="connsiteX59" fmla="*/ 446809 w 8198427"/>
              <a:gd name="connsiteY59" fmla="*/ 2265218 h 6868391"/>
              <a:gd name="connsiteX60" fmla="*/ 353291 w 8198427"/>
              <a:gd name="connsiteY60" fmla="*/ 2067791 h 6868391"/>
              <a:gd name="connsiteX61" fmla="*/ 187036 w 8198427"/>
              <a:gd name="connsiteY61" fmla="*/ 1911927 h 6868391"/>
              <a:gd name="connsiteX62" fmla="*/ 187036 w 8198427"/>
              <a:gd name="connsiteY62" fmla="*/ 1641764 h 6868391"/>
              <a:gd name="connsiteX63" fmla="*/ 93518 w 8198427"/>
              <a:gd name="connsiteY63" fmla="*/ 1413164 h 6868391"/>
              <a:gd name="connsiteX64" fmla="*/ 0 w 8198427"/>
              <a:gd name="connsiteY64" fmla="*/ 1174173 h 6868391"/>
              <a:gd name="connsiteX65" fmla="*/ 0 w 8198427"/>
              <a:gd name="connsiteY65" fmla="*/ 1174173 h 6868391"/>
              <a:gd name="connsiteX66" fmla="*/ 93518 w 8198427"/>
              <a:gd name="connsiteY66" fmla="*/ 831273 h 6868391"/>
              <a:gd name="connsiteX67" fmla="*/ 166254 w 8198427"/>
              <a:gd name="connsiteY67" fmla="*/ 540327 h 6868391"/>
              <a:gd name="connsiteX68" fmla="*/ 166254 w 8198427"/>
              <a:gd name="connsiteY68" fmla="*/ 187036 h 6868391"/>
              <a:gd name="connsiteX69" fmla="*/ 103909 w 8198427"/>
              <a:gd name="connsiteY69" fmla="*/ 0 h 6868391"/>
              <a:gd name="connsiteX70" fmla="*/ 8177645 w 8198427"/>
              <a:gd name="connsiteY70" fmla="*/ 10391 h 6868391"/>
              <a:gd name="connsiteX71" fmla="*/ 8198427 w 8198427"/>
              <a:gd name="connsiteY71"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54927 w 8198427"/>
              <a:gd name="connsiteY7" fmla="*/ 5008418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87474 w 8198427"/>
              <a:gd name="connsiteY33" fmla="*/ 3144116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74472 w 8198427"/>
              <a:gd name="connsiteY40" fmla="*/ 2524991 h 6868391"/>
              <a:gd name="connsiteX41" fmla="*/ 3574472 w 8198427"/>
              <a:gd name="connsiteY41" fmla="*/ 2524991 h 6868391"/>
              <a:gd name="connsiteX42" fmla="*/ 3574472 w 8198427"/>
              <a:gd name="connsiteY42" fmla="*/ 2327564 h 6868391"/>
              <a:gd name="connsiteX43" fmla="*/ 3480954 w 8198427"/>
              <a:gd name="connsiteY43" fmla="*/ 2275609 h 6868391"/>
              <a:gd name="connsiteX44" fmla="*/ 3283527 w 8198427"/>
              <a:gd name="connsiteY44" fmla="*/ 2379518 h 6868391"/>
              <a:gd name="connsiteX45" fmla="*/ 3106881 w 8198427"/>
              <a:gd name="connsiteY45" fmla="*/ 2337955 h 6868391"/>
              <a:gd name="connsiteX46" fmla="*/ 2919845 w 8198427"/>
              <a:gd name="connsiteY46" fmla="*/ 2389909 h 6868391"/>
              <a:gd name="connsiteX47" fmla="*/ 2795154 w 8198427"/>
              <a:gd name="connsiteY47" fmla="*/ 2431473 h 6868391"/>
              <a:gd name="connsiteX48" fmla="*/ 2639291 w 8198427"/>
              <a:gd name="connsiteY48" fmla="*/ 2441864 h 6868391"/>
              <a:gd name="connsiteX49" fmla="*/ 2545772 w 8198427"/>
              <a:gd name="connsiteY49" fmla="*/ 2441864 h 6868391"/>
              <a:gd name="connsiteX50" fmla="*/ 2421081 w 8198427"/>
              <a:gd name="connsiteY50" fmla="*/ 2524991 h 6868391"/>
              <a:gd name="connsiteX51" fmla="*/ 2171700 w 8198427"/>
              <a:gd name="connsiteY51" fmla="*/ 2660073 h 6868391"/>
              <a:gd name="connsiteX52" fmla="*/ 1756063 w 8198427"/>
              <a:gd name="connsiteY52" fmla="*/ 2940627 h 6868391"/>
              <a:gd name="connsiteX53" fmla="*/ 1745672 w 8198427"/>
              <a:gd name="connsiteY53" fmla="*/ 2826327 h 6868391"/>
              <a:gd name="connsiteX54" fmla="*/ 1662545 w 8198427"/>
              <a:gd name="connsiteY54" fmla="*/ 2795155 h 6868391"/>
              <a:gd name="connsiteX55" fmla="*/ 779318 w 8198427"/>
              <a:gd name="connsiteY55" fmla="*/ 2940627 h 6868391"/>
              <a:gd name="connsiteX56" fmla="*/ 696191 w 8198427"/>
              <a:gd name="connsiteY56" fmla="*/ 2919846 h 6868391"/>
              <a:gd name="connsiteX57" fmla="*/ 529936 w 8198427"/>
              <a:gd name="connsiteY57" fmla="*/ 2795155 h 6868391"/>
              <a:gd name="connsiteX58" fmla="*/ 488372 w 8198427"/>
              <a:gd name="connsiteY58" fmla="*/ 2493818 h 6868391"/>
              <a:gd name="connsiteX59" fmla="*/ 446809 w 8198427"/>
              <a:gd name="connsiteY59" fmla="*/ 2265218 h 6868391"/>
              <a:gd name="connsiteX60" fmla="*/ 353291 w 8198427"/>
              <a:gd name="connsiteY60" fmla="*/ 2067791 h 6868391"/>
              <a:gd name="connsiteX61" fmla="*/ 187036 w 8198427"/>
              <a:gd name="connsiteY61" fmla="*/ 1911927 h 6868391"/>
              <a:gd name="connsiteX62" fmla="*/ 187036 w 8198427"/>
              <a:gd name="connsiteY62" fmla="*/ 1641764 h 6868391"/>
              <a:gd name="connsiteX63" fmla="*/ 93518 w 8198427"/>
              <a:gd name="connsiteY63" fmla="*/ 1413164 h 6868391"/>
              <a:gd name="connsiteX64" fmla="*/ 0 w 8198427"/>
              <a:gd name="connsiteY64" fmla="*/ 1174173 h 6868391"/>
              <a:gd name="connsiteX65" fmla="*/ 0 w 8198427"/>
              <a:gd name="connsiteY65" fmla="*/ 1174173 h 6868391"/>
              <a:gd name="connsiteX66" fmla="*/ 93518 w 8198427"/>
              <a:gd name="connsiteY66" fmla="*/ 831273 h 6868391"/>
              <a:gd name="connsiteX67" fmla="*/ 166254 w 8198427"/>
              <a:gd name="connsiteY67" fmla="*/ 540327 h 6868391"/>
              <a:gd name="connsiteX68" fmla="*/ 166254 w 8198427"/>
              <a:gd name="connsiteY68" fmla="*/ 187036 h 6868391"/>
              <a:gd name="connsiteX69" fmla="*/ 103909 w 8198427"/>
              <a:gd name="connsiteY69" fmla="*/ 0 h 6868391"/>
              <a:gd name="connsiteX70" fmla="*/ 8177645 w 8198427"/>
              <a:gd name="connsiteY70" fmla="*/ 10391 h 6868391"/>
              <a:gd name="connsiteX71" fmla="*/ 8198427 w 8198427"/>
              <a:gd name="connsiteY71"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5154 w 8198427"/>
              <a:gd name="connsiteY5" fmla="*/ 5288973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87474 w 8198427"/>
              <a:gd name="connsiteY33" fmla="*/ 3144116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74472 w 8198427"/>
              <a:gd name="connsiteY40" fmla="*/ 2524991 h 6868391"/>
              <a:gd name="connsiteX41" fmla="*/ 3574472 w 8198427"/>
              <a:gd name="connsiteY41" fmla="*/ 2524991 h 6868391"/>
              <a:gd name="connsiteX42" fmla="*/ 3574472 w 8198427"/>
              <a:gd name="connsiteY42" fmla="*/ 2327564 h 6868391"/>
              <a:gd name="connsiteX43" fmla="*/ 3480954 w 8198427"/>
              <a:gd name="connsiteY43" fmla="*/ 2275609 h 6868391"/>
              <a:gd name="connsiteX44" fmla="*/ 3283527 w 8198427"/>
              <a:gd name="connsiteY44" fmla="*/ 2379518 h 6868391"/>
              <a:gd name="connsiteX45" fmla="*/ 3106881 w 8198427"/>
              <a:gd name="connsiteY45" fmla="*/ 2337955 h 6868391"/>
              <a:gd name="connsiteX46" fmla="*/ 2919845 w 8198427"/>
              <a:gd name="connsiteY46" fmla="*/ 2389909 h 6868391"/>
              <a:gd name="connsiteX47" fmla="*/ 2795154 w 8198427"/>
              <a:gd name="connsiteY47" fmla="*/ 2431473 h 6868391"/>
              <a:gd name="connsiteX48" fmla="*/ 2639291 w 8198427"/>
              <a:gd name="connsiteY48" fmla="*/ 2441864 h 6868391"/>
              <a:gd name="connsiteX49" fmla="*/ 2545772 w 8198427"/>
              <a:gd name="connsiteY49" fmla="*/ 2441864 h 6868391"/>
              <a:gd name="connsiteX50" fmla="*/ 2421081 w 8198427"/>
              <a:gd name="connsiteY50" fmla="*/ 2524991 h 6868391"/>
              <a:gd name="connsiteX51" fmla="*/ 2171700 w 8198427"/>
              <a:gd name="connsiteY51" fmla="*/ 2660073 h 6868391"/>
              <a:gd name="connsiteX52" fmla="*/ 1756063 w 8198427"/>
              <a:gd name="connsiteY52" fmla="*/ 2940627 h 6868391"/>
              <a:gd name="connsiteX53" fmla="*/ 1745672 w 8198427"/>
              <a:gd name="connsiteY53" fmla="*/ 2826327 h 6868391"/>
              <a:gd name="connsiteX54" fmla="*/ 1662545 w 8198427"/>
              <a:gd name="connsiteY54" fmla="*/ 2795155 h 6868391"/>
              <a:gd name="connsiteX55" fmla="*/ 779318 w 8198427"/>
              <a:gd name="connsiteY55" fmla="*/ 2940627 h 6868391"/>
              <a:gd name="connsiteX56" fmla="*/ 696191 w 8198427"/>
              <a:gd name="connsiteY56" fmla="*/ 2919846 h 6868391"/>
              <a:gd name="connsiteX57" fmla="*/ 529936 w 8198427"/>
              <a:gd name="connsiteY57" fmla="*/ 2795155 h 6868391"/>
              <a:gd name="connsiteX58" fmla="*/ 488372 w 8198427"/>
              <a:gd name="connsiteY58" fmla="*/ 2493818 h 6868391"/>
              <a:gd name="connsiteX59" fmla="*/ 446809 w 8198427"/>
              <a:gd name="connsiteY59" fmla="*/ 2265218 h 6868391"/>
              <a:gd name="connsiteX60" fmla="*/ 353291 w 8198427"/>
              <a:gd name="connsiteY60" fmla="*/ 2067791 h 6868391"/>
              <a:gd name="connsiteX61" fmla="*/ 187036 w 8198427"/>
              <a:gd name="connsiteY61" fmla="*/ 1911927 h 6868391"/>
              <a:gd name="connsiteX62" fmla="*/ 187036 w 8198427"/>
              <a:gd name="connsiteY62" fmla="*/ 1641764 h 6868391"/>
              <a:gd name="connsiteX63" fmla="*/ 93518 w 8198427"/>
              <a:gd name="connsiteY63" fmla="*/ 1413164 h 6868391"/>
              <a:gd name="connsiteX64" fmla="*/ 0 w 8198427"/>
              <a:gd name="connsiteY64" fmla="*/ 1174173 h 6868391"/>
              <a:gd name="connsiteX65" fmla="*/ 0 w 8198427"/>
              <a:gd name="connsiteY65" fmla="*/ 1174173 h 6868391"/>
              <a:gd name="connsiteX66" fmla="*/ 93518 w 8198427"/>
              <a:gd name="connsiteY66" fmla="*/ 831273 h 6868391"/>
              <a:gd name="connsiteX67" fmla="*/ 166254 w 8198427"/>
              <a:gd name="connsiteY67" fmla="*/ 540327 h 6868391"/>
              <a:gd name="connsiteX68" fmla="*/ 166254 w 8198427"/>
              <a:gd name="connsiteY68" fmla="*/ 187036 h 6868391"/>
              <a:gd name="connsiteX69" fmla="*/ 103909 w 8198427"/>
              <a:gd name="connsiteY69" fmla="*/ 0 h 6868391"/>
              <a:gd name="connsiteX70" fmla="*/ 8177645 w 8198427"/>
              <a:gd name="connsiteY70" fmla="*/ 10391 h 6868391"/>
              <a:gd name="connsiteX71" fmla="*/ 8198427 w 8198427"/>
              <a:gd name="connsiteY71"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87474 w 8198427"/>
              <a:gd name="connsiteY33" fmla="*/ 3144116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74472 w 8198427"/>
              <a:gd name="connsiteY40" fmla="*/ 2524991 h 6868391"/>
              <a:gd name="connsiteX41" fmla="*/ 3574472 w 8198427"/>
              <a:gd name="connsiteY41" fmla="*/ 2524991 h 6868391"/>
              <a:gd name="connsiteX42" fmla="*/ 3574472 w 8198427"/>
              <a:gd name="connsiteY42" fmla="*/ 2327564 h 6868391"/>
              <a:gd name="connsiteX43" fmla="*/ 3480954 w 8198427"/>
              <a:gd name="connsiteY43" fmla="*/ 2275609 h 6868391"/>
              <a:gd name="connsiteX44" fmla="*/ 3283527 w 8198427"/>
              <a:gd name="connsiteY44" fmla="*/ 2379518 h 6868391"/>
              <a:gd name="connsiteX45" fmla="*/ 3106881 w 8198427"/>
              <a:gd name="connsiteY45" fmla="*/ 2337955 h 6868391"/>
              <a:gd name="connsiteX46" fmla="*/ 2919845 w 8198427"/>
              <a:gd name="connsiteY46" fmla="*/ 2389909 h 6868391"/>
              <a:gd name="connsiteX47" fmla="*/ 2795154 w 8198427"/>
              <a:gd name="connsiteY47" fmla="*/ 2431473 h 6868391"/>
              <a:gd name="connsiteX48" fmla="*/ 2639291 w 8198427"/>
              <a:gd name="connsiteY48" fmla="*/ 2441864 h 6868391"/>
              <a:gd name="connsiteX49" fmla="*/ 2545772 w 8198427"/>
              <a:gd name="connsiteY49" fmla="*/ 2441864 h 6868391"/>
              <a:gd name="connsiteX50" fmla="*/ 2421081 w 8198427"/>
              <a:gd name="connsiteY50" fmla="*/ 2524991 h 6868391"/>
              <a:gd name="connsiteX51" fmla="*/ 2171700 w 8198427"/>
              <a:gd name="connsiteY51" fmla="*/ 2660073 h 6868391"/>
              <a:gd name="connsiteX52" fmla="*/ 1756063 w 8198427"/>
              <a:gd name="connsiteY52" fmla="*/ 2940627 h 6868391"/>
              <a:gd name="connsiteX53" fmla="*/ 1745672 w 8198427"/>
              <a:gd name="connsiteY53" fmla="*/ 2826327 h 6868391"/>
              <a:gd name="connsiteX54" fmla="*/ 1662545 w 8198427"/>
              <a:gd name="connsiteY54" fmla="*/ 2795155 h 6868391"/>
              <a:gd name="connsiteX55" fmla="*/ 779318 w 8198427"/>
              <a:gd name="connsiteY55" fmla="*/ 2940627 h 6868391"/>
              <a:gd name="connsiteX56" fmla="*/ 696191 w 8198427"/>
              <a:gd name="connsiteY56" fmla="*/ 2919846 h 6868391"/>
              <a:gd name="connsiteX57" fmla="*/ 529936 w 8198427"/>
              <a:gd name="connsiteY57" fmla="*/ 2795155 h 6868391"/>
              <a:gd name="connsiteX58" fmla="*/ 488372 w 8198427"/>
              <a:gd name="connsiteY58" fmla="*/ 2493818 h 6868391"/>
              <a:gd name="connsiteX59" fmla="*/ 446809 w 8198427"/>
              <a:gd name="connsiteY59" fmla="*/ 2265218 h 6868391"/>
              <a:gd name="connsiteX60" fmla="*/ 353291 w 8198427"/>
              <a:gd name="connsiteY60" fmla="*/ 2067791 h 6868391"/>
              <a:gd name="connsiteX61" fmla="*/ 187036 w 8198427"/>
              <a:gd name="connsiteY61" fmla="*/ 1911927 h 6868391"/>
              <a:gd name="connsiteX62" fmla="*/ 187036 w 8198427"/>
              <a:gd name="connsiteY62" fmla="*/ 1641764 h 6868391"/>
              <a:gd name="connsiteX63" fmla="*/ 93518 w 8198427"/>
              <a:gd name="connsiteY63" fmla="*/ 1413164 h 6868391"/>
              <a:gd name="connsiteX64" fmla="*/ 0 w 8198427"/>
              <a:gd name="connsiteY64" fmla="*/ 1174173 h 6868391"/>
              <a:gd name="connsiteX65" fmla="*/ 0 w 8198427"/>
              <a:gd name="connsiteY65" fmla="*/ 1174173 h 6868391"/>
              <a:gd name="connsiteX66" fmla="*/ 93518 w 8198427"/>
              <a:gd name="connsiteY66" fmla="*/ 831273 h 6868391"/>
              <a:gd name="connsiteX67" fmla="*/ 166254 w 8198427"/>
              <a:gd name="connsiteY67" fmla="*/ 540327 h 6868391"/>
              <a:gd name="connsiteX68" fmla="*/ 166254 w 8198427"/>
              <a:gd name="connsiteY68" fmla="*/ 187036 h 6868391"/>
              <a:gd name="connsiteX69" fmla="*/ 103909 w 8198427"/>
              <a:gd name="connsiteY69" fmla="*/ 0 h 6868391"/>
              <a:gd name="connsiteX70" fmla="*/ 8177645 w 8198427"/>
              <a:gd name="connsiteY70" fmla="*/ 10391 h 6868391"/>
              <a:gd name="connsiteX71" fmla="*/ 8198427 w 8198427"/>
              <a:gd name="connsiteY71"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87474 w 8198427"/>
              <a:gd name="connsiteY33" fmla="*/ 3144116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74472 w 8198427"/>
              <a:gd name="connsiteY40" fmla="*/ 2524991 h 6868391"/>
              <a:gd name="connsiteX41" fmla="*/ 3533991 w 8198427"/>
              <a:gd name="connsiteY41" fmla="*/ 2510703 h 6868391"/>
              <a:gd name="connsiteX42" fmla="*/ 3574472 w 8198427"/>
              <a:gd name="connsiteY42" fmla="*/ 2327564 h 6868391"/>
              <a:gd name="connsiteX43" fmla="*/ 3480954 w 8198427"/>
              <a:gd name="connsiteY43" fmla="*/ 2275609 h 6868391"/>
              <a:gd name="connsiteX44" fmla="*/ 3283527 w 8198427"/>
              <a:gd name="connsiteY44" fmla="*/ 2379518 h 6868391"/>
              <a:gd name="connsiteX45" fmla="*/ 3106881 w 8198427"/>
              <a:gd name="connsiteY45" fmla="*/ 2337955 h 6868391"/>
              <a:gd name="connsiteX46" fmla="*/ 2919845 w 8198427"/>
              <a:gd name="connsiteY46" fmla="*/ 2389909 h 6868391"/>
              <a:gd name="connsiteX47" fmla="*/ 2795154 w 8198427"/>
              <a:gd name="connsiteY47" fmla="*/ 2431473 h 6868391"/>
              <a:gd name="connsiteX48" fmla="*/ 2639291 w 8198427"/>
              <a:gd name="connsiteY48" fmla="*/ 2441864 h 6868391"/>
              <a:gd name="connsiteX49" fmla="*/ 2545772 w 8198427"/>
              <a:gd name="connsiteY49" fmla="*/ 2441864 h 6868391"/>
              <a:gd name="connsiteX50" fmla="*/ 2421081 w 8198427"/>
              <a:gd name="connsiteY50" fmla="*/ 2524991 h 6868391"/>
              <a:gd name="connsiteX51" fmla="*/ 2171700 w 8198427"/>
              <a:gd name="connsiteY51" fmla="*/ 2660073 h 6868391"/>
              <a:gd name="connsiteX52" fmla="*/ 1756063 w 8198427"/>
              <a:gd name="connsiteY52" fmla="*/ 2940627 h 6868391"/>
              <a:gd name="connsiteX53" fmla="*/ 1745672 w 8198427"/>
              <a:gd name="connsiteY53" fmla="*/ 2826327 h 6868391"/>
              <a:gd name="connsiteX54" fmla="*/ 1662545 w 8198427"/>
              <a:gd name="connsiteY54" fmla="*/ 2795155 h 6868391"/>
              <a:gd name="connsiteX55" fmla="*/ 779318 w 8198427"/>
              <a:gd name="connsiteY55" fmla="*/ 2940627 h 6868391"/>
              <a:gd name="connsiteX56" fmla="*/ 696191 w 8198427"/>
              <a:gd name="connsiteY56" fmla="*/ 2919846 h 6868391"/>
              <a:gd name="connsiteX57" fmla="*/ 529936 w 8198427"/>
              <a:gd name="connsiteY57" fmla="*/ 2795155 h 6868391"/>
              <a:gd name="connsiteX58" fmla="*/ 488372 w 8198427"/>
              <a:gd name="connsiteY58" fmla="*/ 2493818 h 6868391"/>
              <a:gd name="connsiteX59" fmla="*/ 446809 w 8198427"/>
              <a:gd name="connsiteY59" fmla="*/ 2265218 h 6868391"/>
              <a:gd name="connsiteX60" fmla="*/ 353291 w 8198427"/>
              <a:gd name="connsiteY60" fmla="*/ 2067791 h 6868391"/>
              <a:gd name="connsiteX61" fmla="*/ 187036 w 8198427"/>
              <a:gd name="connsiteY61" fmla="*/ 1911927 h 6868391"/>
              <a:gd name="connsiteX62" fmla="*/ 187036 w 8198427"/>
              <a:gd name="connsiteY62" fmla="*/ 1641764 h 6868391"/>
              <a:gd name="connsiteX63" fmla="*/ 93518 w 8198427"/>
              <a:gd name="connsiteY63" fmla="*/ 1413164 h 6868391"/>
              <a:gd name="connsiteX64" fmla="*/ 0 w 8198427"/>
              <a:gd name="connsiteY64" fmla="*/ 1174173 h 6868391"/>
              <a:gd name="connsiteX65" fmla="*/ 0 w 8198427"/>
              <a:gd name="connsiteY65" fmla="*/ 1174173 h 6868391"/>
              <a:gd name="connsiteX66" fmla="*/ 93518 w 8198427"/>
              <a:gd name="connsiteY66" fmla="*/ 831273 h 6868391"/>
              <a:gd name="connsiteX67" fmla="*/ 166254 w 8198427"/>
              <a:gd name="connsiteY67" fmla="*/ 540327 h 6868391"/>
              <a:gd name="connsiteX68" fmla="*/ 166254 w 8198427"/>
              <a:gd name="connsiteY68" fmla="*/ 187036 h 6868391"/>
              <a:gd name="connsiteX69" fmla="*/ 103909 w 8198427"/>
              <a:gd name="connsiteY69" fmla="*/ 0 h 6868391"/>
              <a:gd name="connsiteX70" fmla="*/ 8177645 w 8198427"/>
              <a:gd name="connsiteY70" fmla="*/ 10391 h 6868391"/>
              <a:gd name="connsiteX71" fmla="*/ 8198427 w 8198427"/>
              <a:gd name="connsiteY71"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87474 w 8198427"/>
              <a:gd name="connsiteY33" fmla="*/ 3144116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74472 w 8198427"/>
              <a:gd name="connsiteY42" fmla="*/ 2327564 h 6868391"/>
              <a:gd name="connsiteX43" fmla="*/ 3480954 w 8198427"/>
              <a:gd name="connsiteY43" fmla="*/ 2275609 h 6868391"/>
              <a:gd name="connsiteX44" fmla="*/ 3283527 w 8198427"/>
              <a:gd name="connsiteY44" fmla="*/ 2379518 h 6868391"/>
              <a:gd name="connsiteX45" fmla="*/ 3106881 w 8198427"/>
              <a:gd name="connsiteY45" fmla="*/ 2337955 h 6868391"/>
              <a:gd name="connsiteX46" fmla="*/ 2919845 w 8198427"/>
              <a:gd name="connsiteY46" fmla="*/ 2389909 h 6868391"/>
              <a:gd name="connsiteX47" fmla="*/ 2795154 w 8198427"/>
              <a:gd name="connsiteY47" fmla="*/ 2431473 h 6868391"/>
              <a:gd name="connsiteX48" fmla="*/ 2639291 w 8198427"/>
              <a:gd name="connsiteY48" fmla="*/ 2441864 h 6868391"/>
              <a:gd name="connsiteX49" fmla="*/ 2545772 w 8198427"/>
              <a:gd name="connsiteY49" fmla="*/ 2441864 h 6868391"/>
              <a:gd name="connsiteX50" fmla="*/ 2421081 w 8198427"/>
              <a:gd name="connsiteY50" fmla="*/ 2524991 h 6868391"/>
              <a:gd name="connsiteX51" fmla="*/ 2171700 w 8198427"/>
              <a:gd name="connsiteY51" fmla="*/ 2660073 h 6868391"/>
              <a:gd name="connsiteX52" fmla="*/ 1756063 w 8198427"/>
              <a:gd name="connsiteY52" fmla="*/ 2940627 h 6868391"/>
              <a:gd name="connsiteX53" fmla="*/ 1745672 w 8198427"/>
              <a:gd name="connsiteY53" fmla="*/ 2826327 h 6868391"/>
              <a:gd name="connsiteX54" fmla="*/ 1662545 w 8198427"/>
              <a:gd name="connsiteY54" fmla="*/ 2795155 h 6868391"/>
              <a:gd name="connsiteX55" fmla="*/ 779318 w 8198427"/>
              <a:gd name="connsiteY55" fmla="*/ 2940627 h 6868391"/>
              <a:gd name="connsiteX56" fmla="*/ 696191 w 8198427"/>
              <a:gd name="connsiteY56" fmla="*/ 2919846 h 6868391"/>
              <a:gd name="connsiteX57" fmla="*/ 529936 w 8198427"/>
              <a:gd name="connsiteY57" fmla="*/ 2795155 h 6868391"/>
              <a:gd name="connsiteX58" fmla="*/ 488372 w 8198427"/>
              <a:gd name="connsiteY58" fmla="*/ 2493818 h 6868391"/>
              <a:gd name="connsiteX59" fmla="*/ 446809 w 8198427"/>
              <a:gd name="connsiteY59" fmla="*/ 2265218 h 6868391"/>
              <a:gd name="connsiteX60" fmla="*/ 353291 w 8198427"/>
              <a:gd name="connsiteY60" fmla="*/ 2067791 h 6868391"/>
              <a:gd name="connsiteX61" fmla="*/ 187036 w 8198427"/>
              <a:gd name="connsiteY61" fmla="*/ 1911927 h 6868391"/>
              <a:gd name="connsiteX62" fmla="*/ 187036 w 8198427"/>
              <a:gd name="connsiteY62" fmla="*/ 1641764 h 6868391"/>
              <a:gd name="connsiteX63" fmla="*/ 93518 w 8198427"/>
              <a:gd name="connsiteY63" fmla="*/ 1413164 h 6868391"/>
              <a:gd name="connsiteX64" fmla="*/ 0 w 8198427"/>
              <a:gd name="connsiteY64" fmla="*/ 1174173 h 6868391"/>
              <a:gd name="connsiteX65" fmla="*/ 0 w 8198427"/>
              <a:gd name="connsiteY65" fmla="*/ 1174173 h 6868391"/>
              <a:gd name="connsiteX66" fmla="*/ 93518 w 8198427"/>
              <a:gd name="connsiteY66" fmla="*/ 831273 h 6868391"/>
              <a:gd name="connsiteX67" fmla="*/ 166254 w 8198427"/>
              <a:gd name="connsiteY67" fmla="*/ 540327 h 6868391"/>
              <a:gd name="connsiteX68" fmla="*/ 166254 w 8198427"/>
              <a:gd name="connsiteY68" fmla="*/ 187036 h 6868391"/>
              <a:gd name="connsiteX69" fmla="*/ 103909 w 8198427"/>
              <a:gd name="connsiteY69" fmla="*/ 0 h 6868391"/>
              <a:gd name="connsiteX70" fmla="*/ 8177645 w 8198427"/>
              <a:gd name="connsiteY70" fmla="*/ 10391 h 6868391"/>
              <a:gd name="connsiteX71" fmla="*/ 8198427 w 8198427"/>
              <a:gd name="connsiteY71"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87474 w 8198427"/>
              <a:gd name="connsiteY33" fmla="*/ 3144116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480954 w 8198427"/>
              <a:gd name="connsiteY43" fmla="*/ 2275609 h 6868391"/>
              <a:gd name="connsiteX44" fmla="*/ 3283527 w 8198427"/>
              <a:gd name="connsiteY44" fmla="*/ 2379518 h 6868391"/>
              <a:gd name="connsiteX45" fmla="*/ 3106881 w 8198427"/>
              <a:gd name="connsiteY45" fmla="*/ 2337955 h 6868391"/>
              <a:gd name="connsiteX46" fmla="*/ 2919845 w 8198427"/>
              <a:gd name="connsiteY46" fmla="*/ 2389909 h 6868391"/>
              <a:gd name="connsiteX47" fmla="*/ 2795154 w 8198427"/>
              <a:gd name="connsiteY47" fmla="*/ 2431473 h 6868391"/>
              <a:gd name="connsiteX48" fmla="*/ 2639291 w 8198427"/>
              <a:gd name="connsiteY48" fmla="*/ 2441864 h 6868391"/>
              <a:gd name="connsiteX49" fmla="*/ 2545772 w 8198427"/>
              <a:gd name="connsiteY49" fmla="*/ 2441864 h 6868391"/>
              <a:gd name="connsiteX50" fmla="*/ 2421081 w 8198427"/>
              <a:gd name="connsiteY50" fmla="*/ 2524991 h 6868391"/>
              <a:gd name="connsiteX51" fmla="*/ 2171700 w 8198427"/>
              <a:gd name="connsiteY51" fmla="*/ 2660073 h 6868391"/>
              <a:gd name="connsiteX52" fmla="*/ 1756063 w 8198427"/>
              <a:gd name="connsiteY52" fmla="*/ 2940627 h 6868391"/>
              <a:gd name="connsiteX53" fmla="*/ 1745672 w 8198427"/>
              <a:gd name="connsiteY53" fmla="*/ 2826327 h 6868391"/>
              <a:gd name="connsiteX54" fmla="*/ 1662545 w 8198427"/>
              <a:gd name="connsiteY54" fmla="*/ 2795155 h 6868391"/>
              <a:gd name="connsiteX55" fmla="*/ 779318 w 8198427"/>
              <a:gd name="connsiteY55" fmla="*/ 2940627 h 6868391"/>
              <a:gd name="connsiteX56" fmla="*/ 696191 w 8198427"/>
              <a:gd name="connsiteY56" fmla="*/ 2919846 h 6868391"/>
              <a:gd name="connsiteX57" fmla="*/ 529936 w 8198427"/>
              <a:gd name="connsiteY57" fmla="*/ 2795155 h 6868391"/>
              <a:gd name="connsiteX58" fmla="*/ 488372 w 8198427"/>
              <a:gd name="connsiteY58" fmla="*/ 2493818 h 6868391"/>
              <a:gd name="connsiteX59" fmla="*/ 446809 w 8198427"/>
              <a:gd name="connsiteY59" fmla="*/ 2265218 h 6868391"/>
              <a:gd name="connsiteX60" fmla="*/ 353291 w 8198427"/>
              <a:gd name="connsiteY60" fmla="*/ 2067791 h 6868391"/>
              <a:gd name="connsiteX61" fmla="*/ 187036 w 8198427"/>
              <a:gd name="connsiteY61" fmla="*/ 1911927 h 6868391"/>
              <a:gd name="connsiteX62" fmla="*/ 187036 w 8198427"/>
              <a:gd name="connsiteY62" fmla="*/ 1641764 h 6868391"/>
              <a:gd name="connsiteX63" fmla="*/ 93518 w 8198427"/>
              <a:gd name="connsiteY63" fmla="*/ 1413164 h 6868391"/>
              <a:gd name="connsiteX64" fmla="*/ 0 w 8198427"/>
              <a:gd name="connsiteY64" fmla="*/ 1174173 h 6868391"/>
              <a:gd name="connsiteX65" fmla="*/ 0 w 8198427"/>
              <a:gd name="connsiteY65" fmla="*/ 1174173 h 6868391"/>
              <a:gd name="connsiteX66" fmla="*/ 93518 w 8198427"/>
              <a:gd name="connsiteY66" fmla="*/ 831273 h 6868391"/>
              <a:gd name="connsiteX67" fmla="*/ 166254 w 8198427"/>
              <a:gd name="connsiteY67" fmla="*/ 540327 h 6868391"/>
              <a:gd name="connsiteX68" fmla="*/ 166254 w 8198427"/>
              <a:gd name="connsiteY68" fmla="*/ 187036 h 6868391"/>
              <a:gd name="connsiteX69" fmla="*/ 103909 w 8198427"/>
              <a:gd name="connsiteY69" fmla="*/ 0 h 6868391"/>
              <a:gd name="connsiteX70" fmla="*/ 8177645 w 8198427"/>
              <a:gd name="connsiteY70" fmla="*/ 10391 h 6868391"/>
              <a:gd name="connsiteX71" fmla="*/ 8198427 w 8198427"/>
              <a:gd name="connsiteY71"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87474 w 8198427"/>
              <a:gd name="connsiteY33" fmla="*/ 3144116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497623 w 8198427"/>
              <a:gd name="connsiteY43" fmla="*/ 2301803 h 6868391"/>
              <a:gd name="connsiteX44" fmla="*/ 3283527 w 8198427"/>
              <a:gd name="connsiteY44" fmla="*/ 2379518 h 6868391"/>
              <a:gd name="connsiteX45" fmla="*/ 3106881 w 8198427"/>
              <a:gd name="connsiteY45" fmla="*/ 2337955 h 6868391"/>
              <a:gd name="connsiteX46" fmla="*/ 2919845 w 8198427"/>
              <a:gd name="connsiteY46" fmla="*/ 2389909 h 6868391"/>
              <a:gd name="connsiteX47" fmla="*/ 2795154 w 8198427"/>
              <a:gd name="connsiteY47" fmla="*/ 2431473 h 6868391"/>
              <a:gd name="connsiteX48" fmla="*/ 2639291 w 8198427"/>
              <a:gd name="connsiteY48" fmla="*/ 2441864 h 6868391"/>
              <a:gd name="connsiteX49" fmla="*/ 2545772 w 8198427"/>
              <a:gd name="connsiteY49" fmla="*/ 2441864 h 6868391"/>
              <a:gd name="connsiteX50" fmla="*/ 2421081 w 8198427"/>
              <a:gd name="connsiteY50" fmla="*/ 2524991 h 6868391"/>
              <a:gd name="connsiteX51" fmla="*/ 2171700 w 8198427"/>
              <a:gd name="connsiteY51" fmla="*/ 2660073 h 6868391"/>
              <a:gd name="connsiteX52" fmla="*/ 1756063 w 8198427"/>
              <a:gd name="connsiteY52" fmla="*/ 2940627 h 6868391"/>
              <a:gd name="connsiteX53" fmla="*/ 1745672 w 8198427"/>
              <a:gd name="connsiteY53" fmla="*/ 2826327 h 6868391"/>
              <a:gd name="connsiteX54" fmla="*/ 1662545 w 8198427"/>
              <a:gd name="connsiteY54" fmla="*/ 2795155 h 6868391"/>
              <a:gd name="connsiteX55" fmla="*/ 779318 w 8198427"/>
              <a:gd name="connsiteY55" fmla="*/ 2940627 h 6868391"/>
              <a:gd name="connsiteX56" fmla="*/ 696191 w 8198427"/>
              <a:gd name="connsiteY56" fmla="*/ 2919846 h 6868391"/>
              <a:gd name="connsiteX57" fmla="*/ 529936 w 8198427"/>
              <a:gd name="connsiteY57" fmla="*/ 2795155 h 6868391"/>
              <a:gd name="connsiteX58" fmla="*/ 488372 w 8198427"/>
              <a:gd name="connsiteY58" fmla="*/ 2493818 h 6868391"/>
              <a:gd name="connsiteX59" fmla="*/ 446809 w 8198427"/>
              <a:gd name="connsiteY59" fmla="*/ 2265218 h 6868391"/>
              <a:gd name="connsiteX60" fmla="*/ 353291 w 8198427"/>
              <a:gd name="connsiteY60" fmla="*/ 2067791 h 6868391"/>
              <a:gd name="connsiteX61" fmla="*/ 187036 w 8198427"/>
              <a:gd name="connsiteY61" fmla="*/ 1911927 h 6868391"/>
              <a:gd name="connsiteX62" fmla="*/ 187036 w 8198427"/>
              <a:gd name="connsiteY62" fmla="*/ 1641764 h 6868391"/>
              <a:gd name="connsiteX63" fmla="*/ 93518 w 8198427"/>
              <a:gd name="connsiteY63" fmla="*/ 1413164 h 6868391"/>
              <a:gd name="connsiteX64" fmla="*/ 0 w 8198427"/>
              <a:gd name="connsiteY64" fmla="*/ 1174173 h 6868391"/>
              <a:gd name="connsiteX65" fmla="*/ 0 w 8198427"/>
              <a:gd name="connsiteY65" fmla="*/ 1174173 h 6868391"/>
              <a:gd name="connsiteX66" fmla="*/ 93518 w 8198427"/>
              <a:gd name="connsiteY66" fmla="*/ 831273 h 6868391"/>
              <a:gd name="connsiteX67" fmla="*/ 166254 w 8198427"/>
              <a:gd name="connsiteY67" fmla="*/ 540327 h 6868391"/>
              <a:gd name="connsiteX68" fmla="*/ 166254 w 8198427"/>
              <a:gd name="connsiteY68" fmla="*/ 187036 h 6868391"/>
              <a:gd name="connsiteX69" fmla="*/ 103909 w 8198427"/>
              <a:gd name="connsiteY69" fmla="*/ 0 h 6868391"/>
              <a:gd name="connsiteX70" fmla="*/ 8177645 w 8198427"/>
              <a:gd name="connsiteY70" fmla="*/ 10391 h 6868391"/>
              <a:gd name="connsiteX71" fmla="*/ 8198427 w 8198427"/>
              <a:gd name="connsiteY71"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87474 w 8198427"/>
              <a:gd name="connsiteY33" fmla="*/ 3144116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497623 w 8198427"/>
              <a:gd name="connsiteY43" fmla="*/ 2301803 h 6868391"/>
              <a:gd name="connsiteX44" fmla="*/ 3312102 w 8198427"/>
              <a:gd name="connsiteY44" fmla="*/ 2384281 h 6868391"/>
              <a:gd name="connsiteX45" fmla="*/ 3106881 w 8198427"/>
              <a:gd name="connsiteY45" fmla="*/ 2337955 h 6868391"/>
              <a:gd name="connsiteX46" fmla="*/ 2919845 w 8198427"/>
              <a:gd name="connsiteY46" fmla="*/ 2389909 h 6868391"/>
              <a:gd name="connsiteX47" fmla="*/ 2795154 w 8198427"/>
              <a:gd name="connsiteY47" fmla="*/ 2431473 h 6868391"/>
              <a:gd name="connsiteX48" fmla="*/ 2639291 w 8198427"/>
              <a:gd name="connsiteY48" fmla="*/ 2441864 h 6868391"/>
              <a:gd name="connsiteX49" fmla="*/ 2545772 w 8198427"/>
              <a:gd name="connsiteY49" fmla="*/ 2441864 h 6868391"/>
              <a:gd name="connsiteX50" fmla="*/ 2421081 w 8198427"/>
              <a:gd name="connsiteY50" fmla="*/ 2524991 h 6868391"/>
              <a:gd name="connsiteX51" fmla="*/ 2171700 w 8198427"/>
              <a:gd name="connsiteY51" fmla="*/ 2660073 h 6868391"/>
              <a:gd name="connsiteX52" fmla="*/ 1756063 w 8198427"/>
              <a:gd name="connsiteY52" fmla="*/ 2940627 h 6868391"/>
              <a:gd name="connsiteX53" fmla="*/ 1745672 w 8198427"/>
              <a:gd name="connsiteY53" fmla="*/ 2826327 h 6868391"/>
              <a:gd name="connsiteX54" fmla="*/ 1662545 w 8198427"/>
              <a:gd name="connsiteY54" fmla="*/ 2795155 h 6868391"/>
              <a:gd name="connsiteX55" fmla="*/ 779318 w 8198427"/>
              <a:gd name="connsiteY55" fmla="*/ 2940627 h 6868391"/>
              <a:gd name="connsiteX56" fmla="*/ 696191 w 8198427"/>
              <a:gd name="connsiteY56" fmla="*/ 2919846 h 6868391"/>
              <a:gd name="connsiteX57" fmla="*/ 529936 w 8198427"/>
              <a:gd name="connsiteY57" fmla="*/ 2795155 h 6868391"/>
              <a:gd name="connsiteX58" fmla="*/ 488372 w 8198427"/>
              <a:gd name="connsiteY58" fmla="*/ 2493818 h 6868391"/>
              <a:gd name="connsiteX59" fmla="*/ 446809 w 8198427"/>
              <a:gd name="connsiteY59" fmla="*/ 2265218 h 6868391"/>
              <a:gd name="connsiteX60" fmla="*/ 353291 w 8198427"/>
              <a:gd name="connsiteY60" fmla="*/ 2067791 h 6868391"/>
              <a:gd name="connsiteX61" fmla="*/ 187036 w 8198427"/>
              <a:gd name="connsiteY61" fmla="*/ 1911927 h 6868391"/>
              <a:gd name="connsiteX62" fmla="*/ 187036 w 8198427"/>
              <a:gd name="connsiteY62" fmla="*/ 1641764 h 6868391"/>
              <a:gd name="connsiteX63" fmla="*/ 93518 w 8198427"/>
              <a:gd name="connsiteY63" fmla="*/ 1413164 h 6868391"/>
              <a:gd name="connsiteX64" fmla="*/ 0 w 8198427"/>
              <a:gd name="connsiteY64" fmla="*/ 1174173 h 6868391"/>
              <a:gd name="connsiteX65" fmla="*/ 0 w 8198427"/>
              <a:gd name="connsiteY65" fmla="*/ 1174173 h 6868391"/>
              <a:gd name="connsiteX66" fmla="*/ 93518 w 8198427"/>
              <a:gd name="connsiteY66" fmla="*/ 831273 h 6868391"/>
              <a:gd name="connsiteX67" fmla="*/ 166254 w 8198427"/>
              <a:gd name="connsiteY67" fmla="*/ 540327 h 6868391"/>
              <a:gd name="connsiteX68" fmla="*/ 166254 w 8198427"/>
              <a:gd name="connsiteY68" fmla="*/ 187036 h 6868391"/>
              <a:gd name="connsiteX69" fmla="*/ 103909 w 8198427"/>
              <a:gd name="connsiteY69" fmla="*/ 0 h 6868391"/>
              <a:gd name="connsiteX70" fmla="*/ 8177645 w 8198427"/>
              <a:gd name="connsiteY70" fmla="*/ 10391 h 6868391"/>
              <a:gd name="connsiteX71" fmla="*/ 8198427 w 8198427"/>
              <a:gd name="connsiteY71"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87474 w 8198427"/>
              <a:gd name="connsiteY33" fmla="*/ 3144116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497623 w 8198427"/>
              <a:gd name="connsiteY43" fmla="*/ 2301803 h 6868391"/>
              <a:gd name="connsiteX44" fmla="*/ 3312102 w 8198427"/>
              <a:gd name="connsiteY44" fmla="*/ 2384281 h 6868391"/>
              <a:gd name="connsiteX45" fmla="*/ 3125931 w 8198427"/>
              <a:gd name="connsiteY45" fmla="*/ 2359386 h 6868391"/>
              <a:gd name="connsiteX46" fmla="*/ 2919845 w 8198427"/>
              <a:gd name="connsiteY46" fmla="*/ 2389909 h 6868391"/>
              <a:gd name="connsiteX47" fmla="*/ 2795154 w 8198427"/>
              <a:gd name="connsiteY47" fmla="*/ 2431473 h 6868391"/>
              <a:gd name="connsiteX48" fmla="*/ 2639291 w 8198427"/>
              <a:gd name="connsiteY48" fmla="*/ 2441864 h 6868391"/>
              <a:gd name="connsiteX49" fmla="*/ 2545772 w 8198427"/>
              <a:gd name="connsiteY49" fmla="*/ 2441864 h 6868391"/>
              <a:gd name="connsiteX50" fmla="*/ 2421081 w 8198427"/>
              <a:gd name="connsiteY50" fmla="*/ 2524991 h 6868391"/>
              <a:gd name="connsiteX51" fmla="*/ 2171700 w 8198427"/>
              <a:gd name="connsiteY51" fmla="*/ 2660073 h 6868391"/>
              <a:gd name="connsiteX52" fmla="*/ 1756063 w 8198427"/>
              <a:gd name="connsiteY52" fmla="*/ 2940627 h 6868391"/>
              <a:gd name="connsiteX53" fmla="*/ 1745672 w 8198427"/>
              <a:gd name="connsiteY53" fmla="*/ 2826327 h 6868391"/>
              <a:gd name="connsiteX54" fmla="*/ 1662545 w 8198427"/>
              <a:gd name="connsiteY54" fmla="*/ 2795155 h 6868391"/>
              <a:gd name="connsiteX55" fmla="*/ 779318 w 8198427"/>
              <a:gd name="connsiteY55" fmla="*/ 2940627 h 6868391"/>
              <a:gd name="connsiteX56" fmla="*/ 696191 w 8198427"/>
              <a:gd name="connsiteY56" fmla="*/ 2919846 h 6868391"/>
              <a:gd name="connsiteX57" fmla="*/ 529936 w 8198427"/>
              <a:gd name="connsiteY57" fmla="*/ 2795155 h 6868391"/>
              <a:gd name="connsiteX58" fmla="*/ 488372 w 8198427"/>
              <a:gd name="connsiteY58" fmla="*/ 2493818 h 6868391"/>
              <a:gd name="connsiteX59" fmla="*/ 446809 w 8198427"/>
              <a:gd name="connsiteY59" fmla="*/ 2265218 h 6868391"/>
              <a:gd name="connsiteX60" fmla="*/ 353291 w 8198427"/>
              <a:gd name="connsiteY60" fmla="*/ 2067791 h 6868391"/>
              <a:gd name="connsiteX61" fmla="*/ 187036 w 8198427"/>
              <a:gd name="connsiteY61" fmla="*/ 1911927 h 6868391"/>
              <a:gd name="connsiteX62" fmla="*/ 187036 w 8198427"/>
              <a:gd name="connsiteY62" fmla="*/ 1641764 h 6868391"/>
              <a:gd name="connsiteX63" fmla="*/ 93518 w 8198427"/>
              <a:gd name="connsiteY63" fmla="*/ 1413164 h 6868391"/>
              <a:gd name="connsiteX64" fmla="*/ 0 w 8198427"/>
              <a:gd name="connsiteY64" fmla="*/ 1174173 h 6868391"/>
              <a:gd name="connsiteX65" fmla="*/ 0 w 8198427"/>
              <a:gd name="connsiteY65" fmla="*/ 1174173 h 6868391"/>
              <a:gd name="connsiteX66" fmla="*/ 93518 w 8198427"/>
              <a:gd name="connsiteY66" fmla="*/ 831273 h 6868391"/>
              <a:gd name="connsiteX67" fmla="*/ 166254 w 8198427"/>
              <a:gd name="connsiteY67" fmla="*/ 540327 h 6868391"/>
              <a:gd name="connsiteX68" fmla="*/ 166254 w 8198427"/>
              <a:gd name="connsiteY68" fmla="*/ 187036 h 6868391"/>
              <a:gd name="connsiteX69" fmla="*/ 103909 w 8198427"/>
              <a:gd name="connsiteY69" fmla="*/ 0 h 6868391"/>
              <a:gd name="connsiteX70" fmla="*/ 8177645 w 8198427"/>
              <a:gd name="connsiteY70" fmla="*/ 10391 h 6868391"/>
              <a:gd name="connsiteX71" fmla="*/ 8198427 w 8198427"/>
              <a:gd name="connsiteY71"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87474 w 8198427"/>
              <a:gd name="connsiteY33" fmla="*/ 3144116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497623 w 8198427"/>
              <a:gd name="connsiteY43" fmla="*/ 2301803 h 6868391"/>
              <a:gd name="connsiteX44" fmla="*/ 3312102 w 8198427"/>
              <a:gd name="connsiteY44" fmla="*/ 2384281 h 6868391"/>
              <a:gd name="connsiteX45" fmla="*/ 3125931 w 8198427"/>
              <a:gd name="connsiteY45" fmla="*/ 2359386 h 6868391"/>
              <a:gd name="connsiteX46" fmla="*/ 2931751 w 8198427"/>
              <a:gd name="connsiteY46" fmla="*/ 2416103 h 6868391"/>
              <a:gd name="connsiteX47" fmla="*/ 2795154 w 8198427"/>
              <a:gd name="connsiteY47" fmla="*/ 2431473 h 6868391"/>
              <a:gd name="connsiteX48" fmla="*/ 2639291 w 8198427"/>
              <a:gd name="connsiteY48" fmla="*/ 2441864 h 6868391"/>
              <a:gd name="connsiteX49" fmla="*/ 2545772 w 8198427"/>
              <a:gd name="connsiteY49" fmla="*/ 2441864 h 6868391"/>
              <a:gd name="connsiteX50" fmla="*/ 2421081 w 8198427"/>
              <a:gd name="connsiteY50" fmla="*/ 2524991 h 6868391"/>
              <a:gd name="connsiteX51" fmla="*/ 2171700 w 8198427"/>
              <a:gd name="connsiteY51" fmla="*/ 2660073 h 6868391"/>
              <a:gd name="connsiteX52" fmla="*/ 1756063 w 8198427"/>
              <a:gd name="connsiteY52" fmla="*/ 2940627 h 6868391"/>
              <a:gd name="connsiteX53" fmla="*/ 1745672 w 8198427"/>
              <a:gd name="connsiteY53" fmla="*/ 2826327 h 6868391"/>
              <a:gd name="connsiteX54" fmla="*/ 1662545 w 8198427"/>
              <a:gd name="connsiteY54" fmla="*/ 2795155 h 6868391"/>
              <a:gd name="connsiteX55" fmla="*/ 779318 w 8198427"/>
              <a:gd name="connsiteY55" fmla="*/ 2940627 h 6868391"/>
              <a:gd name="connsiteX56" fmla="*/ 696191 w 8198427"/>
              <a:gd name="connsiteY56" fmla="*/ 2919846 h 6868391"/>
              <a:gd name="connsiteX57" fmla="*/ 529936 w 8198427"/>
              <a:gd name="connsiteY57" fmla="*/ 2795155 h 6868391"/>
              <a:gd name="connsiteX58" fmla="*/ 488372 w 8198427"/>
              <a:gd name="connsiteY58" fmla="*/ 2493818 h 6868391"/>
              <a:gd name="connsiteX59" fmla="*/ 446809 w 8198427"/>
              <a:gd name="connsiteY59" fmla="*/ 2265218 h 6868391"/>
              <a:gd name="connsiteX60" fmla="*/ 353291 w 8198427"/>
              <a:gd name="connsiteY60" fmla="*/ 2067791 h 6868391"/>
              <a:gd name="connsiteX61" fmla="*/ 187036 w 8198427"/>
              <a:gd name="connsiteY61" fmla="*/ 1911927 h 6868391"/>
              <a:gd name="connsiteX62" fmla="*/ 187036 w 8198427"/>
              <a:gd name="connsiteY62" fmla="*/ 1641764 h 6868391"/>
              <a:gd name="connsiteX63" fmla="*/ 93518 w 8198427"/>
              <a:gd name="connsiteY63" fmla="*/ 1413164 h 6868391"/>
              <a:gd name="connsiteX64" fmla="*/ 0 w 8198427"/>
              <a:gd name="connsiteY64" fmla="*/ 1174173 h 6868391"/>
              <a:gd name="connsiteX65" fmla="*/ 0 w 8198427"/>
              <a:gd name="connsiteY65" fmla="*/ 1174173 h 6868391"/>
              <a:gd name="connsiteX66" fmla="*/ 93518 w 8198427"/>
              <a:gd name="connsiteY66" fmla="*/ 831273 h 6868391"/>
              <a:gd name="connsiteX67" fmla="*/ 166254 w 8198427"/>
              <a:gd name="connsiteY67" fmla="*/ 540327 h 6868391"/>
              <a:gd name="connsiteX68" fmla="*/ 166254 w 8198427"/>
              <a:gd name="connsiteY68" fmla="*/ 187036 h 6868391"/>
              <a:gd name="connsiteX69" fmla="*/ 103909 w 8198427"/>
              <a:gd name="connsiteY69" fmla="*/ 0 h 6868391"/>
              <a:gd name="connsiteX70" fmla="*/ 8177645 w 8198427"/>
              <a:gd name="connsiteY70" fmla="*/ 10391 h 6868391"/>
              <a:gd name="connsiteX71" fmla="*/ 8198427 w 8198427"/>
              <a:gd name="connsiteY71"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87474 w 8198427"/>
              <a:gd name="connsiteY33" fmla="*/ 3144116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497623 w 8198427"/>
              <a:gd name="connsiteY43" fmla="*/ 2301803 h 6868391"/>
              <a:gd name="connsiteX44" fmla="*/ 3312102 w 8198427"/>
              <a:gd name="connsiteY44" fmla="*/ 2384281 h 6868391"/>
              <a:gd name="connsiteX45" fmla="*/ 3125931 w 8198427"/>
              <a:gd name="connsiteY45" fmla="*/ 2359386 h 6868391"/>
              <a:gd name="connsiteX46" fmla="*/ 2931751 w 8198427"/>
              <a:gd name="connsiteY46" fmla="*/ 2416103 h 6868391"/>
              <a:gd name="connsiteX47" fmla="*/ 2799917 w 8198427"/>
              <a:gd name="connsiteY47" fmla="*/ 2460048 h 6868391"/>
              <a:gd name="connsiteX48" fmla="*/ 2639291 w 8198427"/>
              <a:gd name="connsiteY48" fmla="*/ 2441864 h 6868391"/>
              <a:gd name="connsiteX49" fmla="*/ 2545772 w 8198427"/>
              <a:gd name="connsiteY49" fmla="*/ 2441864 h 6868391"/>
              <a:gd name="connsiteX50" fmla="*/ 2421081 w 8198427"/>
              <a:gd name="connsiteY50" fmla="*/ 2524991 h 6868391"/>
              <a:gd name="connsiteX51" fmla="*/ 2171700 w 8198427"/>
              <a:gd name="connsiteY51" fmla="*/ 2660073 h 6868391"/>
              <a:gd name="connsiteX52" fmla="*/ 1756063 w 8198427"/>
              <a:gd name="connsiteY52" fmla="*/ 2940627 h 6868391"/>
              <a:gd name="connsiteX53" fmla="*/ 1745672 w 8198427"/>
              <a:gd name="connsiteY53" fmla="*/ 2826327 h 6868391"/>
              <a:gd name="connsiteX54" fmla="*/ 1662545 w 8198427"/>
              <a:gd name="connsiteY54" fmla="*/ 2795155 h 6868391"/>
              <a:gd name="connsiteX55" fmla="*/ 779318 w 8198427"/>
              <a:gd name="connsiteY55" fmla="*/ 2940627 h 6868391"/>
              <a:gd name="connsiteX56" fmla="*/ 696191 w 8198427"/>
              <a:gd name="connsiteY56" fmla="*/ 2919846 h 6868391"/>
              <a:gd name="connsiteX57" fmla="*/ 529936 w 8198427"/>
              <a:gd name="connsiteY57" fmla="*/ 2795155 h 6868391"/>
              <a:gd name="connsiteX58" fmla="*/ 488372 w 8198427"/>
              <a:gd name="connsiteY58" fmla="*/ 2493818 h 6868391"/>
              <a:gd name="connsiteX59" fmla="*/ 446809 w 8198427"/>
              <a:gd name="connsiteY59" fmla="*/ 2265218 h 6868391"/>
              <a:gd name="connsiteX60" fmla="*/ 353291 w 8198427"/>
              <a:gd name="connsiteY60" fmla="*/ 2067791 h 6868391"/>
              <a:gd name="connsiteX61" fmla="*/ 187036 w 8198427"/>
              <a:gd name="connsiteY61" fmla="*/ 1911927 h 6868391"/>
              <a:gd name="connsiteX62" fmla="*/ 187036 w 8198427"/>
              <a:gd name="connsiteY62" fmla="*/ 1641764 h 6868391"/>
              <a:gd name="connsiteX63" fmla="*/ 93518 w 8198427"/>
              <a:gd name="connsiteY63" fmla="*/ 1413164 h 6868391"/>
              <a:gd name="connsiteX64" fmla="*/ 0 w 8198427"/>
              <a:gd name="connsiteY64" fmla="*/ 1174173 h 6868391"/>
              <a:gd name="connsiteX65" fmla="*/ 0 w 8198427"/>
              <a:gd name="connsiteY65" fmla="*/ 1174173 h 6868391"/>
              <a:gd name="connsiteX66" fmla="*/ 93518 w 8198427"/>
              <a:gd name="connsiteY66" fmla="*/ 831273 h 6868391"/>
              <a:gd name="connsiteX67" fmla="*/ 166254 w 8198427"/>
              <a:gd name="connsiteY67" fmla="*/ 540327 h 6868391"/>
              <a:gd name="connsiteX68" fmla="*/ 166254 w 8198427"/>
              <a:gd name="connsiteY68" fmla="*/ 187036 h 6868391"/>
              <a:gd name="connsiteX69" fmla="*/ 103909 w 8198427"/>
              <a:gd name="connsiteY69" fmla="*/ 0 h 6868391"/>
              <a:gd name="connsiteX70" fmla="*/ 8177645 w 8198427"/>
              <a:gd name="connsiteY70" fmla="*/ 10391 h 6868391"/>
              <a:gd name="connsiteX71" fmla="*/ 8198427 w 8198427"/>
              <a:gd name="connsiteY71"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87474 w 8198427"/>
              <a:gd name="connsiteY33" fmla="*/ 3144116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497623 w 8198427"/>
              <a:gd name="connsiteY43" fmla="*/ 2301803 h 6868391"/>
              <a:gd name="connsiteX44" fmla="*/ 3312102 w 8198427"/>
              <a:gd name="connsiteY44" fmla="*/ 2384281 h 6868391"/>
              <a:gd name="connsiteX45" fmla="*/ 3125931 w 8198427"/>
              <a:gd name="connsiteY45" fmla="*/ 2359386 h 6868391"/>
              <a:gd name="connsiteX46" fmla="*/ 2931751 w 8198427"/>
              <a:gd name="connsiteY46" fmla="*/ 2416103 h 6868391"/>
              <a:gd name="connsiteX47" fmla="*/ 2799917 w 8198427"/>
              <a:gd name="connsiteY47" fmla="*/ 2460048 h 6868391"/>
              <a:gd name="connsiteX48" fmla="*/ 2629766 w 8198427"/>
              <a:gd name="connsiteY48" fmla="*/ 2458533 h 6868391"/>
              <a:gd name="connsiteX49" fmla="*/ 2545772 w 8198427"/>
              <a:gd name="connsiteY49" fmla="*/ 2441864 h 6868391"/>
              <a:gd name="connsiteX50" fmla="*/ 2421081 w 8198427"/>
              <a:gd name="connsiteY50" fmla="*/ 2524991 h 6868391"/>
              <a:gd name="connsiteX51" fmla="*/ 2171700 w 8198427"/>
              <a:gd name="connsiteY51" fmla="*/ 2660073 h 6868391"/>
              <a:gd name="connsiteX52" fmla="*/ 1756063 w 8198427"/>
              <a:gd name="connsiteY52" fmla="*/ 2940627 h 6868391"/>
              <a:gd name="connsiteX53" fmla="*/ 1745672 w 8198427"/>
              <a:gd name="connsiteY53" fmla="*/ 2826327 h 6868391"/>
              <a:gd name="connsiteX54" fmla="*/ 1662545 w 8198427"/>
              <a:gd name="connsiteY54" fmla="*/ 2795155 h 6868391"/>
              <a:gd name="connsiteX55" fmla="*/ 779318 w 8198427"/>
              <a:gd name="connsiteY55" fmla="*/ 2940627 h 6868391"/>
              <a:gd name="connsiteX56" fmla="*/ 696191 w 8198427"/>
              <a:gd name="connsiteY56" fmla="*/ 2919846 h 6868391"/>
              <a:gd name="connsiteX57" fmla="*/ 529936 w 8198427"/>
              <a:gd name="connsiteY57" fmla="*/ 2795155 h 6868391"/>
              <a:gd name="connsiteX58" fmla="*/ 488372 w 8198427"/>
              <a:gd name="connsiteY58" fmla="*/ 2493818 h 6868391"/>
              <a:gd name="connsiteX59" fmla="*/ 446809 w 8198427"/>
              <a:gd name="connsiteY59" fmla="*/ 2265218 h 6868391"/>
              <a:gd name="connsiteX60" fmla="*/ 353291 w 8198427"/>
              <a:gd name="connsiteY60" fmla="*/ 2067791 h 6868391"/>
              <a:gd name="connsiteX61" fmla="*/ 187036 w 8198427"/>
              <a:gd name="connsiteY61" fmla="*/ 1911927 h 6868391"/>
              <a:gd name="connsiteX62" fmla="*/ 187036 w 8198427"/>
              <a:gd name="connsiteY62" fmla="*/ 1641764 h 6868391"/>
              <a:gd name="connsiteX63" fmla="*/ 93518 w 8198427"/>
              <a:gd name="connsiteY63" fmla="*/ 1413164 h 6868391"/>
              <a:gd name="connsiteX64" fmla="*/ 0 w 8198427"/>
              <a:gd name="connsiteY64" fmla="*/ 1174173 h 6868391"/>
              <a:gd name="connsiteX65" fmla="*/ 0 w 8198427"/>
              <a:gd name="connsiteY65" fmla="*/ 1174173 h 6868391"/>
              <a:gd name="connsiteX66" fmla="*/ 93518 w 8198427"/>
              <a:gd name="connsiteY66" fmla="*/ 831273 h 6868391"/>
              <a:gd name="connsiteX67" fmla="*/ 166254 w 8198427"/>
              <a:gd name="connsiteY67" fmla="*/ 540327 h 6868391"/>
              <a:gd name="connsiteX68" fmla="*/ 166254 w 8198427"/>
              <a:gd name="connsiteY68" fmla="*/ 187036 h 6868391"/>
              <a:gd name="connsiteX69" fmla="*/ 103909 w 8198427"/>
              <a:gd name="connsiteY69" fmla="*/ 0 h 6868391"/>
              <a:gd name="connsiteX70" fmla="*/ 8177645 w 8198427"/>
              <a:gd name="connsiteY70" fmla="*/ 10391 h 6868391"/>
              <a:gd name="connsiteX71" fmla="*/ 8198427 w 8198427"/>
              <a:gd name="connsiteY71"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87474 w 8198427"/>
              <a:gd name="connsiteY33" fmla="*/ 3144116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497623 w 8198427"/>
              <a:gd name="connsiteY43" fmla="*/ 2301803 h 6868391"/>
              <a:gd name="connsiteX44" fmla="*/ 3312102 w 8198427"/>
              <a:gd name="connsiteY44" fmla="*/ 2384281 h 6868391"/>
              <a:gd name="connsiteX45" fmla="*/ 3125931 w 8198427"/>
              <a:gd name="connsiteY45" fmla="*/ 2359386 h 6868391"/>
              <a:gd name="connsiteX46" fmla="*/ 2931751 w 8198427"/>
              <a:gd name="connsiteY46" fmla="*/ 2416103 h 6868391"/>
              <a:gd name="connsiteX47" fmla="*/ 2799917 w 8198427"/>
              <a:gd name="connsiteY47" fmla="*/ 2460048 h 6868391"/>
              <a:gd name="connsiteX48" fmla="*/ 2629766 w 8198427"/>
              <a:gd name="connsiteY48" fmla="*/ 2458533 h 6868391"/>
              <a:gd name="connsiteX49" fmla="*/ 2493385 w 8198427"/>
              <a:gd name="connsiteY49" fmla="*/ 2529970 h 6868391"/>
              <a:gd name="connsiteX50" fmla="*/ 2421081 w 8198427"/>
              <a:gd name="connsiteY50" fmla="*/ 2524991 h 6868391"/>
              <a:gd name="connsiteX51" fmla="*/ 2171700 w 8198427"/>
              <a:gd name="connsiteY51" fmla="*/ 2660073 h 6868391"/>
              <a:gd name="connsiteX52" fmla="*/ 1756063 w 8198427"/>
              <a:gd name="connsiteY52" fmla="*/ 2940627 h 6868391"/>
              <a:gd name="connsiteX53" fmla="*/ 1745672 w 8198427"/>
              <a:gd name="connsiteY53" fmla="*/ 2826327 h 6868391"/>
              <a:gd name="connsiteX54" fmla="*/ 1662545 w 8198427"/>
              <a:gd name="connsiteY54" fmla="*/ 2795155 h 6868391"/>
              <a:gd name="connsiteX55" fmla="*/ 779318 w 8198427"/>
              <a:gd name="connsiteY55" fmla="*/ 2940627 h 6868391"/>
              <a:gd name="connsiteX56" fmla="*/ 696191 w 8198427"/>
              <a:gd name="connsiteY56" fmla="*/ 2919846 h 6868391"/>
              <a:gd name="connsiteX57" fmla="*/ 529936 w 8198427"/>
              <a:gd name="connsiteY57" fmla="*/ 2795155 h 6868391"/>
              <a:gd name="connsiteX58" fmla="*/ 488372 w 8198427"/>
              <a:gd name="connsiteY58" fmla="*/ 2493818 h 6868391"/>
              <a:gd name="connsiteX59" fmla="*/ 446809 w 8198427"/>
              <a:gd name="connsiteY59" fmla="*/ 2265218 h 6868391"/>
              <a:gd name="connsiteX60" fmla="*/ 353291 w 8198427"/>
              <a:gd name="connsiteY60" fmla="*/ 2067791 h 6868391"/>
              <a:gd name="connsiteX61" fmla="*/ 187036 w 8198427"/>
              <a:gd name="connsiteY61" fmla="*/ 1911927 h 6868391"/>
              <a:gd name="connsiteX62" fmla="*/ 187036 w 8198427"/>
              <a:gd name="connsiteY62" fmla="*/ 1641764 h 6868391"/>
              <a:gd name="connsiteX63" fmla="*/ 93518 w 8198427"/>
              <a:gd name="connsiteY63" fmla="*/ 1413164 h 6868391"/>
              <a:gd name="connsiteX64" fmla="*/ 0 w 8198427"/>
              <a:gd name="connsiteY64" fmla="*/ 1174173 h 6868391"/>
              <a:gd name="connsiteX65" fmla="*/ 0 w 8198427"/>
              <a:gd name="connsiteY65" fmla="*/ 1174173 h 6868391"/>
              <a:gd name="connsiteX66" fmla="*/ 93518 w 8198427"/>
              <a:gd name="connsiteY66" fmla="*/ 831273 h 6868391"/>
              <a:gd name="connsiteX67" fmla="*/ 166254 w 8198427"/>
              <a:gd name="connsiteY67" fmla="*/ 540327 h 6868391"/>
              <a:gd name="connsiteX68" fmla="*/ 166254 w 8198427"/>
              <a:gd name="connsiteY68" fmla="*/ 187036 h 6868391"/>
              <a:gd name="connsiteX69" fmla="*/ 103909 w 8198427"/>
              <a:gd name="connsiteY69" fmla="*/ 0 h 6868391"/>
              <a:gd name="connsiteX70" fmla="*/ 8177645 w 8198427"/>
              <a:gd name="connsiteY70" fmla="*/ 10391 h 6868391"/>
              <a:gd name="connsiteX71" fmla="*/ 8198427 w 8198427"/>
              <a:gd name="connsiteY71"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87474 w 8198427"/>
              <a:gd name="connsiteY33" fmla="*/ 3144116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488098 w 8198427"/>
              <a:gd name="connsiteY43" fmla="*/ 2313709 h 6868391"/>
              <a:gd name="connsiteX44" fmla="*/ 3312102 w 8198427"/>
              <a:gd name="connsiteY44" fmla="*/ 2384281 h 6868391"/>
              <a:gd name="connsiteX45" fmla="*/ 3125931 w 8198427"/>
              <a:gd name="connsiteY45" fmla="*/ 2359386 h 6868391"/>
              <a:gd name="connsiteX46" fmla="*/ 2931751 w 8198427"/>
              <a:gd name="connsiteY46" fmla="*/ 2416103 h 6868391"/>
              <a:gd name="connsiteX47" fmla="*/ 2799917 w 8198427"/>
              <a:gd name="connsiteY47" fmla="*/ 2460048 h 6868391"/>
              <a:gd name="connsiteX48" fmla="*/ 2629766 w 8198427"/>
              <a:gd name="connsiteY48" fmla="*/ 2458533 h 6868391"/>
              <a:gd name="connsiteX49" fmla="*/ 2493385 w 8198427"/>
              <a:gd name="connsiteY49" fmla="*/ 2529970 h 6868391"/>
              <a:gd name="connsiteX50" fmla="*/ 2421081 w 8198427"/>
              <a:gd name="connsiteY50" fmla="*/ 2524991 h 6868391"/>
              <a:gd name="connsiteX51" fmla="*/ 2171700 w 8198427"/>
              <a:gd name="connsiteY51" fmla="*/ 2660073 h 6868391"/>
              <a:gd name="connsiteX52" fmla="*/ 1756063 w 8198427"/>
              <a:gd name="connsiteY52" fmla="*/ 2940627 h 6868391"/>
              <a:gd name="connsiteX53" fmla="*/ 1745672 w 8198427"/>
              <a:gd name="connsiteY53" fmla="*/ 2826327 h 6868391"/>
              <a:gd name="connsiteX54" fmla="*/ 1662545 w 8198427"/>
              <a:gd name="connsiteY54" fmla="*/ 2795155 h 6868391"/>
              <a:gd name="connsiteX55" fmla="*/ 779318 w 8198427"/>
              <a:gd name="connsiteY55" fmla="*/ 2940627 h 6868391"/>
              <a:gd name="connsiteX56" fmla="*/ 696191 w 8198427"/>
              <a:gd name="connsiteY56" fmla="*/ 2919846 h 6868391"/>
              <a:gd name="connsiteX57" fmla="*/ 529936 w 8198427"/>
              <a:gd name="connsiteY57" fmla="*/ 2795155 h 6868391"/>
              <a:gd name="connsiteX58" fmla="*/ 488372 w 8198427"/>
              <a:gd name="connsiteY58" fmla="*/ 2493818 h 6868391"/>
              <a:gd name="connsiteX59" fmla="*/ 446809 w 8198427"/>
              <a:gd name="connsiteY59" fmla="*/ 2265218 h 6868391"/>
              <a:gd name="connsiteX60" fmla="*/ 353291 w 8198427"/>
              <a:gd name="connsiteY60" fmla="*/ 2067791 h 6868391"/>
              <a:gd name="connsiteX61" fmla="*/ 187036 w 8198427"/>
              <a:gd name="connsiteY61" fmla="*/ 1911927 h 6868391"/>
              <a:gd name="connsiteX62" fmla="*/ 187036 w 8198427"/>
              <a:gd name="connsiteY62" fmla="*/ 1641764 h 6868391"/>
              <a:gd name="connsiteX63" fmla="*/ 93518 w 8198427"/>
              <a:gd name="connsiteY63" fmla="*/ 1413164 h 6868391"/>
              <a:gd name="connsiteX64" fmla="*/ 0 w 8198427"/>
              <a:gd name="connsiteY64" fmla="*/ 1174173 h 6868391"/>
              <a:gd name="connsiteX65" fmla="*/ 0 w 8198427"/>
              <a:gd name="connsiteY65" fmla="*/ 1174173 h 6868391"/>
              <a:gd name="connsiteX66" fmla="*/ 93518 w 8198427"/>
              <a:gd name="connsiteY66" fmla="*/ 831273 h 6868391"/>
              <a:gd name="connsiteX67" fmla="*/ 166254 w 8198427"/>
              <a:gd name="connsiteY67" fmla="*/ 540327 h 6868391"/>
              <a:gd name="connsiteX68" fmla="*/ 166254 w 8198427"/>
              <a:gd name="connsiteY68" fmla="*/ 187036 h 6868391"/>
              <a:gd name="connsiteX69" fmla="*/ 103909 w 8198427"/>
              <a:gd name="connsiteY69" fmla="*/ 0 h 6868391"/>
              <a:gd name="connsiteX70" fmla="*/ 8177645 w 8198427"/>
              <a:gd name="connsiteY70" fmla="*/ 10391 h 6868391"/>
              <a:gd name="connsiteX71" fmla="*/ 8198427 w 8198427"/>
              <a:gd name="connsiteY71"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87474 w 8198427"/>
              <a:gd name="connsiteY33" fmla="*/ 3144116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535940 w 8198427"/>
              <a:gd name="connsiteY43" fmla="*/ 2365447 h 6868391"/>
              <a:gd name="connsiteX44" fmla="*/ 3488098 w 8198427"/>
              <a:gd name="connsiteY44" fmla="*/ 2313709 h 6868391"/>
              <a:gd name="connsiteX45" fmla="*/ 3312102 w 8198427"/>
              <a:gd name="connsiteY45" fmla="*/ 2384281 h 6868391"/>
              <a:gd name="connsiteX46" fmla="*/ 3125931 w 8198427"/>
              <a:gd name="connsiteY46" fmla="*/ 2359386 h 6868391"/>
              <a:gd name="connsiteX47" fmla="*/ 2931751 w 8198427"/>
              <a:gd name="connsiteY47" fmla="*/ 2416103 h 6868391"/>
              <a:gd name="connsiteX48" fmla="*/ 2799917 w 8198427"/>
              <a:gd name="connsiteY48" fmla="*/ 2460048 h 6868391"/>
              <a:gd name="connsiteX49" fmla="*/ 2629766 w 8198427"/>
              <a:gd name="connsiteY49" fmla="*/ 2458533 h 6868391"/>
              <a:gd name="connsiteX50" fmla="*/ 2493385 w 8198427"/>
              <a:gd name="connsiteY50" fmla="*/ 2529970 h 6868391"/>
              <a:gd name="connsiteX51" fmla="*/ 2421081 w 8198427"/>
              <a:gd name="connsiteY51" fmla="*/ 2524991 h 6868391"/>
              <a:gd name="connsiteX52" fmla="*/ 2171700 w 8198427"/>
              <a:gd name="connsiteY52" fmla="*/ 2660073 h 6868391"/>
              <a:gd name="connsiteX53" fmla="*/ 1756063 w 8198427"/>
              <a:gd name="connsiteY53" fmla="*/ 2940627 h 6868391"/>
              <a:gd name="connsiteX54" fmla="*/ 1745672 w 8198427"/>
              <a:gd name="connsiteY54" fmla="*/ 2826327 h 6868391"/>
              <a:gd name="connsiteX55" fmla="*/ 1662545 w 8198427"/>
              <a:gd name="connsiteY55" fmla="*/ 2795155 h 6868391"/>
              <a:gd name="connsiteX56" fmla="*/ 779318 w 8198427"/>
              <a:gd name="connsiteY56" fmla="*/ 2940627 h 6868391"/>
              <a:gd name="connsiteX57" fmla="*/ 696191 w 8198427"/>
              <a:gd name="connsiteY57" fmla="*/ 2919846 h 6868391"/>
              <a:gd name="connsiteX58" fmla="*/ 529936 w 8198427"/>
              <a:gd name="connsiteY58" fmla="*/ 2795155 h 6868391"/>
              <a:gd name="connsiteX59" fmla="*/ 488372 w 8198427"/>
              <a:gd name="connsiteY59" fmla="*/ 2493818 h 6868391"/>
              <a:gd name="connsiteX60" fmla="*/ 446809 w 8198427"/>
              <a:gd name="connsiteY60" fmla="*/ 2265218 h 6868391"/>
              <a:gd name="connsiteX61" fmla="*/ 353291 w 8198427"/>
              <a:gd name="connsiteY61" fmla="*/ 2067791 h 6868391"/>
              <a:gd name="connsiteX62" fmla="*/ 187036 w 8198427"/>
              <a:gd name="connsiteY62" fmla="*/ 1911927 h 6868391"/>
              <a:gd name="connsiteX63" fmla="*/ 187036 w 8198427"/>
              <a:gd name="connsiteY63" fmla="*/ 1641764 h 6868391"/>
              <a:gd name="connsiteX64" fmla="*/ 93518 w 8198427"/>
              <a:gd name="connsiteY64" fmla="*/ 1413164 h 6868391"/>
              <a:gd name="connsiteX65" fmla="*/ 0 w 8198427"/>
              <a:gd name="connsiteY65" fmla="*/ 1174173 h 6868391"/>
              <a:gd name="connsiteX66" fmla="*/ 0 w 8198427"/>
              <a:gd name="connsiteY66" fmla="*/ 1174173 h 6868391"/>
              <a:gd name="connsiteX67" fmla="*/ 93518 w 8198427"/>
              <a:gd name="connsiteY67" fmla="*/ 831273 h 6868391"/>
              <a:gd name="connsiteX68" fmla="*/ 166254 w 8198427"/>
              <a:gd name="connsiteY68" fmla="*/ 540327 h 6868391"/>
              <a:gd name="connsiteX69" fmla="*/ 166254 w 8198427"/>
              <a:gd name="connsiteY69" fmla="*/ 187036 h 6868391"/>
              <a:gd name="connsiteX70" fmla="*/ 103909 w 8198427"/>
              <a:gd name="connsiteY70" fmla="*/ 0 h 6868391"/>
              <a:gd name="connsiteX71" fmla="*/ 8177645 w 8198427"/>
              <a:gd name="connsiteY71" fmla="*/ 10391 h 6868391"/>
              <a:gd name="connsiteX72" fmla="*/ 8198427 w 8198427"/>
              <a:gd name="connsiteY72"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99380 w 8198427"/>
              <a:gd name="connsiteY33" fmla="*/ 3134591 h 6868391"/>
              <a:gd name="connsiteX34" fmla="*/ 3730336 w 8198427"/>
              <a:gd name="connsiteY34" fmla="*/ 3169227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535940 w 8198427"/>
              <a:gd name="connsiteY43" fmla="*/ 2365447 h 6868391"/>
              <a:gd name="connsiteX44" fmla="*/ 3488098 w 8198427"/>
              <a:gd name="connsiteY44" fmla="*/ 2313709 h 6868391"/>
              <a:gd name="connsiteX45" fmla="*/ 3312102 w 8198427"/>
              <a:gd name="connsiteY45" fmla="*/ 2384281 h 6868391"/>
              <a:gd name="connsiteX46" fmla="*/ 3125931 w 8198427"/>
              <a:gd name="connsiteY46" fmla="*/ 2359386 h 6868391"/>
              <a:gd name="connsiteX47" fmla="*/ 2931751 w 8198427"/>
              <a:gd name="connsiteY47" fmla="*/ 2416103 h 6868391"/>
              <a:gd name="connsiteX48" fmla="*/ 2799917 w 8198427"/>
              <a:gd name="connsiteY48" fmla="*/ 2460048 h 6868391"/>
              <a:gd name="connsiteX49" fmla="*/ 2629766 w 8198427"/>
              <a:gd name="connsiteY49" fmla="*/ 2458533 h 6868391"/>
              <a:gd name="connsiteX50" fmla="*/ 2493385 w 8198427"/>
              <a:gd name="connsiteY50" fmla="*/ 2529970 h 6868391"/>
              <a:gd name="connsiteX51" fmla="*/ 2421081 w 8198427"/>
              <a:gd name="connsiteY51" fmla="*/ 2524991 h 6868391"/>
              <a:gd name="connsiteX52" fmla="*/ 2171700 w 8198427"/>
              <a:gd name="connsiteY52" fmla="*/ 2660073 h 6868391"/>
              <a:gd name="connsiteX53" fmla="*/ 1756063 w 8198427"/>
              <a:gd name="connsiteY53" fmla="*/ 2940627 h 6868391"/>
              <a:gd name="connsiteX54" fmla="*/ 1745672 w 8198427"/>
              <a:gd name="connsiteY54" fmla="*/ 2826327 h 6868391"/>
              <a:gd name="connsiteX55" fmla="*/ 1662545 w 8198427"/>
              <a:gd name="connsiteY55" fmla="*/ 2795155 h 6868391"/>
              <a:gd name="connsiteX56" fmla="*/ 779318 w 8198427"/>
              <a:gd name="connsiteY56" fmla="*/ 2940627 h 6868391"/>
              <a:gd name="connsiteX57" fmla="*/ 696191 w 8198427"/>
              <a:gd name="connsiteY57" fmla="*/ 2919846 h 6868391"/>
              <a:gd name="connsiteX58" fmla="*/ 529936 w 8198427"/>
              <a:gd name="connsiteY58" fmla="*/ 2795155 h 6868391"/>
              <a:gd name="connsiteX59" fmla="*/ 488372 w 8198427"/>
              <a:gd name="connsiteY59" fmla="*/ 2493818 h 6868391"/>
              <a:gd name="connsiteX60" fmla="*/ 446809 w 8198427"/>
              <a:gd name="connsiteY60" fmla="*/ 2265218 h 6868391"/>
              <a:gd name="connsiteX61" fmla="*/ 353291 w 8198427"/>
              <a:gd name="connsiteY61" fmla="*/ 2067791 h 6868391"/>
              <a:gd name="connsiteX62" fmla="*/ 187036 w 8198427"/>
              <a:gd name="connsiteY62" fmla="*/ 1911927 h 6868391"/>
              <a:gd name="connsiteX63" fmla="*/ 187036 w 8198427"/>
              <a:gd name="connsiteY63" fmla="*/ 1641764 h 6868391"/>
              <a:gd name="connsiteX64" fmla="*/ 93518 w 8198427"/>
              <a:gd name="connsiteY64" fmla="*/ 1413164 h 6868391"/>
              <a:gd name="connsiteX65" fmla="*/ 0 w 8198427"/>
              <a:gd name="connsiteY65" fmla="*/ 1174173 h 6868391"/>
              <a:gd name="connsiteX66" fmla="*/ 0 w 8198427"/>
              <a:gd name="connsiteY66" fmla="*/ 1174173 h 6868391"/>
              <a:gd name="connsiteX67" fmla="*/ 93518 w 8198427"/>
              <a:gd name="connsiteY67" fmla="*/ 831273 h 6868391"/>
              <a:gd name="connsiteX68" fmla="*/ 166254 w 8198427"/>
              <a:gd name="connsiteY68" fmla="*/ 540327 h 6868391"/>
              <a:gd name="connsiteX69" fmla="*/ 166254 w 8198427"/>
              <a:gd name="connsiteY69" fmla="*/ 187036 h 6868391"/>
              <a:gd name="connsiteX70" fmla="*/ 103909 w 8198427"/>
              <a:gd name="connsiteY70" fmla="*/ 0 h 6868391"/>
              <a:gd name="connsiteX71" fmla="*/ 8177645 w 8198427"/>
              <a:gd name="connsiteY71" fmla="*/ 10391 h 6868391"/>
              <a:gd name="connsiteX72" fmla="*/ 8198427 w 8198427"/>
              <a:gd name="connsiteY72"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99380 w 8198427"/>
              <a:gd name="connsiteY33" fmla="*/ 3134591 h 6868391"/>
              <a:gd name="connsiteX34" fmla="*/ 3747004 w 8198427"/>
              <a:gd name="connsiteY34" fmla="*/ 3171608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535940 w 8198427"/>
              <a:gd name="connsiteY43" fmla="*/ 2365447 h 6868391"/>
              <a:gd name="connsiteX44" fmla="*/ 3488098 w 8198427"/>
              <a:gd name="connsiteY44" fmla="*/ 2313709 h 6868391"/>
              <a:gd name="connsiteX45" fmla="*/ 3312102 w 8198427"/>
              <a:gd name="connsiteY45" fmla="*/ 2384281 h 6868391"/>
              <a:gd name="connsiteX46" fmla="*/ 3125931 w 8198427"/>
              <a:gd name="connsiteY46" fmla="*/ 2359386 h 6868391"/>
              <a:gd name="connsiteX47" fmla="*/ 2931751 w 8198427"/>
              <a:gd name="connsiteY47" fmla="*/ 2416103 h 6868391"/>
              <a:gd name="connsiteX48" fmla="*/ 2799917 w 8198427"/>
              <a:gd name="connsiteY48" fmla="*/ 2460048 h 6868391"/>
              <a:gd name="connsiteX49" fmla="*/ 2629766 w 8198427"/>
              <a:gd name="connsiteY49" fmla="*/ 2458533 h 6868391"/>
              <a:gd name="connsiteX50" fmla="*/ 2493385 w 8198427"/>
              <a:gd name="connsiteY50" fmla="*/ 2529970 h 6868391"/>
              <a:gd name="connsiteX51" fmla="*/ 2421081 w 8198427"/>
              <a:gd name="connsiteY51" fmla="*/ 2524991 h 6868391"/>
              <a:gd name="connsiteX52" fmla="*/ 2171700 w 8198427"/>
              <a:gd name="connsiteY52" fmla="*/ 2660073 h 6868391"/>
              <a:gd name="connsiteX53" fmla="*/ 1756063 w 8198427"/>
              <a:gd name="connsiteY53" fmla="*/ 2940627 h 6868391"/>
              <a:gd name="connsiteX54" fmla="*/ 1745672 w 8198427"/>
              <a:gd name="connsiteY54" fmla="*/ 2826327 h 6868391"/>
              <a:gd name="connsiteX55" fmla="*/ 1662545 w 8198427"/>
              <a:gd name="connsiteY55" fmla="*/ 2795155 h 6868391"/>
              <a:gd name="connsiteX56" fmla="*/ 779318 w 8198427"/>
              <a:gd name="connsiteY56" fmla="*/ 2940627 h 6868391"/>
              <a:gd name="connsiteX57" fmla="*/ 696191 w 8198427"/>
              <a:gd name="connsiteY57" fmla="*/ 2919846 h 6868391"/>
              <a:gd name="connsiteX58" fmla="*/ 529936 w 8198427"/>
              <a:gd name="connsiteY58" fmla="*/ 2795155 h 6868391"/>
              <a:gd name="connsiteX59" fmla="*/ 488372 w 8198427"/>
              <a:gd name="connsiteY59" fmla="*/ 2493818 h 6868391"/>
              <a:gd name="connsiteX60" fmla="*/ 446809 w 8198427"/>
              <a:gd name="connsiteY60" fmla="*/ 2265218 h 6868391"/>
              <a:gd name="connsiteX61" fmla="*/ 353291 w 8198427"/>
              <a:gd name="connsiteY61" fmla="*/ 2067791 h 6868391"/>
              <a:gd name="connsiteX62" fmla="*/ 187036 w 8198427"/>
              <a:gd name="connsiteY62" fmla="*/ 1911927 h 6868391"/>
              <a:gd name="connsiteX63" fmla="*/ 187036 w 8198427"/>
              <a:gd name="connsiteY63" fmla="*/ 1641764 h 6868391"/>
              <a:gd name="connsiteX64" fmla="*/ 93518 w 8198427"/>
              <a:gd name="connsiteY64" fmla="*/ 1413164 h 6868391"/>
              <a:gd name="connsiteX65" fmla="*/ 0 w 8198427"/>
              <a:gd name="connsiteY65" fmla="*/ 1174173 h 6868391"/>
              <a:gd name="connsiteX66" fmla="*/ 0 w 8198427"/>
              <a:gd name="connsiteY66" fmla="*/ 1174173 h 6868391"/>
              <a:gd name="connsiteX67" fmla="*/ 93518 w 8198427"/>
              <a:gd name="connsiteY67" fmla="*/ 831273 h 6868391"/>
              <a:gd name="connsiteX68" fmla="*/ 166254 w 8198427"/>
              <a:gd name="connsiteY68" fmla="*/ 540327 h 6868391"/>
              <a:gd name="connsiteX69" fmla="*/ 166254 w 8198427"/>
              <a:gd name="connsiteY69" fmla="*/ 187036 h 6868391"/>
              <a:gd name="connsiteX70" fmla="*/ 103909 w 8198427"/>
              <a:gd name="connsiteY70" fmla="*/ 0 h 6868391"/>
              <a:gd name="connsiteX71" fmla="*/ 8177645 w 8198427"/>
              <a:gd name="connsiteY71" fmla="*/ 10391 h 6868391"/>
              <a:gd name="connsiteX72" fmla="*/ 8198427 w 8198427"/>
              <a:gd name="connsiteY72"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99380 w 8198427"/>
              <a:gd name="connsiteY33" fmla="*/ 3134591 h 6868391"/>
              <a:gd name="connsiteX34" fmla="*/ 3747004 w 8198427"/>
              <a:gd name="connsiteY34" fmla="*/ 3171608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535940 w 8198427"/>
              <a:gd name="connsiteY43" fmla="*/ 2365447 h 6868391"/>
              <a:gd name="connsiteX44" fmla="*/ 3488098 w 8198427"/>
              <a:gd name="connsiteY44" fmla="*/ 2313709 h 6868391"/>
              <a:gd name="connsiteX45" fmla="*/ 3312102 w 8198427"/>
              <a:gd name="connsiteY45" fmla="*/ 2384281 h 6868391"/>
              <a:gd name="connsiteX46" fmla="*/ 3125931 w 8198427"/>
              <a:gd name="connsiteY46" fmla="*/ 2359386 h 6868391"/>
              <a:gd name="connsiteX47" fmla="*/ 2931751 w 8198427"/>
              <a:gd name="connsiteY47" fmla="*/ 2416103 h 6868391"/>
              <a:gd name="connsiteX48" fmla="*/ 2799917 w 8198427"/>
              <a:gd name="connsiteY48" fmla="*/ 2460048 h 6868391"/>
              <a:gd name="connsiteX49" fmla="*/ 2629766 w 8198427"/>
              <a:gd name="connsiteY49" fmla="*/ 2458533 h 6868391"/>
              <a:gd name="connsiteX50" fmla="*/ 2493385 w 8198427"/>
              <a:gd name="connsiteY50" fmla="*/ 2529970 h 6868391"/>
              <a:gd name="connsiteX51" fmla="*/ 2399650 w 8198427"/>
              <a:gd name="connsiteY51" fmla="*/ 2567854 h 6868391"/>
              <a:gd name="connsiteX52" fmla="*/ 2171700 w 8198427"/>
              <a:gd name="connsiteY52" fmla="*/ 2660073 h 6868391"/>
              <a:gd name="connsiteX53" fmla="*/ 1756063 w 8198427"/>
              <a:gd name="connsiteY53" fmla="*/ 2940627 h 6868391"/>
              <a:gd name="connsiteX54" fmla="*/ 1745672 w 8198427"/>
              <a:gd name="connsiteY54" fmla="*/ 2826327 h 6868391"/>
              <a:gd name="connsiteX55" fmla="*/ 1662545 w 8198427"/>
              <a:gd name="connsiteY55" fmla="*/ 2795155 h 6868391"/>
              <a:gd name="connsiteX56" fmla="*/ 779318 w 8198427"/>
              <a:gd name="connsiteY56" fmla="*/ 2940627 h 6868391"/>
              <a:gd name="connsiteX57" fmla="*/ 696191 w 8198427"/>
              <a:gd name="connsiteY57" fmla="*/ 2919846 h 6868391"/>
              <a:gd name="connsiteX58" fmla="*/ 529936 w 8198427"/>
              <a:gd name="connsiteY58" fmla="*/ 2795155 h 6868391"/>
              <a:gd name="connsiteX59" fmla="*/ 488372 w 8198427"/>
              <a:gd name="connsiteY59" fmla="*/ 2493818 h 6868391"/>
              <a:gd name="connsiteX60" fmla="*/ 446809 w 8198427"/>
              <a:gd name="connsiteY60" fmla="*/ 2265218 h 6868391"/>
              <a:gd name="connsiteX61" fmla="*/ 353291 w 8198427"/>
              <a:gd name="connsiteY61" fmla="*/ 2067791 h 6868391"/>
              <a:gd name="connsiteX62" fmla="*/ 187036 w 8198427"/>
              <a:gd name="connsiteY62" fmla="*/ 1911927 h 6868391"/>
              <a:gd name="connsiteX63" fmla="*/ 187036 w 8198427"/>
              <a:gd name="connsiteY63" fmla="*/ 1641764 h 6868391"/>
              <a:gd name="connsiteX64" fmla="*/ 93518 w 8198427"/>
              <a:gd name="connsiteY64" fmla="*/ 1413164 h 6868391"/>
              <a:gd name="connsiteX65" fmla="*/ 0 w 8198427"/>
              <a:gd name="connsiteY65" fmla="*/ 1174173 h 6868391"/>
              <a:gd name="connsiteX66" fmla="*/ 0 w 8198427"/>
              <a:gd name="connsiteY66" fmla="*/ 1174173 h 6868391"/>
              <a:gd name="connsiteX67" fmla="*/ 93518 w 8198427"/>
              <a:gd name="connsiteY67" fmla="*/ 831273 h 6868391"/>
              <a:gd name="connsiteX68" fmla="*/ 166254 w 8198427"/>
              <a:gd name="connsiteY68" fmla="*/ 540327 h 6868391"/>
              <a:gd name="connsiteX69" fmla="*/ 166254 w 8198427"/>
              <a:gd name="connsiteY69" fmla="*/ 187036 h 6868391"/>
              <a:gd name="connsiteX70" fmla="*/ 103909 w 8198427"/>
              <a:gd name="connsiteY70" fmla="*/ 0 h 6868391"/>
              <a:gd name="connsiteX71" fmla="*/ 8177645 w 8198427"/>
              <a:gd name="connsiteY71" fmla="*/ 10391 h 6868391"/>
              <a:gd name="connsiteX72" fmla="*/ 8198427 w 8198427"/>
              <a:gd name="connsiteY72"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99380 w 8198427"/>
              <a:gd name="connsiteY33" fmla="*/ 3134591 h 6868391"/>
              <a:gd name="connsiteX34" fmla="*/ 3747004 w 8198427"/>
              <a:gd name="connsiteY34" fmla="*/ 3171608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535940 w 8198427"/>
              <a:gd name="connsiteY43" fmla="*/ 2365447 h 6868391"/>
              <a:gd name="connsiteX44" fmla="*/ 3488098 w 8198427"/>
              <a:gd name="connsiteY44" fmla="*/ 2313709 h 6868391"/>
              <a:gd name="connsiteX45" fmla="*/ 3312102 w 8198427"/>
              <a:gd name="connsiteY45" fmla="*/ 2384281 h 6868391"/>
              <a:gd name="connsiteX46" fmla="*/ 3125931 w 8198427"/>
              <a:gd name="connsiteY46" fmla="*/ 2359386 h 6868391"/>
              <a:gd name="connsiteX47" fmla="*/ 2931751 w 8198427"/>
              <a:gd name="connsiteY47" fmla="*/ 2416103 h 6868391"/>
              <a:gd name="connsiteX48" fmla="*/ 2799917 w 8198427"/>
              <a:gd name="connsiteY48" fmla="*/ 2460048 h 6868391"/>
              <a:gd name="connsiteX49" fmla="*/ 2629766 w 8198427"/>
              <a:gd name="connsiteY49" fmla="*/ 2458533 h 6868391"/>
              <a:gd name="connsiteX50" fmla="*/ 2493385 w 8198427"/>
              <a:gd name="connsiteY50" fmla="*/ 2529970 h 6868391"/>
              <a:gd name="connsiteX51" fmla="*/ 2399650 w 8198427"/>
              <a:gd name="connsiteY51" fmla="*/ 2567854 h 6868391"/>
              <a:gd name="connsiteX52" fmla="*/ 2207419 w 8198427"/>
              <a:gd name="connsiteY52" fmla="*/ 2698173 h 6868391"/>
              <a:gd name="connsiteX53" fmla="*/ 1756063 w 8198427"/>
              <a:gd name="connsiteY53" fmla="*/ 2940627 h 6868391"/>
              <a:gd name="connsiteX54" fmla="*/ 1745672 w 8198427"/>
              <a:gd name="connsiteY54" fmla="*/ 2826327 h 6868391"/>
              <a:gd name="connsiteX55" fmla="*/ 1662545 w 8198427"/>
              <a:gd name="connsiteY55" fmla="*/ 2795155 h 6868391"/>
              <a:gd name="connsiteX56" fmla="*/ 779318 w 8198427"/>
              <a:gd name="connsiteY56" fmla="*/ 2940627 h 6868391"/>
              <a:gd name="connsiteX57" fmla="*/ 696191 w 8198427"/>
              <a:gd name="connsiteY57" fmla="*/ 2919846 h 6868391"/>
              <a:gd name="connsiteX58" fmla="*/ 529936 w 8198427"/>
              <a:gd name="connsiteY58" fmla="*/ 2795155 h 6868391"/>
              <a:gd name="connsiteX59" fmla="*/ 488372 w 8198427"/>
              <a:gd name="connsiteY59" fmla="*/ 2493818 h 6868391"/>
              <a:gd name="connsiteX60" fmla="*/ 446809 w 8198427"/>
              <a:gd name="connsiteY60" fmla="*/ 2265218 h 6868391"/>
              <a:gd name="connsiteX61" fmla="*/ 353291 w 8198427"/>
              <a:gd name="connsiteY61" fmla="*/ 2067791 h 6868391"/>
              <a:gd name="connsiteX62" fmla="*/ 187036 w 8198427"/>
              <a:gd name="connsiteY62" fmla="*/ 1911927 h 6868391"/>
              <a:gd name="connsiteX63" fmla="*/ 187036 w 8198427"/>
              <a:gd name="connsiteY63" fmla="*/ 1641764 h 6868391"/>
              <a:gd name="connsiteX64" fmla="*/ 93518 w 8198427"/>
              <a:gd name="connsiteY64" fmla="*/ 1413164 h 6868391"/>
              <a:gd name="connsiteX65" fmla="*/ 0 w 8198427"/>
              <a:gd name="connsiteY65" fmla="*/ 1174173 h 6868391"/>
              <a:gd name="connsiteX66" fmla="*/ 0 w 8198427"/>
              <a:gd name="connsiteY66" fmla="*/ 1174173 h 6868391"/>
              <a:gd name="connsiteX67" fmla="*/ 93518 w 8198427"/>
              <a:gd name="connsiteY67" fmla="*/ 831273 h 6868391"/>
              <a:gd name="connsiteX68" fmla="*/ 166254 w 8198427"/>
              <a:gd name="connsiteY68" fmla="*/ 540327 h 6868391"/>
              <a:gd name="connsiteX69" fmla="*/ 166254 w 8198427"/>
              <a:gd name="connsiteY69" fmla="*/ 187036 h 6868391"/>
              <a:gd name="connsiteX70" fmla="*/ 103909 w 8198427"/>
              <a:gd name="connsiteY70" fmla="*/ 0 h 6868391"/>
              <a:gd name="connsiteX71" fmla="*/ 8177645 w 8198427"/>
              <a:gd name="connsiteY71" fmla="*/ 10391 h 6868391"/>
              <a:gd name="connsiteX72" fmla="*/ 8198427 w 8198427"/>
              <a:gd name="connsiteY72"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99380 w 8198427"/>
              <a:gd name="connsiteY33" fmla="*/ 3134591 h 6868391"/>
              <a:gd name="connsiteX34" fmla="*/ 3747004 w 8198427"/>
              <a:gd name="connsiteY34" fmla="*/ 3171608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535940 w 8198427"/>
              <a:gd name="connsiteY43" fmla="*/ 2365447 h 6868391"/>
              <a:gd name="connsiteX44" fmla="*/ 3488098 w 8198427"/>
              <a:gd name="connsiteY44" fmla="*/ 2313709 h 6868391"/>
              <a:gd name="connsiteX45" fmla="*/ 3312102 w 8198427"/>
              <a:gd name="connsiteY45" fmla="*/ 2384281 h 6868391"/>
              <a:gd name="connsiteX46" fmla="*/ 3125931 w 8198427"/>
              <a:gd name="connsiteY46" fmla="*/ 2359386 h 6868391"/>
              <a:gd name="connsiteX47" fmla="*/ 2931751 w 8198427"/>
              <a:gd name="connsiteY47" fmla="*/ 2416103 h 6868391"/>
              <a:gd name="connsiteX48" fmla="*/ 2799917 w 8198427"/>
              <a:gd name="connsiteY48" fmla="*/ 2460048 h 6868391"/>
              <a:gd name="connsiteX49" fmla="*/ 2629766 w 8198427"/>
              <a:gd name="connsiteY49" fmla="*/ 2458533 h 6868391"/>
              <a:gd name="connsiteX50" fmla="*/ 2493385 w 8198427"/>
              <a:gd name="connsiteY50" fmla="*/ 2529970 h 6868391"/>
              <a:gd name="connsiteX51" fmla="*/ 2399650 w 8198427"/>
              <a:gd name="connsiteY51" fmla="*/ 2567854 h 6868391"/>
              <a:gd name="connsiteX52" fmla="*/ 2207419 w 8198427"/>
              <a:gd name="connsiteY52" fmla="*/ 2698173 h 6868391"/>
              <a:gd name="connsiteX53" fmla="*/ 1904783 w 8198427"/>
              <a:gd name="connsiteY53" fmla="*/ 2872654 h 6868391"/>
              <a:gd name="connsiteX54" fmla="*/ 1756063 w 8198427"/>
              <a:gd name="connsiteY54" fmla="*/ 2940627 h 6868391"/>
              <a:gd name="connsiteX55" fmla="*/ 1745672 w 8198427"/>
              <a:gd name="connsiteY55" fmla="*/ 2826327 h 6868391"/>
              <a:gd name="connsiteX56" fmla="*/ 1662545 w 8198427"/>
              <a:gd name="connsiteY56" fmla="*/ 2795155 h 6868391"/>
              <a:gd name="connsiteX57" fmla="*/ 779318 w 8198427"/>
              <a:gd name="connsiteY57" fmla="*/ 2940627 h 6868391"/>
              <a:gd name="connsiteX58" fmla="*/ 696191 w 8198427"/>
              <a:gd name="connsiteY58" fmla="*/ 2919846 h 6868391"/>
              <a:gd name="connsiteX59" fmla="*/ 529936 w 8198427"/>
              <a:gd name="connsiteY59" fmla="*/ 2795155 h 6868391"/>
              <a:gd name="connsiteX60" fmla="*/ 488372 w 8198427"/>
              <a:gd name="connsiteY60" fmla="*/ 2493818 h 6868391"/>
              <a:gd name="connsiteX61" fmla="*/ 446809 w 8198427"/>
              <a:gd name="connsiteY61" fmla="*/ 2265218 h 6868391"/>
              <a:gd name="connsiteX62" fmla="*/ 353291 w 8198427"/>
              <a:gd name="connsiteY62" fmla="*/ 2067791 h 6868391"/>
              <a:gd name="connsiteX63" fmla="*/ 187036 w 8198427"/>
              <a:gd name="connsiteY63" fmla="*/ 1911927 h 6868391"/>
              <a:gd name="connsiteX64" fmla="*/ 187036 w 8198427"/>
              <a:gd name="connsiteY64" fmla="*/ 1641764 h 6868391"/>
              <a:gd name="connsiteX65" fmla="*/ 93518 w 8198427"/>
              <a:gd name="connsiteY65" fmla="*/ 1413164 h 6868391"/>
              <a:gd name="connsiteX66" fmla="*/ 0 w 8198427"/>
              <a:gd name="connsiteY66" fmla="*/ 1174173 h 6868391"/>
              <a:gd name="connsiteX67" fmla="*/ 0 w 8198427"/>
              <a:gd name="connsiteY67" fmla="*/ 1174173 h 6868391"/>
              <a:gd name="connsiteX68" fmla="*/ 93518 w 8198427"/>
              <a:gd name="connsiteY68" fmla="*/ 831273 h 6868391"/>
              <a:gd name="connsiteX69" fmla="*/ 166254 w 8198427"/>
              <a:gd name="connsiteY69" fmla="*/ 540327 h 6868391"/>
              <a:gd name="connsiteX70" fmla="*/ 166254 w 8198427"/>
              <a:gd name="connsiteY70" fmla="*/ 187036 h 6868391"/>
              <a:gd name="connsiteX71" fmla="*/ 103909 w 8198427"/>
              <a:gd name="connsiteY71" fmla="*/ 0 h 6868391"/>
              <a:gd name="connsiteX72" fmla="*/ 8177645 w 8198427"/>
              <a:gd name="connsiteY72" fmla="*/ 10391 h 6868391"/>
              <a:gd name="connsiteX73" fmla="*/ 8198427 w 8198427"/>
              <a:gd name="connsiteY73"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99380 w 8198427"/>
              <a:gd name="connsiteY33" fmla="*/ 3134591 h 6868391"/>
              <a:gd name="connsiteX34" fmla="*/ 3747004 w 8198427"/>
              <a:gd name="connsiteY34" fmla="*/ 3171608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535940 w 8198427"/>
              <a:gd name="connsiteY43" fmla="*/ 2365447 h 6868391"/>
              <a:gd name="connsiteX44" fmla="*/ 3488098 w 8198427"/>
              <a:gd name="connsiteY44" fmla="*/ 2313709 h 6868391"/>
              <a:gd name="connsiteX45" fmla="*/ 3312102 w 8198427"/>
              <a:gd name="connsiteY45" fmla="*/ 2384281 h 6868391"/>
              <a:gd name="connsiteX46" fmla="*/ 3125931 w 8198427"/>
              <a:gd name="connsiteY46" fmla="*/ 2359386 h 6868391"/>
              <a:gd name="connsiteX47" fmla="*/ 2931751 w 8198427"/>
              <a:gd name="connsiteY47" fmla="*/ 2416103 h 6868391"/>
              <a:gd name="connsiteX48" fmla="*/ 2799917 w 8198427"/>
              <a:gd name="connsiteY48" fmla="*/ 2460048 h 6868391"/>
              <a:gd name="connsiteX49" fmla="*/ 2629766 w 8198427"/>
              <a:gd name="connsiteY49" fmla="*/ 2458533 h 6868391"/>
              <a:gd name="connsiteX50" fmla="*/ 2493385 w 8198427"/>
              <a:gd name="connsiteY50" fmla="*/ 2529970 h 6868391"/>
              <a:gd name="connsiteX51" fmla="*/ 2399650 w 8198427"/>
              <a:gd name="connsiteY51" fmla="*/ 2567854 h 6868391"/>
              <a:gd name="connsiteX52" fmla="*/ 2207419 w 8198427"/>
              <a:gd name="connsiteY52" fmla="*/ 2698173 h 6868391"/>
              <a:gd name="connsiteX53" fmla="*/ 1904783 w 8198427"/>
              <a:gd name="connsiteY53" fmla="*/ 2872654 h 6868391"/>
              <a:gd name="connsiteX54" fmla="*/ 1756063 w 8198427"/>
              <a:gd name="connsiteY54" fmla="*/ 2940627 h 6868391"/>
              <a:gd name="connsiteX55" fmla="*/ 1726622 w 8198427"/>
              <a:gd name="connsiteY55" fmla="*/ 2845377 h 6868391"/>
              <a:gd name="connsiteX56" fmla="*/ 1662545 w 8198427"/>
              <a:gd name="connsiteY56" fmla="*/ 2795155 h 6868391"/>
              <a:gd name="connsiteX57" fmla="*/ 779318 w 8198427"/>
              <a:gd name="connsiteY57" fmla="*/ 2940627 h 6868391"/>
              <a:gd name="connsiteX58" fmla="*/ 696191 w 8198427"/>
              <a:gd name="connsiteY58" fmla="*/ 2919846 h 6868391"/>
              <a:gd name="connsiteX59" fmla="*/ 529936 w 8198427"/>
              <a:gd name="connsiteY59" fmla="*/ 2795155 h 6868391"/>
              <a:gd name="connsiteX60" fmla="*/ 488372 w 8198427"/>
              <a:gd name="connsiteY60" fmla="*/ 2493818 h 6868391"/>
              <a:gd name="connsiteX61" fmla="*/ 446809 w 8198427"/>
              <a:gd name="connsiteY61" fmla="*/ 2265218 h 6868391"/>
              <a:gd name="connsiteX62" fmla="*/ 353291 w 8198427"/>
              <a:gd name="connsiteY62" fmla="*/ 2067791 h 6868391"/>
              <a:gd name="connsiteX63" fmla="*/ 187036 w 8198427"/>
              <a:gd name="connsiteY63" fmla="*/ 1911927 h 6868391"/>
              <a:gd name="connsiteX64" fmla="*/ 187036 w 8198427"/>
              <a:gd name="connsiteY64" fmla="*/ 1641764 h 6868391"/>
              <a:gd name="connsiteX65" fmla="*/ 93518 w 8198427"/>
              <a:gd name="connsiteY65" fmla="*/ 1413164 h 6868391"/>
              <a:gd name="connsiteX66" fmla="*/ 0 w 8198427"/>
              <a:gd name="connsiteY66" fmla="*/ 1174173 h 6868391"/>
              <a:gd name="connsiteX67" fmla="*/ 0 w 8198427"/>
              <a:gd name="connsiteY67" fmla="*/ 1174173 h 6868391"/>
              <a:gd name="connsiteX68" fmla="*/ 93518 w 8198427"/>
              <a:gd name="connsiteY68" fmla="*/ 831273 h 6868391"/>
              <a:gd name="connsiteX69" fmla="*/ 166254 w 8198427"/>
              <a:gd name="connsiteY69" fmla="*/ 540327 h 6868391"/>
              <a:gd name="connsiteX70" fmla="*/ 166254 w 8198427"/>
              <a:gd name="connsiteY70" fmla="*/ 187036 h 6868391"/>
              <a:gd name="connsiteX71" fmla="*/ 103909 w 8198427"/>
              <a:gd name="connsiteY71" fmla="*/ 0 h 6868391"/>
              <a:gd name="connsiteX72" fmla="*/ 8177645 w 8198427"/>
              <a:gd name="connsiteY72" fmla="*/ 10391 h 6868391"/>
              <a:gd name="connsiteX73" fmla="*/ 8198427 w 8198427"/>
              <a:gd name="connsiteY73"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99380 w 8198427"/>
              <a:gd name="connsiteY33" fmla="*/ 3134591 h 6868391"/>
              <a:gd name="connsiteX34" fmla="*/ 3747004 w 8198427"/>
              <a:gd name="connsiteY34" fmla="*/ 3171608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535940 w 8198427"/>
              <a:gd name="connsiteY43" fmla="*/ 2365447 h 6868391"/>
              <a:gd name="connsiteX44" fmla="*/ 3488098 w 8198427"/>
              <a:gd name="connsiteY44" fmla="*/ 2313709 h 6868391"/>
              <a:gd name="connsiteX45" fmla="*/ 3312102 w 8198427"/>
              <a:gd name="connsiteY45" fmla="*/ 2384281 h 6868391"/>
              <a:gd name="connsiteX46" fmla="*/ 3125931 w 8198427"/>
              <a:gd name="connsiteY46" fmla="*/ 2359386 h 6868391"/>
              <a:gd name="connsiteX47" fmla="*/ 2931751 w 8198427"/>
              <a:gd name="connsiteY47" fmla="*/ 2416103 h 6868391"/>
              <a:gd name="connsiteX48" fmla="*/ 2799917 w 8198427"/>
              <a:gd name="connsiteY48" fmla="*/ 2460048 h 6868391"/>
              <a:gd name="connsiteX49" fmla="*/ 2629766 w 8198427"/>
              <a:gd name="connsiteY49" fmla="*/ 2458533 h 6868391"/>
              <a:gd name="connsiteX50" fmla="*/ 2493385 w 8198427"/>
              <a:gd name="connsiteY50" fmla="*/ 2529970 h 6868391"/>
              <a:gd name="connsiteX51" fmla="*/ 2399650 w 8198427"/>
              <a:gd name="connsiteY51" fmla="*/ 2567854 h 6868391"/>
              <a:gd name="connsiteX52" fmla="*/ 2207419 w 8198427"/>
              <a:gd name="connsiteY52" fmla="*/ 2698173 h 6868391"/>
              <a:gd name="connsiteX53" fmla="*/ 1904783 w 8198427"/>
              <a:gd name="connsiteY53" fmla="*/ 2872654 h 6868391"/>
              <a:gd name="connsiteX54" fmla="*/ 1756063 w 8198427"/>
              <a:gd name="connsiteY54" fmla="*/ 2940627 h 6868391"/>
              <a:gd name="connsiteX55" fmla="*/ 1726622 w 8198427"/>
              <a:gd name="connsiteY55" fmla="*/ 2845377 h 6868391"/>
              <a:gd name="connsiteX56" fmla="*/ 1579201 w 8198427"/>
              <a:gd name="connsiteY56" fmla="*/ 2807061 h 6868391"/>
              <a:gd name="connsiteX57" fmla="*/ 779318 w 8198427"/>
              <a:gd name="connsiteY57" fmla="*/ 2940627 h 6868391"/>
              <a:gd name="connsiteX58" fmla="*/ 696191 w 8198427"/>
              <a:gd name="connsiteY58" fmla="*/ 2919846 h 6868391"/>
              <a:gd name="connsiteX59" fmla="*/ 529936 w 8198427"/>
              <a:gd name="connsiteY59" fmla="*/ 2795155 h 6868391"/>
              <a:gd name="connsiteX60" fmla="*/ 488372 w 8198427"/>
              <a:gd name="connsiteY60" fmla="*/ 2493818 h 6868391"/>
              <a:gd name="connsiteX61" fmla="*/ 446809 w 8198427"/>
              <a:gd name="connsiteY61" fmla="*/ 2265218 h 6868391"/>
              <a:gd name="connsiteX62" fmla="*/ 353291 w 8198427"/>
              <a:gd name="connsiteY62" fmla="*/ 2067791 h 6868391"/>
              <a:gd name="connsiteX63" fmla="*/ 187036 w 8198427"/>
              <a:gd name="connsiteY63" fmla="*/ 1911927 h 6868391"/>
              <a:gd name="connsiteX64" fmla="*/ 187036 w 8198427"/>
              <a:gd name="connsiteY64" fmla="*/ 1641764 h 6868391"/>
              <a:gd name="connsiteX65" fmla="*/ 93518 w 8198427"/>
              <a:gd name="connsiteY65" fmla="*/ 1413164 h 6868391"/>
              <a:gd name="connsiteX66" fmla="*/ 0 w 8198427"/>
              <a:gd name="connsiteY66" fmla="*/ 1174173 h 6868391"/>
              <a:gd name="connsiteX67" fmla="*/ 0 w 8198427"/>
              <a:gd name="connsiteY67" fmla="*/ 1174173 h 6868391"/>
              <a:gd name="connsiteX68" fmla="*/ 93518 w 8198427"/>
              <a:gd name="connsiteY68" fmla="*/ 831273 h 6868391"/>
              <a:gd name="connsiteX69" fmla="*/ 166254 w 8198427"/>
              <a:gd name="connsiteY69" fmla="*/ 540327 h 6868391"/>
              <a:gd name="connsiteX70" fmla="*/ 166254 w 8198427"/>
              <a:gd name="connsiteY70" fmla="*/ 187036 h 6868391"/>
              <a:gd name="connsiteX71" fmla="*/ 103909 w 8198427"/>
              <a:gd name="connsiteY71" fmla="*/ 0 h 6868391"/>
              <a:gd name="connsiteX72" fmla="*/ 8177645 w 8198427"/>
              <a:gd name="connsiteY72" fmla="*/ 10391 h 6868391"/>
              <a:gd name="connsiteX73" fmla="*/ 8198427 w 8198427"/>
              <a:gd name="connsiteY73"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99380 w 8198427"/>
              <a:gd name="connsiteY33" fmla="*/ 3134591 h 6868391"/>
              <a:gd name="connsiteX34" fmla="*/ 3747004 w 8198427"/>
              <a:gd name="connsiteY34" fmla="*/ 3171608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535940 w 8198427"/>
              <a:gd name="connsiteY43" fmla="*/ 2365447 h 6868391"/>
              <a:gd name="connsiteX44" fmla="*/ 3488098 w 8198427"/>
              <a:gd name="connsiteY44" fmla="*/ 2313709 h 6868391"/>
              <a:gd name="connsiteX45" fmla="*/ 3312102 w 8198427"/>
              <a:gd name="connsiteY45" fmla="*/ 2384281 h 6868391"/>
              <a:gd name="connsiteX46" fmla="*/ 3125931 w 8198427"/>
              <a:gd name="connsiteY46" fmla="*/ 2359386 h 6868391"/>
              <a:gd name="connsiteX47" fmla="*/ 2931751 w 8198427"/>
              <a:gd name="connsiteY47" fmla="*/ 2416103 h 6868391"/>
              <a:gd name="connsiteX48" fmla="*/ 2799917 w 8198427"/>
              <a:gd name="connsiteY48" fmla="*/ 2460048 h 6868391"/>
              <a:gd name="connsiteX49" fmla="*/ 2629766 w 8198427"/>
              <a:gd name="connsiteY49" fmla="*/ 2458533 h 6868391"/>
              <a:gd name="connsiteX50" fmla="*/ 2493385 w 8198427"/>
              <a:gd name="connsiteY50" fmla="*/ 2529970 h 6868391"/>
              <a:gd name="connsiteX51" fmla="*/ 2399650 w 8198427"/>
              <a:gd name="connsiteY51" fmla="*/ 2567854 h 6868391"/>
              <a:gd name="connsiteX52" fmla="*/ 2207419 w 8198427"/>
              <a:gd name="connsiteY52" fmla="*/ 2698173 h 6868391"/>
              <a:gd name="connsiteX53" fmla="*/ 1904783 w 8198427"/>
              <a:gd name="connsiteY53" fmla="*/ 2872654 h 6868391"/>
              <a:gd name="connsiteX54" fmla="*/ 1756063 w 8198427"/>
              <a:gd name="connsiteY54" fmla="*/ 2940627 h 6868391"/>
              <a:gd name="connsiteX55" fmla="*/ 1726622 w 8198427"/>
              <a:gd name="connsiteY55" fmla="*/ 2845377 h 6868391"/>
              <a:gd name="connsiteX56" fmla="*/ 1579201 w 8198427"/>
              <a:gd name="connsiteY56" fmla="*/ 2807061 h 6868391"/>
              <a:gd name="connsiteX57" fmla="*/ 779318 w 8198427"/>
              <a:gd name="connsiteY57" fmla="*/ 2940627 h 6868391"/>
              <a:gd name="connsiteX58" fmla="*/ 696191 w 8198427"/>
              <a:gd name="connsiteY58" fmla="*/ 2919846 h 6868391"/>
              <a:gd name="connsiteX59" fmla="*/ 529936 w 8198427"/>
              <a:gd name="connsiteY59" fmla="*/ 2795155 h 6868391"/>
              <a:gd name="connsiteX60" fmla="*/ 488372 w 8198427"/>
              <a:gd name="connsiteY60" fmla="*/ 2493818 h 6868391"/>
              <a:gd name="connsiteX61" fmla="*/ 437284 w 8198427"/>
              <a:gd name="connsiteY61" fmla="*/ 2262837 h 6868391"/>
              <a:gd name="connsiteX62" fmla="*/ 353291 w 8198427"/>
              <a:gd name="connsiteY62" fmla="*/ 2067791 h 6868391"/>
              <a:gd name="connsiteX63" fmla="*/ 187036 w 8198427"/>
              <a:gd name="connsiteY63" fmla="*/ 1911927 h 6868391"/>
              <a:gd name="connsiteX64" fmla="*/ 187036 w 8198427"/>
              <a:gd name="connsiteY64" fmla="*/ 1641764 h 6868391"/>
              <a:gd name="connsiteX65" fmla="*/ 93518 w 8198427"/>
              <a:gd name="connsiteY65" fmla="*/ 1413164 h 6868391"/>
              <a:gd name="connsiteX66" fmla="*/ 0 w 8198427"/>
              <a:gd name="connsiteY66" fmla="*/ 1174173 h 6868391"/>
              <a:gd name="connsiteX67" fmla="*/ 0 w 8198427"/>
              <a:gd name="connsiteY67" fmla="*/ 1174173 h 6868391"/>
              <a:gd name="connsiteX68" fmla="*/ 93518 w 8198427"/>
              <a:gd name="connsiteY68" fmla="*/ 831273 h 6868391"/>
              <a:gd name="connsiteX69" fmla="*/ 166254 w 8198427"/>
              <a:gd name="connsiteY69" fmla="*/ 540327 h 6868391"/>
              <a:gd name="connsiteX70" fmla="*/ 166254 w 8198427"/>
              <a:gd name="connsiteY70" fmla="*/ 187036 h 6868391"/>
              <a:gd name="connsiteX71" fmla="*/ 103909 w 8198427"/>
              <a:gd name="connsiteY71" fmla="*/ 0 h 6868391"/>
              <a:gd name="connsiteX72" fmla="*/ 8177645 w 8198427"/>
              <a:gd name="connsiteY72" fmla="*/ 10391 h 6868391"/>
              <a:gd name="connsiteX73" fmla="*/ 8198427 w 8198427"/>
              <a:gd name="connsiteY73"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99380 w 8198427"/>
              <a:gd name="connsiteY33" fmla="*/ 3134591 h 6868391"/>
              <a:gd name="connsiteX34" fmla="*/ 3747004 w 8198427"/>
              <a:gd name="connsiteY34" fmla="*/ 3171608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535940 w 8198427"/>
              <a:gd name="connsiteY43" fmla="*/ 2365447 h 6868391"/>
              <a:gd name="connsiteX44" fmla="*/ 3488098 w 8198427"/>
              <a:gd name="connsiteY44" fmla="*/ 2313709 h 6868391"/>
              <a:gd name="connsiteX45" fmla="*/ 3312102 w 8198427"/>
              <a:gd name="connsiteY45" fmla="*/ 2384281 h 6868391"/>
              <a:gd name="connsiteX46" fmla="*/ 3125931 w 8198427"/>
              <a:gd name="connsiteY46" fmla="*/ 2359386 h 6868391"/>
              <a:gd name="connsiteX47" fmla="*/ 2931751 w 8198427"/>
              <a:gd name="connsiteY47" fmla="*/ 2416103 h 6868391"/>
              <a:gd name="connsiteX48" fmla="*/ 2799917 w 8198427"/>
              <a:gd name="connsiteY48" fmla="*/ 2460048 h 6868391"/>
              <a:gd name="connsiteX49" fmla="*/ 2629766 w 8198427"/>
              <a:gd name="connsiteY49" fmla="*/ 2458533 h 6868391"/>
              <a:gd name="connsiteX50" fmla="*/ 2493385 w 8198427"/>
              <a:gd name="connsiteY50" fmla="*/ 2529970 h 6868391"/>
              <a:gd name="connsiteX51" fmla="*/ 2399650 w 8198427"/>
              <a:gd name="connsiteY51" fmla="*/ 2567854 h 6868391"/>
              <a:gd name="connsiteX52" fmla="*/ 2207419 w 8198427"/>
              <a:gd name="connsiteY52" fmla="*/ 2698173 h 6868391"/>
              <a:gd name="connsiteX53" fmla="*/ 1904783 w 8198427"/>
              <a:gd name="connsiteY53" fmla="*/ 2872654 h 6868391"/>
              <a:gd name="connsiteX54" fmla="*/ 1756063 w 8198427"/>
              <a:gd name="connsiteY54" fmla="*/ 2940627 h 6868391"/>
              <a:gd name="connsiteX55" fmla="*/ 1726622 w 8198427"/>
              <a:gd name="connsiteY55" fmla="*/ 2845377 h 6868391"/>
              <a:gd name="connsiteX56" fmla="*/ 1579201 w 8198427"/>
              <a:gd name="connsiteY56" fmla="*/ 2807061 h 6868391"/>
              <a:gd name="connsiteX57" fmla="*/ 779318 w 8198427"/>
              <a:gd name="connsiteY57" fmla="*/ 2940627 h 6868391"/>
              <a:gd name="connsiteX58" fmla="*/ 696191 w 8198427"/>
              <a:gd name="connsiteY58" fmla="*/ 2919846 h 6868391"/>
              <a:gd name="connsiteX59" fmla="*/ 529936 w 8198427"/>
              <a:gd name="connsiteY59" fmla="*/ 2795155 h 6868391"/>
              <a:gd name="connsiteX60" fmla="*/ 488372 w 8198427"/>
              <a:gd name="connsiteY60" fmla="*/ 2493818 h 6868391"/>
              <a:gd name="connsiteX61" fmla="*/ 437284 w 8198427"/>
              <a:gd name="connsiteY61" fmla="*/ 2262837 h 6868391"/>
              <a:gd name="connsiteX62" fmla="*/ 343766 w 8198427"/>
              <a:gd name="connsiteY62" fmla="*/ 2067791 h 6868391"/>
              <a:gd name="connsiteX63" fmla="*/ 187036 w 8198427"/>
              <a:gd name="connsiteY63" fmla="*/ 1911927 h 6868391"/>
              <a:gd name="connsiteX64" fmla="*/ 187036 w 8198427"/>
              <a:gd name="connsiteY64" fmla="*/ 1641764 h 6868391"/>
              <a:gd name="connsiteX65" fmla="*/ 93518 w 8198427"/>
              <a:gd name="connsiteY65" fmla="*/ 1413164 h 6868391"/>
              <a:gd name="connsiteX66" fmla="*/ 0 w 8198427"/>
              <a:gd name="connsiteY66" fmla="*/ 1174173 h 6868391"/>
              <a:gd name="connsiteX67" fmla="*/ 0 w 8198427"/>
              <a:gd name="connsiteY67" fmla="*/ 1174173 h 6868391"/>
              <a:gd name="connsiteX68" fmla="*/ 93518 w 8198427"/>
              <a:gd name="connsiteY68" fmla="*/ 831273 h 6868391"/>
              <a:gd name="connsiteX69" fmla="*/ 166254 w 8198427"/>
              <a:gd name="connsiteY69" fmla="*/ 540327 h 6868391"/>
              <a:gd name="connsiteX70" fmla="*/ 166254 w 8198427"/>
              <a:gd name="connsiteY70" fmla="*/ 187036 h 6868391"/>
              <a:gd name="connsiteX71" fmla="*/ 103909 w 8198427"/>
              <a:gd name="connsiteY71" fmla="*/ 0 h 6868391"/>
              <a:gd name="connsiteX72" fmla="*/ 8177645 w 8198427"/>
              <a:gd name="connsiteY72" fmla="*/ 10391 h 6868391"/>
              <a:gd name="connsiteX73" fmla="*/ 8198427 w 8198427"/>
              <a:gd name="connsiteY73" fmla="*/ 6868391 h 6868391"/>
              <a:gd name="connsiteX0" fmla="*/ 8198427 w 8198427"/>
              <a:gd name="connsiteY0" fmla="*/ 6868391 h 6868391"/>
              <a:gd name="connsiteX1" fmla="*/ 7865918 w 8198427"/>
              <a:gd name="connsiteY1" fmla="*/ 6868391 h 6868391"/>
              <a:gd name="connsiteX2" fmla="*/ 2369127 w 8198427"/>
              <a:gd name="connsiteY2" fmla="*/ 5507182 h 6868391"/>
              <a:gd name="connsiteX3" fmla="*/ 2462645 w 8198427"/>
              <a:gd name="connsiteY3" fmla="*/ 5434446 h 6868391"/>
              <a:gd name="connsiteX4" fmla="*/ 2545772 w 8198427"/>
              <a:gd name="connsiteY4" fmla="*/ 5382491 h 6868391"/>
              <a:gd name="connsiteX5" fmla="*/ 2792773 w 8198427"/>
              <a:gd name="connsiteY5" fmla="*/ 5277067 h 6868391"/>
              <a:gd name="connsiteX6" fmla="*/ 2940627 w 8198427"/>
              <a:gd name="connsiteY6" fmla="*/ 5122718 h 6868391"/>
              <a:gd name="connsiteX7" fmla="*/ 3002540 w 8198427"/>
              <a:gd name="connsiteY7" fmla="*/ 4996512 h 6868391"/>
              <a:gd name="connsiteX8" fmla="*/ 3044536 w 8198427"/>
              <a:gd name="connsiteY8" fmla="*/ 4862946 h 6868391"/>
              <a:gd name="connsiteX9" fmla="*/ 3470563 w 8198427"/>
              <a:gd name="connsiteY9" fmla="*/ 4779818 h 6868391"/>
              <a:gd name="connsiteX10" fmla="*/ 3584863 w 8198427"/>
              <a:gd name="connsiteY10" fmla="*/ 4734359 h 6868391"/>
              <a:gd name="connsiteX11" fmla="*/ 3689855 w 8198427"/>
              <a:gd name="connsiteY11" fmla="*/ 4639541 h 6868391"/>
              <a:gd name="connsiteX12" fmla="*/ 3763241 w 8198427"/>
              <a:gd name="connsiteY12" fmla="*/ 4552733 h 6868391"/>
              <a:gd name="connsiteX13" fmla="*/ 3780342 w 8198427"/>
              <a:gd name="connsiteY13" fmla="*/ 4489522 h 6868391"/>
              <a:gd name="connsiteX14" fmla="*/ 3777961 w 8198427"/>
              <a:gd name="connsiteY14" fmla="*/ 4408560 h 6868391"/>
              <a:gd name="connsiteX15" fmla="*/ 3740510 w 8198427"/>
              <a:gd name="connsiteY15" fmla="*/ 4271313 h 6868391"/>
              <a:gd name="connsiteX16" fmla="*/ 3751118 w 8198427"/>
              <a:gd name="connsiteY16" fmla="*/ 4197927 h 6868391"/>
              <a:gd name="connsiteX17" fmla="*/ 3855027 w 8198427"/>
              <a:gd name="connsiteY17" fmla="*/ 4218709 h 6868391"/>
              <a:gd name="connsiteX18" fmla="*/ 3911311 w 8198427"/>
              <a:gd name="connsiteY18" fmla="*/ 4146622 h 6868391"/>
              <a:gd name="connsiteX19" fmla="*/ 3939020 w 8198427"/>
              <a:gd name="connsiteY19" fmla="*/ 4089255 h 6868391"/>
              <a:gd name="connsiteX20" fmla="*/ 3927980 w 8198427"/>
              <a:gd name="connsiteY20" fmla="*/ 3991841 h 6868391"/>
              <a:gd name="connsiteX21" fmla="*/ 3895942 w 8198427"/>
              <a:gd name="connsiteY21" fmla="*/ 3925166 h 6868391"/>
              <a:gd name="connsiteX22" fmla="*/ 3817576 w 8198427"/>
              <a:gd name="connsiteY22" fmla="*/ 3909147 h 6868391"/>
              <a:gd name="connsiteX23" fmla="*/ 3761509 w 8198427"/>
              <a:gd name="connsiteY23" fmla="*/ 3792682 h 6868391"/>
              <a:gd name="connsiteX24" fmla="*/ 3761509 w 8198427"/>
              <a:gd name="connsiteY24" fmla="*/ 3792682 h 6868391"/>
              <a:gd name="connsiteX25" fmla="*/ 3813463 w 8198427"/>
              <a:gd name="connsiteY25" fmla="*/ 3564082 h 6868391"/>
              <a:gd name="connsiteX26" fmla="*/ 3958936 w 8198427"/>
              <a:gd name="connsiteY26" fmla="*/ 3470564 h 6868391"/>
              <a:gd name="connsiteX27" fmla="*/ 3983615 w 8198427"/>
              <a:gd name="connsiteY27" fmla="*/ 3400208 h 6868391"/>
              <a:gd name="connsiteX28" fmla="*/ 3975822 w 8198427"/>
              <a:gd name="connsiteY28" fmla="*/ 3312319 h 6868391"/>
              <a:gd name="connsiteX29" fmla="*/ 3904599 w 8198427"/>
              <a:gd name="connsiteY29" fmla="*/ 3233089 h 6868391"/>
              <a:gd name="connsiteX30" fmla="*/ 3772116 w 8198427"/>
              <a:gd name="connsiteY30" fmla="*/ 3272054 h 6868391"/>
              <a:gd name="connsiteX31" fmla="*/ 3656085 w 8198427"/>
              <a:gd name="connsiteY31" fmla="*/ 3268373 h 6868391"/>
              <a:gd name="connsiteX32" fmla="*/ 3657600 w 8198427"/>
              <a:gd name="connsiteY32" fmla="*/ 3096491 h 6868391"/>
              <a:gd name="connsiteX33" fmla="*/ 3699380 w 8198427"/>
              <a:gd name="connsiteY33" fmla="*/ 3134591 h 6868391"/>
              <a:gd name="connsiteX34" fmla="*/ 3747004 w 8198427"/>
              <a:gd name="connsiteY34" fmla="*/ 3171608 h 6868391"/>
              <a:gd name="connsiteX35" fmla="*/ 3835761 w 8198427"/>
              <a:gd name="connsiteY35" fmla="*/ 3129180 h 6868391"/>
              <a:gd name="connsiteX36" fmla="*/ 3865418 w 8198427"/>
              <a:gd name="connsiteY36" fmla="*/ 3023755 h 6868391"/>
              <a:gd name="connsiteX37" fmla="*/ 3848749 w 8198427"/>
              <a:gd name="connsiteY37" fmla="*/ 2937380 h 6868391"/>
              <a:gd name="connsiteX38" fmla="*/ 3811082 w 8198427"/>
              <a:gd name="connsiteY38" fmla="*/ 2814638 h 6868391"/>
              <a:gd name="connsiteX39" fmla="*/ 3550877 w 8198427"/>
              <a:gd name="connsiteY39" fmla="*/ 2634529 h 6868391"/>
              <a:gd name="connsiteX40" fmla="*/ 3550659 w 8198427"/>
              <a:gd name="connsiteY40" fmla="*/ 2560710 h 6868391"/>
              <a:gd name="connsiteX41" fmla="*/ 3533991 w 8198427"/>
              <a:gd name="connsiteY41" fmla="*/ 2510703 h 6868391"/>
              <a:gd name="connsiteX42" fmla="*/ 3555422 w 8198427"/>
              <a:gd name="connsiteY42" fmla="*/ 2403764 h 6868391"/>
              <a:gd name="connsiteX43" fmla="*/ 3535940 w 8198427"/>
              <a:gd name="connsiteY43" fmla="*/ 2365447 h 6868391"/>
              <a:gd name="connsiteX44" fmla="*/ 3488098 w 8198427"/>
              <a:gd name="connsiteY44" fmla="*/ 2313709 h 6868391"/>
              <a:gd name="connsiteX45" fmla="*/ 3312102 w 8198427"/>
              <a:gd name="connsiteY45" fmla="*/ 2384281 h 6868391"/>
              <a:gd name="connsiteX46" fmla="*/ 3125931 w 8198427"/>
              <a:gd name="connsiteY46" fmla="*/ 2359386 h 6868391"/>
              <a:gd name="connsiteX47" fmla="*/ 2931751 w 8198427"/>
              <a:gd name="connsiteY47" fmla="*/ 2416103 h 6868391"/>
              <a:gd name="connsiteX48" fmla="*/ 2799917 w 8198427"/>
              <a:gd name="connsiteY48" fmla="*/ 2460048 h 6868391"/>
              <a:gd name="connsiteX49" fmla="*/ 2629766 w 8198427"/>
              <a:gd name="connsiteY49" fmla="*/ 2458533 h 6868391"/>
              <a:gd name="connsiteX50" fmla="*/ 2493385 w 8198427"/>
              <a:gd name="connsiteY50" fmla="*/ 2529970 h 6868391"/>
              <a:gd name="connsiteX51" fmla="*/ 2399650 w 8198427"/>
              <a:gd name="connsiteY51" fmla="*/ 2567854 h 6868391"/>
              <a:gd name="connsiteX52" fmla="*/ 2207419 w 8198427"/>
              <a:gd name="connsiteY52" fmla="*/ 2698173 h 6868391"/>
              <a:gd name="connsiteX53" fmla="*/ 1904783 w 8198427"/>
              <a:gd name="connsiteY53" fmla="*/ 2872654 h 6868391"/>
              <a:gd name="connsiteX54" fmla="*/ 1756063 w 8198427"/>
              <a:gd name="connsiteY54" fmla="*/ 2940627 h 6868391"/>
              <a:gd name="connsiteX55" fmla="*/ 1726622 w 8198427"/>
              <a:gd name="connsiteY55" fmla="*/ 2845377 h 6868391"/>
              <a:gd name="connsiteX56" fmla="*/ 1579201 w 8198427"/>
              <a:gd name="connsiteY56" fmla="*/ 2807061 h 6868391"/>
              <a:gd name="connsiteX57" fmla="*/ 779318 w 8198427"/>
              <a:gd name="connsiteY57" fmla="*/ 2940627 h 6868391"/>
              <a:gd name="connsiteX58" fmla="*/ 696191 w 8198427"/>
              <a:gd name="connsiteY58" fmla="*/ 2919846 h 6868391"/>
              <a:gd name="connsiteX59" fmla="*/ 529936 w 8198427"/>
              <a:gd name="connsiteY59" fmla="*/ 2795155 h 6868391"/>
              <a:gd name="connsiteX60" fmla="*/ 488372 w 8198427"/>
              <a:gd name="connsiteY60" fmla="*/ 2493818 h 6868391"/>
              <a:gd name="connsiteX61" fmla="*/ 437284 w 8198427"/>
              <a:gd name="connsiteY61" fmla="*/ 2262837 h 6868391"/>
              <a:gd name="connsiteX62" fmla="*/ 343766 w 8198427"/>
              <a:gd name="connsiteY62" fmla="*/ 2067791 h 6868391"/>
              <a:gd name="connsiteX63" fmla="*/ 187036 w 8198427"/>
              <a:gd name="connsiteY63" fmla="*/ 1911927 h 6868391"/>
              <a:gd name="connsiteX64" fmla="*/ 179892 w 8198427"/>
              <a:gd name="connsiteY64" fmla="*/ 1641764 h 6868391"/>
              <a:gd name="connsiteX65" fmla="*/ 93518 w 8198427"/>
              <a:gd name="connsiteY65" fmla="*/ 1413164 h 6868391"/>
              <a:gd name="connsiteX66" fmla="*/ 0 w 8198427"/>
              <a:gd name="connsiteY66" fmla="*/ 1174173 h 6868391"/>
              <a:gd name="connsiteX67" fmla="*/ 0 w 8198427"/>
              <a:gd name="connsiteY67" fmla="*/ 1174173 h 6868391"/>
              <a:gd name="connsiteX68" fmla="*/ 93518 w 8198427"/>
              <a:gd name="connsiteY68" fmla="*/ 831273 h 6868391"/>
              <a:gd name="connsiteX69" fmla="*/ 166254 w 8198427"/>
              <a:gd name="connsiteY69" fmla="*/ 540327 h 6868391"/>
              <a:gd name="connsiteX70" fmla="*/ 166254 w 8198427"/>
              <a:gd name="connsiteY70" fmla="*/ 187036 h 6868391"/>
              <a:gd name="connsiteX71" fmla="*/ 103909 w 8198427"/>
              <a:gd name="connsiteY71" fmla="*/ 0 h 6868391"/>
              <a:gd name="connsiteX72" fmla="*/ 8177645 w 8198427"/>
              <a:gd name="connsiteY72" fmla="*/ 10391 h 6868391"/>
              <a:gd name="connsiteX73" fmla="*/ 8198427 w 8198427"/>
              <a:gd name="connsiteY73"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3615 w 8199447"/>
              <a:gd name="connsiteY27" fmla="*/ 3400208 h 6868391"/>
              <a:gd name="connsiteX28" fmla="*/ 3975822 w 8199447"/>
              <a:gd name="connsiteY28" fmla="*/ 3312319 h 6868391"/>
              <a:gd name="connsiteX29" fmla="*/ 3904599 w 8199447"/>
              <a:gd name="connsiteY29" fmla="*/ 3233089 h 6868391"/>
              <a:gd name="connsiteX30" fmla="*/ 3772116 w 8199447"/>
              <a:gd name="connsiteY30" fmla="*/ 3272054 h 6868391"/>
              <a:gd name="connsiteX31" fmla="*/ 3656085 w 8199447"/>
              <a:gd name="connsiteY31" fmla="*/ 3268373 h 6868391"/>
              <a:gd name="connsiteX32" fmla="*/ 3657600 w 8199447"/>
              <a:gd name="connsiteY32" fmla="*/ 3096491 h 6868391"/>
              <a:gd name="connsiteX33" fmla="*/ 3699380 w 8199447"/>
              <a:gd name="connsiteY33" fmla="*/ 3134591 h 6868391"/>
              <a:gd name="connsiteX34" fmla="*/ 3747004 w 8199447"/>
              <a:gd name="connsiteY34" fmla="*/ 3171608 h 6868391"/>
              <a:gd name="connsiteX35" fmla="*/ 3835761 w 8199447"/>
              <a:gd name="connsiteY35" fmla="*/ 3129180 h 6868391"/>
              <a:gd name="connsiteX36" fmla="*/ 3865418 w 8199447"/>
              <a:gd name="connsiteY36" fmla="*/ 3023755 h 6868391"/>
              <a:gd name="connsiteX37" fmla="*/ 3848749 w 8199447"/>
              <a:gd name="connsiteY37" fmla="*/ 2937380 h 6868391"/>
              <a:gd name="connsiteX38" fmla="*/ 3811082 w 8199447"/>
              <a:gd name="connsiteY38" fmla="*/ 2814638 h 6868391"/>
              <a:gd name="connsiteX39" fmla="*/ 3550877 w 8199447"/>
              <a:gd name="connsiteY39" fmla="*/ 2634529 h 6868391"/>
              <a:gd name="connsiteX40" fmla="*/ 3550659 w 8199447"/>
              <a:gd name="connsiteY40" fmla="*/ 2560710 h 6868391"/>
              <a:gd name="connsiteX41" fmla="*/ 3533991 w 8199447"/>
              <a:gd name="connsiteY41" fmla="*/ 2510703 h 6868391"/>
              <a:gd name="connsiteX42" fmla="*/ 3555422 w 8199447"/>
              <a:gd name="connsiteY42" fmla="*/ 2403764 h 6868391"/>
              <a:gd name="connsiteX43" fmla="*/ 3535940 w 8199447"/>
              <a:gd name="connsiteY43" fmla="*/ 2365447 h 6868391"/>
              <a:gd name="connsiteX44" fmla="*/ 3488098 w 8199447"/>
              <a:gd name="connsiteY44" fmla="*/ 2313709 h 6868391"/>
              <a:gd name="connsiteX45" fmla="*/ 3312102 w 8199447"/>
              <a:gd name="connsiteY45" fmla="*/ 2384281 h 6868391"/>
              <a:gd name="connsiteX46" fmla="*/ 3125931 w 8199447"/>
              <a:gd name="connsiteY46" fmla="*/ 2359386 h 6868391"/>
              <a:gd name="connsiteX47" fmla="*/ 2931751 w 8199447"/>
              <a:gd name="connsiteY47" fmla="*/ 2416103 h 6868391"/>
              <a:gd name="connsiteX48" fmla="*/ 2799917 w 8199447"/>
              <a:gd name="connsiteY48" fmla="*/ 2460048 h 6868391"/>
              <a:gd name="connsiteX49" fmla="*/ 2629766 w 8199447"/>
              <a:gd name="connsiteY49" fmla="*/ 2458533 h 6868391"/>
              <a:gd name="connsiteX50" fmla="*/ 2493385 w 8199447"/>
              <a:gd name="connsiteY50" fmla="*/ 2529970 h 6868391"/>
              <a:gd name="connsiteX51" fmla="*/ 2399650 w 8199447"/>
              <a:gd name="connsiteY51" fmla="*/ 2567854 h 6868391"/>
              <a:gd name="connsiteX52" fmla="*/ 2207419 w 8199447"/>
              <a:gd name="connsiteY52" fmla="*/ 2698173 h 6868391"/>
              <a:gd name="connsiteX53" fmla="*/ 1904783 w 8199447"/>
              <a:gd name="connsiteY53" fmla="*/ 2872654 h 6868391"/>
              <a:gd name="connsiteX54" fmla="*/ 1756063 w 8199447"/>
              <a:gd name="connsiteY54" fmla="*/ 2940627 h 6868391"/>
              <a:gd name="connsiteX55" fmla="*/ 1726622 w 8199447"/>
              <a:gd name="connsiteY55" fmla="*/ 2845377 h 6868391"/>
              <a:gd name="connsiteX56" fmla="*/ 1579201 w 8199447"/>
              <a:gd name="connsiteY56" fmla="*/ 2807061 h 6868391"/>
              <a:gd name="connsiteX57" fmla="*/ 779318 w 8199447"/>
              <a:gd name="connsiteY57" fmla="*/ 2940627 h 6868391"/>
              <a:gd name="connsiteX58" fmla="*/ 696191 w 8199447"/>
              <a:gd name="connsiteY58" fmla="*/ 2919846 h 6868391"/>
              <a:gd name="connsiteX59" fmla="*/ 529936 w 8199447"/>
              <a:gd name="connsiteY59" fmla="*/ 2795155 h 6868391"/>
              <a:gd name="connsiteX60" fmla="*/ 488372 w 8199447"/>
              <a:gd name="connsiteY60" fmla="*/ 2493818 h 6868391"/>
              <a:gd name="connsiteX61" fmla="*/ 437284 w 8199447"/>
              <a:gd name="connsiteY61" fmla="*/ 2262837 h 6868391"/>
              <a:gd name="connsiteX62" fmla="*/ 343766 w 8199447"/>
              <a:gd name="connsiteY62" fmla="*/ 2067791 h 6868391"/>
              <a:gd name="connsiteX63" fmla="*/ 187036 w 8199447"/>
              <a:gd name="connsiteY63" fmla="*/ 1911927 h 6868391"/>
              <a:gd name="connsiteX64" fmla="*/ 179892 w 8199447"/>
              <a:gd name="connsiteY64" fmla="*/ 1641764 h 6868391"/>
              <a:gd name="connsiteX65" fmla="*/ 93518 w 8199447"/>
              <a:gd name="connsiteY65" fmla="*/ 1413164 h 6868391"/>
              <a:gd name="connsiteX66" fmla="*/ 0 w 8199447"/>
              <a:gd name="connsiteY66" fmla="*/ 1174173 h 6868391"/>
              <a:gd name="connsiteX67" fmla="*/ 0 w 8199447"/>
              <a:gd name="connsiteY67" fmla="*/ 1174173 h 6868391"/>
              <a:gd name="connsiteX68" fmla="*/ 93518 w 8199447"/>
              <a:gd name="connsiteY68" fmla="*/ 831273 h 6868391"/>
              <a:gd name="connsiteX69" fmla="*/ 166254 w 8199447"/>
              <a:gd name="connsiteY69" fmla="*/ 540327 h 6868391"/>
              <a:gd name="connsiteX70" fmla="*/ 166254 w 8199447"/>
              <a:gd name="connsiteY70" fmla="*/ 187036 h 6868391"/>
              <a:gd name="connsiteX71" fmla="*/ 103909 w 8199447"/>
              <a:gd name="connsiteY71" fmla="*/ 0 h 6868391"/>
              <a:gd name="connsiteX72" fmla="*/ 8197310 w 8199447"/>
              <a:gd name="connsiteY72" fmla="*/ 12849 h 6868391"/>
              <a:gd name="connsiteX73" fmla="*/ 8198427 w 8199447"/>
              <a:gd name="connsiteY73"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3615 w 8199447"/>
              <a:gd name="connsiteY27" fmla="*/ 3400208 h 6868391"/>
              <a:gd name="connsiteX28" fmla="*/ 3975822 w 8199447"/>
              <a:gd name="connsiteY28" fmla="*/ 3312319 h 6868391"/>
              <a:gd name="connsiteX29" fmla="*/ 3904599 w 8199447"/>
              <a:gd name="connsiteY29" fmla="*/ 3233089 h 6868391"/>
              <a:gd name="connsiteX30" fmla="*/ 3784022 w 8199447"/>
              <a:gd name="connsiteY30" fmla="*/ 3276817 h 6868391"/>
              <a:gd name="connsiteX31" fmla="*/ 3656085 w 8199447"/>
              <a:gd name="connsiteY31" fmla="*/ 3268373 h 6868391"/>
              <a:gd name="connsiteX32" fmla="*/ 3657600 w 8199447"/>
              <a:gd name="connsiteY32" fmla="*/ 3096491 h 6868391"/>
              <a:gd name="connsiteX33" fmla="*/ 3699380 w 8199447"/>
              <a:gd name="connsiteY33" fmla="*/ 3134591 h 6868391"/>
              <a:gd name="connsiteX34" fmla="*/ 3747004 w 8199447"/>
              <a:gd name="connsiteY34" fmla="*/ 3171608 h 6868391"/>
              <a:gd name="connsiteX35" fmla="*/ 3835761 w 8199447"/>
              <a:gd name="connsiteY35" fmla="*/ 3129180 h 6868391"/>
              <a:gd name="connsiteX36" fmla="*/ 3865418 w 8199447"/>
              <a:gd name="connsiteY36" fmla="*/ 3023755 h 6868391"/>
              <a:gd name="connsiteX37" fmla="*/ 3848749 w 8199447"/>
              <a:gd name="connsiteY37" fmla="*/ 2937380 h 6868391"/>
              <a:gd name="connsiteX38" fmla="*/ 3811082 w 8199447"/>
              <a:gd name="connsiteY38" fmla="*/ 2814638 h 6868391"/>
              <a:gd name="connsiteX39" fmla="*/ 3550877 w 8199447"/>
              <a:gd name="connsiteY39" fmla="*/ 2634529 h 6868391"/>
              <a:gd name="connsiteX40" fmla="*/ 3550659 w 8199447"/>
              <a:gd name="connsiteY40" fmla="*/ 2560710 h 6868391"/>
              <a:gd name="connsiteX41" fmla="*/ 3533991 w 8199447"/>
              <a:gd name="connsiteY41" fmla="*/ 2510703 h 6868391"/>
              <a:gd name="connsiteX42" fmla="*/ 3555422 w 8199447"/>
              <a:gd name="connsiteY42" fmla="*/ 2403764 h 6868391"/>
              <a:gd name="connsiteX43" fmla="*/ 3535940 w 8199447"/>
              <a:gd name="connsiteY43" fmla="*/ 2365447 h 6868391"/>
              <a:gd name="connsiteX44" fmla="*/ 3488098 w 8199447"/>
              <a:gd name="connsiteY44" fmla="*/ 2313709 h 6868391"/>
              <a:gd name="connsiteX45" fmla="*/ 3312102 w 8199447"/>
              <a:gd name="connsiteY45" fmla="*/ 2384281 h 6868391"/>
              <a:gd name="connsiteX46" fmla="*/ 3125931 w 8199447"/>
              <a:gd name="connsiteY46" fmla="*/ 2359386 h 6868391"/>
              <a:gd name="connsiteX47" fmla="*/ 2931751 w 8199447"/>
              <a:gd name="connsiteY47" fmla="*/ 2416103 h 6868391"/>
              <a:gd name="connsiteX48" fmla="*/ 2799917 w 8199447"/>
              <a:gd name="connsiteY48" fmla="*/ 2460048 h 6868391"/>
              <a:gd name="connsiteX49" fmla="*/ 2629766 w 8199447"/>
              <a:gd name="connsiteY49" fmla="*/ 2458533 h 6868391"/>
              <a:gd name="connsiteX50" fmla="*/ 2493385 w 8199447"/>
              <a:gd name="connsiteY50" fmla="*/ 2529970 h 6868391"/>
              <a:gd name="connsiteX51" fmla="*/ 2399650 w 8199447"/>
              <a:gd name="connsiteY51" fmla="*/ 2567854 h 6868391"/>
              <a:gd name="connsiteX52" fmla="*/ 2207419 w 8199447"/>
              <a:gd name="connsiteY52" fmla="*/ 2698173 h 6868391"/>
              <a:gd name="connsiteX53" fmla="*/ 1904783 w 8199447"/>
              <a:gd name="connsiteY53" fmla="*/ 2872654 h 6868391"/>
              <a:gd name="connsiteX54" fmla="*/ 1756063 w 8199447"/>
              <a:gd name="connsiteY54" fmla="*/ 2940627 h 6868391"/>
              <a:gd name="connsiteX55" fmla="*/ 1726622 w 8199447"/>
              <a:gd name="connsiteY55" fmla="*/ 2845377 h 6868391"/>
              <a:gd name="connsiteX56" fmla="*/ 1579201 w 8199447"/>
              <a:gd name="connsiteY56" fmla="*/ 2807061 h 6868391"/>
              <a:gd name="connsiteX57" fmla="*/ 779318 w 8199447"/>
              <a:gd name="connsiteY57" fmla="*/ 2940627 h 6868391"/>
              <a:gd name="connsiteX58" fmla="*/ 696191 w 8199447"/>
              <a:gd name="connsiteY58" fmla="*/ 2919846 h 6868391"/>
              <a:gd name="connsiteX59" fmla="*/ 529936 w 8199447"/>
              <a:gd name="connsiteY59" fmla="*/ 2795155 h 6868391"/>
              <a:gd name="connsiteX60" fmla="*/ 488372 w 8199447"/>
              <a:gd name="connsiteY60" fmla="*/ 2493818 h 6868391"/>
              <a:gd name="connsiteX61" fmla="*/ 437284 w 8199447"/>
              <a:gd name="connsiteY61" fmla="*/ 2262837 h 6868391"/>
              <a:gd name="connsiteX62" fmla="*/ 343766 w 8199447"/>
              <a:gd name="connsiteY62" fmla="*/ 2067791 h 6868391"/>
              <a:gd name="connsiteX63" fmla="*/ 187036 w 8199447"/>
              <a:gd name="connsiteY63" fmla="*/ 1911927 h 6868391"/>
              <a:gd name="connsiteX64" fmla="*/ 179892 w 8199447"/>
              <a:gd name="connsiteY64" fmla="*/ 1641764 h 6868391"/>
              <a:gd name="connsiteX65" fmla="*/ 93518 w 8199447"/>
              <a:gd name="connsiteY65" fmla="*/ 1413164 h 6868391"/>
              <a:gd name="connsiteX66" fmla="*/ 0 w 8199447"/>
              <a:gd name="connsiteY66" fmla="*/ 1174173 h 6868391"/>
              <a:gd name="connsiteX67" fmla="*/ 0 w 8199447"/>
              <a:gd name="connsiteY67" fmla="*/ 1174173 h 6868391"/>
              <a:gd name="connsiteX68" fmla="*/ 93518 w 8199447"/>
              <a:gd name="connsiteY68" fmla="*/ 831273 h 6868391"/>
              <a:gd name="connsiteX69" fmla="*/ 166254 w 8199447"/>
              <a:gd name="connsiteY69" fmla="*/ 540327 h 6868391"/>
              <a:gd name="connsiteX70" fmla="*/ 166254 w 8199447"/>
              <a:gd name="connsiteY70" fmla="*/ 187036 h 6868391"/>
              <a:gd name="connsiteX71" fmla="*/ 103909 w 8199447"/>
              <a:gd name="connsiteY71" fmla="*/ 0 h 6868391"/>
              <a:gd name="connsiteX72" fmla="*/ 8197310 w 8199447"/>
              <a:gd name="connsiteY72" fmla="*/ 12849 h 6868391"/>
              <a:gd name="connsiteX73" fmla="*/ 8198427 w 8199447"/>
              <a:gd name="connsiteY73"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3615 w 8199447"/>
              <a:gd name="connsiteY27" fmla="*/ 3400208 h 6868391"/>
              <a:gd name="connsiteX28" fmla="*/ 3963916 w 8199447"/>
              <a:gd name="connsiteY28" fmla="*/ 3312319 h 6868391"/>
              <a:gd name="connsiteX29" fmla="*/ 3904599 w 8199447"/>
              <a:gd name="connsiteY29" fmla="*/ 3233089 h 6868391"/>
              <a:gd name="connsiteX30" fmla="*/ 3784022 w 8199447"/>
              <a:gd name="connsiteY30" fmla="*/ 3276817 h 6868391"/>
              <a:gd name="connsiteX31" fmla="*/ 3656085 w 8199447"/>
              <a:gd name="connsiteY31" fmla="*/ 3268373 h 6868391"/>
              <a:gd name="connsiteX32" fmla="*/ 3657600 w 8199447"/>
              <a:gd name="connsiteY32" fmla="*/ 3096491 h 6868391"/>
              <a:gd name="connsiteX33" fmla="*/ 3699380 w 8199447"/>
              <a:gd name="connsiteY33" fmla="*/ 3134591 h 6868391"/>
              <a:gd name="connsiteX34" fmla="*/ 3747004 w 8199447"/>
              <a:gd name="connsiteY34" fmla="*/ 3171608 h 6868391"/>
              <a:gd name="connsiteX35" fmla="*/ 3835761 w 8199447"/>
              <a:gd name="connsiteY35" fmla="*/ 3129180 h 6868391"/>
              <a:gd name="connsiteX36" fmla="*/ 3865418 w 8199447"/>
              <a:gd name="connsiteY36" fmla="*/ 3023755 h 6868391"/>
              <a:gd name="connsiteX37" fmla="*/ 3848749 w 8199447"/>
              <a:gd name="connsiteY37" fmla="*/ 2937380 h 6868391"/>
              <a:gd name="connsiteX38" fmla="*/ 3811082 w 8199447"/>
              <a:gd name="connsiteY38" fmla="*/ 2814638 h 6868391"/>
              <a:gd name="connsiteX39" fmla="*/ 3550877 w 8199447"/>
              <a:gd name="connsiteY39" fmla="*/ 2634529 h 6868391"/>
              <a:gd name="connsiteX40" fmla="*/ 3550659 w 8199447"/>
              <a:gd name="connsiteY40" fmla="*/ 2560710 h 6868391"/>
              <a:gd name="connsiteX41" fmla="*/ 3533991 w 8199447"/>
              <a:gd name="connsiteY41" fmla="*/ 2510703 h 6868391"/>
              <a:gd name="connsiteX42" fmla="*/ 3555422 w 8199447"/>
              <a:gd name="connsiteY42" fmla="*/ 2403764 h 6868391"/>
              <a:gd name="connsiteX43" fmla="*/ 3535940 w 8199447"/>
              <a:gd name="connsiteY43" fmla="*/ 2365447 h 6868391"/>
              <a:gd name="connsiteX44" fmla="*/ 3488098 w 8199447"/>
              <a:gd name="connsiteY44" fmla="*/ 2313709 h 6868391"/>
              <a:gd name="connsiteX45" fmla="*/ 3312102 w 8199447"/>
              <a:gd name="connsiteY45" fmla="*/ 2384281 h 6868391"/>
              <a:gd name="connsiteX46" fmla="*/ 3125931 w 8199447"/>
              <a:gd name="connsiteY46" fmla="*/ 2359386 h 6868391"/>
              <a:gd name="connsiteX47" fmla="*/ 2931751 w 8199447"/>
              <a:gd name="connsiteY47" fmla="*/ 2416103 h 6868391"/>
              <a:gd name="connsiteX48" fmla="*/ 2799917 w 8199447"/>
              <a:gd name="connsiteY48" fmla="*/ 2460048 h 6868391"/>
              <a:gd name="connsiteX49" fmla="*/ 2629766 w 8199447"/>
              <a:gd name="connsiteY49" fmla="*/ 2458533 h 6868391"/>
              <a:gd name="connsiteX50" fmla="*/ 2493385 w 8199447"/>
              <a:gd name="connsiteY50" fmla="*/ 2529970 h 6868391"/>
              <a:gd name="connsiteX51" fmla="*/ 2399650 w 8199447"/>
              <a:gd name="connsiteY51" fmla="*/ 2567854 h 6868391"/>
              <a:gd name="connsiteX52" fmla="*/ 2207419 w 8199447"/>
              <a:gd name="connsiteY52" fmla="*/ 2698173 h 6868391"/>
              <a:gd name="connsiteX53" fmla="*/ 1904783 w 8199447"/>
              <a:gd name="connsiteY53" fmla="*/ 2872654 h 6868391"/>
              <a:gd name="connsiteX54" fmla="*/ 1756063 w 8199447"/>
              <a:gd name="connsiteY54" fmla="*/ 2940627 h 6868391"/>
              <a:gd name="connsiteX55" fmla="*/ 1726622 w 8199447"/>
              <a:gd name="connsiteY55" fmla="*/ 2845377 h 6868391"/>
              <a:gd name="connsiteX56" fmla="*/ 1579201 w 8199447"/>
              <a:gd name="connsiteY56" fmla="*/ 2807061 h 6868391"/>
              <a:gd name="connsiteX57" fmla="*/ 779318 w 8199447"/>
              <a:gd name="connsiteY57" fmla="*/ 2940627 h 6868391"/>
              <a:gd name="connsiteX58" fmla="*/ 696191 w 8199447"/>
              <a:gd name="connsiteY58" fmla="*/ 2919846 h 6868391"/>
              <a:gd name="connsiteX59" fmla="*/ 529936 w 8199447"/>
              <a:gd name="connsiteY59" fmla="*/ 2795155 h 6868391"/>
              <a:gd name="connsiteX60" fmla="*/ 488372 w 8199447"/>
              <a:gd name="connsiteY60" fmla="*/ 2493818 h 6868391"/>
              <a:gd name="connsiteX61" fmla="*/ 437284 w 8199447"/>
              <a:gd name="connsiteY61" fmla="*/ 2262837 h 6868391"/>
              <a:gd name="connsiteX62" fmla="*/ 343766 w 8199447"/>
              <a:gd name="connsiteY62" fmla="*/ 2067791 h 6868391"/>
              <a:gd name="connsiteX63" fmla="*/ 187036 w 8199447"/>
              <a:gd name="connsiteY63" fmla="*/ 1911927 h 6868391"/>
              <a:gd name="connsiteX64" fmla="*/ 179892 w 8199447"/>
              <a:gd name="connsiteY64" fmla="*/ 1641764 h 6868391"/>
              <a:gd name="connsiteX65" fmla="*/ 93518 w 8199447"/>
              <a:gd name="connsiteY65" fmla="*/ 1413164 h 6868391"/>
              <a:gd name="connsiteX66" fmla="*/ 0 w 8199447"/>
              <a:gd name="connsiteY66" fmla="*/ 1174173 h 6868391"/>
              <a:gd name="connsiteX67" fmla="*/ 0 w 8199447"/>
              <a:gd name="connsiteY67" fmla="*/ 1174173 h 6868391"/>
              <a:gd name="connsiteX68" fmla="*/ 93518 w 8199447"/>
              <a:gd name="connsiteY68" fmla="*/ 831273 h 6868391"/>
              <a:gd name="connsiteX69" fmla="*/ 166254 w 8199447"/>
              <a:gd name="connsiteY69" fmla="*/ 540327 h 6868391"/>
              <a:gd name="connsiteX70" fmla="*/ 166254 w 8199447"/>
              <a:gd name="connsiteY70" fmla="*/ 187036 h 6868391"/>
              <a:gd name="connsiteX71" fmla="*/ 103909 w 8199447"/>
              <a:gd name="connsiteY71" fmla="*/ 0 h 6868391"/>
              <a:gd name="connsiteX72" fmla="*/ 8197310 w 8199447"/>
              <a:gd name="connsiteY72" fmla="*/ 12849 h 6868391"/>
              <a:gd name="connsiteX73" fmla="*/ 8198427 w 8199447"/>
              <a:gd name="connsiteY73"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3615 w 8199447"/>
              <a:gd name="connsiteY27" fmla="*/ 3400208 h 6868391"/>
              <a:gd name="connsiteX28" fmla="*/ 3963916 w 8199447"/>
              <a:gd name="connsiteY28" fmla="*/ 3312319 h 6868391"/>
              <a:gd name="connsiteX29" fmla="*/ 3904599 w 8199447"/>
              <a:gd name="connsiteY29" fmla="*/ 3242614 h 6868391"/>
              <a:gd name="connsiteX30" fmla="*/ 3784022 w 8199447"/>
              <a:gd name="connsiteY30" fmla="*/ 3276817 h 6868391"/>
              <a:gd name="connsiteX31" fmla="*/ 3656085 w 8199447"/>
              <a:gd name="connsiteY31" fmla="*/ 3268373 h 6868391"/>
              <a:gd name="connsiteX32" fmla="*/ 3657600 w 8199447"/>
              <a:gd name="connsiteY32" fmla="*/ 3096491 h 6868391"/>
              <a:gd name="connsiteX33" fmla="*/ 3699380 w 8199447"/>
              <a:gd name="connsiteY33" fmla="*/ 3134591 h 6868391"/>
              <a:gd name="connsiteX34" fmla="*/ 3747004 w 8199447"/>
              <a:gd name="connsiteY34" fmla="*/ 3171608 h 6868391"/>
              <a:gd name="connsiteX35" fmla="*/ 3835761 w 8199447"/>
              <a:gd name="connsiteY35" fmla="*/ 3129180 h 6868391"/>
              <a:gd name="connsiteX36" fmla="*/ 3865418 w 8199447"/>
              <a:gd name="connsiteY36" fmla="*/ 3023755 h 6868391"/>
              <a:gd name="connsiteX37" fmla="*/ 3848749 w 8199447"/>
              <a:gd name="connsiteY37" fmla="*/ 2937380 h 6868391"/>
              <a:gd name="connsiteX38" fmla="*/ 3811082 w 8199447"/>
              <a:gd name="connsiteY38" fmla="*/ 2814638 h 6868391"/>
              <a:gd name="connsiteX39" fmla="*/ 3550877 w 8199447"/>
              <a:gd name="connsiteY39" fmla="*/ 2634529 h 6868391"/>
              <a:gd name="connsiteX40" fmla="*/ 3550659 w 8199447"/>
              <a:gd name="connsiteY40" fmla="*/ 2560710 h 6868391"/>
              <a:gd name="connsiteX41" fmla="*/ 3533991 w 8199447"/>
              <a:gd name="connsiteY41" fmla="*/ 2510703 h 6868391"/>
              <a:gd name="connsiteX42" fmla="*/ 3555422 w 8199447"/>
              <a:gd name="connsiteY42" fmla="*/ 2403764 h 6868391"/>
              <a:gd name="connsiteX43" fmla="*/ 3535940 w 8199447"/>
              <a:gd name="connsiteY43" fmla="*/ 2365447 h 6868391"/>
              <a:gd name="connsiteX44" fmla="*/ 3488098 w 8199447"/>
              <a:gd name="connsiteY44" fmla="*/ 2313709 h 6868391"/>
              <a:gd name="connsiteX45" fmla="*/ 3312102 w 8199447"/>
              <a:gd name="connsiteY45" fmla="*/ 2384281 h 6868391"/>
              <a:gd name="connsiteX46" fmla="*/ 3125931 w 8199447"/>
              <a:gd name="connsiteY46" fmla="*/ 2359386 h 6868391"/>
              <a:gd name="connsiteX47" fmla="*/ 2931751 w 8199447"/>
              <a:gd name="connsiteY47" fmla="*/ 2416103 h 6868391"/>
              <a:gd name="connsiteX48" fmla="*/ 2799917 w 8199447"/>
              <a:gd name="connsiteY48" fmla="*/ 2460048 h 6868391"/>
              <a:gd name="connsiteX49" fmla="*/ 2629766 w 8199447"/>
              <a:gd name="connsiteY49" fmla="*/ 2458533 h 6868391"/>
              <a:gd name="connsiteX50" fmla="*/ 2493385 w 8199447"/>
              <a:gd name="connsiteY50" fmla="*/ 2529970 h 6868391"/>
              <a:gd name="connsiteX51" fmla="*/ 2399650 w 8199447"/>
              <a:gd name="connsiteY51" fmla="*/ 2567854 h 6868391"/>
              <a:gd name="connsiteX52" fmla="*/ 2207419 w 8199447"/>
              <a:gd name="connsiteY52" fmla="*/ 2698173 h 6868391"/>
              <a:gd name="connsiteX53" fmla="*/ 1904783 w 8199447"/>
              <a:gd name="connsiteY53" fmla="*/ 2872654 h 6868391"/>
              <a:gd name="connsiteX54" fmla="*/ 1756063 w 8199447"/>
              <a:gd name="connsiteY54" fmla="*/ 2940627 h 6868391"/>
              <a:gd name="connsiteX55" fmla="*/ 1726622 w 8199447"/>
              <a:gd name="connsiteY55" fmla="*/ 2845377 h 6868391"/>
              <a:gd name="connsiteX56" fmla="*/ 1579201 w 8199447"/>
              <a:gd name="connsiteY56" fmla="*/ 2807061 h 6868391"/>
              <a:gd name="connsiteX57" fmla="*/ 779318 w 8199447"/>
              <a:gd name="connsiteY57" fmla="*/ 2940627 h 6868391"/>
              <a:gd name="connsiteX58" fmla="*/ 696191 w 8199447"/>
              <a:gd name="connsiteY58" fmla="*/ 2919846 h 6868391"/>
              <a:gd name="connsiteX59" fmla="*/ 529936 w 8199447"/>
              <a:gd name="connsiteY59" fmla="*/ 2795155 h 6868391"/>
              <a:gd name="connsiteX60" fmla="*/ 488372 w 8199447"/>
              <a:gd name="connsiteY60" fmla="*/ 2493818 h 6868391"/>
              <a:gd name="connsiteX61" fmla="*/ 437284 w 8199447"/>
              <a:gd name="connsiteY61" fmla="*/ 2262837 h 6868391"/>
              <a:gd name="connsiteX62" fmla="*/ 343766 w 8199447"/>
              <a:gd name="connsiteY62" fmla="*/ 2067791 h 6868391"/>
              <a:gd name="connsiteX63" fmla="*/ 187036 w 8199447"/>
              <a:gd name="connsiteY63" fmla="*/ 1911927 h 6868391"/>
              <a:gd name="connsiteX64" fmla="*/ 179892 w 8199447"/>
              <a:gd name="connsiteY64" fmla="*/ 1641764 h 6868391"/>
              <a:gd name="connsiteX65" fmla="*/ 93518 w 8199447"/>
              <a:gd name="connsiteY65" fmla="*/ 1413164 h 6868391"/>
              <a:gd name="connsiteX66" fmla="*/ 0 w 8199447"/>
              <a:gd name="connsiteY66" fmla="*/ 1174173 h 6868391"/>
              <a:gd name="connsiteX67" fmla="*/ 0 w 8199447"/>
              <a:gd name="connsiteY67" fmla="*/ 1174173 h 6868391"/>
              <a:gd name="connsiteX68" fmla="*/ 93518 w 8199447"/>
              <a:gd name="connsiteY68" fmla="*/ 831273 h 6868391"/>
              <a:gd name="connsiteX69" fmla="*/ 166254 w 8199447"/>
              <a:gd name="connsiteY69" fmla="*/ 540327 h 6868391"/>
              <a:gd name="connsiteX70" fmla="*/ 166254 w 8199447"/>
              <a:gd name="connsiteY70" fmla="*/ 187036 h 6868391"/>
              <a:gd name="connsiteX71" fmla="*/ 103909 w 8199447"/>
              <a:gd name="connsiteY71" fmla="*/ 0 h 6868391"/>
              <a:gd name="connsiteX72" fmla="*/ 8197310 w 8199447"/>
              <a:gd name="connsiteY72" fmla="*/ 12849 h 6868391"/>
              <a:gd name="connsiteX73" fmla="*/ 8198427 w 8199447"/>
              <a:gd name="connsiteY73"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3615 w 8199447"/>
              <a:gd name="connsiteY27" fmla="*/ 3400208 h 6868391"/>
              <a:gd name="connsiteX28" fmla="*/ 3963916 w 8199447"/>
              <a:gd name="connsiteY28" fmla="*/ 3312319 h 6868391"/>
              <a:gd name="connsiteX29" fmla="*/ 3904599 w 8199447"/>
              <a:gd name="connsiteY29" fmla="*/ 3242614 h 6868391"/>
              <a:gd name="connsiteX30" fmla="*/ 3784022 w 8199447"/>
              <a:gd name="connsiteY30" fmla="*/ 3276817 h 6868391"/>
              <a:gd name="connsiteX31" fmla="*/ 3656085 w 8199447"/>
              <a:gd name="connsiteY31" fmla="*/ 3268373 h 6868391"/>
              <a:gd name="connsiteX32" fmla="*/ 3657600 w 8199447"/>
              <a:gd name="connsiteY32" fmla="*/ 3096491 h 6868391"/>
              <a:gd name="connsiteX33" fmla="*/ 3699380 w 8199447"/>
              <a:gd name="connsiteY33" fmla="*/ 3134591 h 6868391"/>
              <a:gd name="connsiteX34" fmla="*/ 3747004 w 8199447"/>
              <a:gd name="connsiteY34" fmla="*/ 3171608 h 6868391"/>
              <a:gd name="connsiteX35" fmla="*/ 3835761 w 8199447"/>
              <a:gd name="connsiteY35" fmla="*/ 3129180 h 6868391"/>
              <a:gd name="connsiteX36" fmla="*/ 3865418 w 8199447"/>
              <a:gd name="connsiteY36" fmla="*/ 3023755 h 6868391"/>
              <a:gd name="connsiteX37" fmla="*/ 3848749 w 8199447"/>
              <a:gd name="connsiteY37" fmla="*/ 2937380 h 6868391"/>
              <a:gd name="connsiteX38" fmla="*/ 3811082 w 8199447"/>
              <a:gd name="connsiteY38" fmla="*/ 2814638 h 6868391"/>
              <a:gd name="connsiteX39" fmla="*/ 3550877 w 8199447"/>
              <a:gd name="connsiteY39" fmla="*/ 2634529 h 6868391"/>
              <a:gd name="connsiteX40" fmla="*/ 3550659 w 8199447"/>
              <a:gd name="connsiteY40" fmla="*/ 2560710 h 6868391"/>
              <a:gd name="connsiteX41" fmla="*/ 3533991 w 8199447"/>
              <a:gd name="connsiteY41" fmla="*/ 2510703 h 6868391"/>
              <a:gd name="connsiteX42" fmla="*/ 3555422 w 8199447"/>
              <a:gd name="connsiteY42" fmla="*/ 2403764 h 6868391"/>
              <a:gd name="connsiteX43" fmla="*/ 3535940 w 8199447"/>
              <a:gd name="connsiteY43" fmla="*/ 2365447 h 6868391"/>
              <a:gd name="connsiteX44" fmla="*/ 3488098 w 8199447"/>
              <a:gd name="connsiteY44" fmla="*/ 2313709 h 6868391"/>
              <a:gd name="connsiteX45" fmla="*/ 3312102 w 8199447"/>
              <a:gd name="connsiteY45" fmla="*/ 2384281 h 6868391"/>
              <a:gd name="connsiteX46" fmla="*/ 3125931 w 8199447"/>
              <a:gd name="connsiteY46" fmla="*/ 2359386 h 6868391"/>
              <a:gd name="connsiteX47" fmla="*/ 2931751 w 8199447"/>
              <a:gd name="connsiteY47" fmla="*/ 2416103 h 6868391"/>
              <a:gd name="connsiteX48" fmla="*/ 2799917 w 8199447"/>
              <a:gd name="connsiteY48" fmla="*/ 2460048 h 6868391"/>
              <a:gd name="connsiteX49" fmla="*/ 2629766 w 8199447"/>
              <a:gd name="connsiteY49" fmla="*/ 2458533 h 6868391"/>
              <a:gd name="connsiteX50" fmla="*/ 2493385 w 8199447"/>
              <a:gd name="connsiteY50" fmla="*/ 2529970 h 6868391"/>
              <a:gd name="connsiteX51" fmla="*/ 2399650 w 8199447"/>
              <a:gd name="connsiteY51" fmla="*/ 2567854 h 6868391"/>
              <a:gd name="connsiteX52" fmla="*/ 2207419 w 8199447"/>
              <a:gd name="connsiteY52" fmla="*/ 2698173 h 6868391"/>
              <a:gd name="connsiteX53" fmla="*/ 1904783 w 8199447"/>
              <a:gd name="connsiteY53" fmla="*/ 2872654 h 6868391"/>
              <a:gd name="connsiteX54" fmla="*/ 1756063 w 8199447"/>
              <a:gd name="connsiteY54" fmla="*/ 2940627 h 6868391"/>
              <a:gd name="connsiteX55" fmla="*/ 1726622 w 8199447"/>
              <a:gd name="connsiteY55" fmla="*/ 2845377 h 6868391"/>
              <a:gd name="connsiteX56" fmla="*/ 1572057 w 8199447"/>
              <a:gd name="connsiteY56" fmla="*/ 2823730 h 6868391"/>
              <a:gd name="connsiteX57" fmla="*/ 779318 w 8199447"/>
              <a:gd name="connsiteY57" fmla="*/ 2940627 h 6868391"/>
              <a:gd name="connsiteX58" fmla="*/ 696191 w 8199447"/>
              <a:gd name="connsiteY58" fmla="*/ 2919846 h 6868391"/>
              <a:gd name="connsiteX59" fmla="*/ 529936 w 8199447"/>
              <a:gd name="connsiteY59" fmla="*/ 2795155 h 6868391"/>
              <a:gd name="connsiteX60" fmla="*/ 488372 w 8199447"/>
              <a:gd name="connsiteY60" fmla="*/ 2493818 h 6868391"/>
              <a:gd name="connsiteX61" fmla="*/ 437284 w 8199447"/>
              <a:gd name="connsiteY61" fmla="*/ 2262837 h 6868391"/>
              <a:gd name="connsiteX62" fmla="*/ 343766 w 8199447"/>
              <a:gd name="connsiteY62" fmla="*/ 2067791 h 6868391"/>
              <a:gd name="connsiteX63" fmla="*/ 187036 w 8199447"/>
              <a:gd name="connsiteY63" fmla="*/ 1911927 h 6868391"/>
              <a:gd name="connsiteX64" fmla="*/ 179892 w 8199447"/>
              <a:gd name="connsiteY64" fmla="*/ 1641764 h 6868391"/>
              <a:gd name="connsiteX65" fmla="*/ 93518 w 8199447"/>
              <a:gd name="connsiteY65" fmla="*/ 1413164 h 6868391"/>
              <a:gd name="connsiteX66" fmla="*/ 0 w 8199447"/>
              <a:gd name="connsiteY66" fmla="*/ 1174173 h 6868391"/>
              <a:gd name="connsiteX67" fmla="*/ 0 w 8199447"/>
              <a:gd name="connsiteY67" fmla="*/ 1174173 h 6868391"/>
              <a:gd name="connsiteX68" fmla="*/ 93518 w 8199447"/>
              <a:gd name="connsiteY68" fmla="*/ 831273 h 6868391"/>
              <a:gd name="connsiteX69" fmla="*/ 166254 w 8199447"/>
              <a:gd name="connsiteY69" fmla="*/ 540327 h 6868391"/>
              <a:gd name="connsiteX70" fmla="*/ 166254 w 8199447"/>
              <a:gd name="connsiteY70" fmla="*/ 187036 h 6868391"/>
              <a:gd name="connsiteX71" fmla="*/ 103909 w 8199447"/>
              <a:gd name="connsiteY71" fmla="*/ 0 h 6868391"/>
              <a:gd name="connsiteX72" fmla="*/ 8197310 w 8199447"/>
              <a:gd name="connsiteY72" fmla="*/ 12849 h 6868391"/>
              <a:gd name="connsiteX73" fmla="*/ 8198427 w 8199447"/>
              <a:gd name="connsiteY73"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3615 w 8199447"/>
              <a:gd name="connsiteY27" fmla="*/ 3400208 h 6868391"/>
              <a:gd name="connsiteX28" fmla="*/ 3963916 w 8199447"/>
              <a:gd name="connsiteY28" fmla="*/ 3312319 h 6868391"/>
              <a:gd name="connsiteX29" fmla="*/ 3904599 w 8199447"/>
              <a:gd name="connsiteY29" fmla="*/ 3242614 h 6868391"/>
              <a:gd name="connsiteX30" fmla="*/ 3784022 w 8199447"/>
              <a:gd name="connsiteY30" fmla="*/ 3276817 h 6868391"/>
              <a:gd name="connsiteX31" fmla="*/ 3656085 w 8199447"/>
              <a:gd name="connsiteY31" fmla="*/ 3268373 h 6868391"/>
              <a:gd name="connsiteX32" fmla="*/ 3657600 w 8199447"/>
              <a:gd name="connsiteY32" fmla="*/ 3096491 h 6868391"/>
              <a:gd name="connsiteX33" fmla="*/ 3699380 w 8199447"/>
              <a:gd name="connsiteY33" fmla="*/ 3134591 h 6868391"/>
              <a:gd name="connsiteX34" fmla="*/ 3747004 w 8199447"/>
              <a:gd name="connsiteY34" fmla="*/ 3171608 h 6868391"/>
              <a:gd name="connsiteX35" fmla="*/ 3835761 w 8199447"/>
              <a:gd name="connsiteY35" fmla="*/ 3129180 h 6868391"/>
              <a:gd name="connsiteX36" fmla="*/ 3865418 w 8199447"/>
              <a:gd name="connsiteY36" fmla="*/ 3023755 h 6868391"/>
              <a:gd name="connsiteX37" fmla="*/ 3848749 w 8199447"/>
              <a:gd name="connsiteY37" fmla="*/ 2937380 h 6868391"/>
              <a:gd name="connsiteX38" fmla="*/ 3811082 w 8199447"/>
              <a:gd name="connsiteY38" fmla="*/ 2814638 h 6868391"/>
              <a:gd name="connsiteX39" fmla="*/ 3550877 w 8199447"/>
              <a:gd name="connsiteY39" fmla="*/ 2634529 h 6868391"/>
              <a:gd name="connsiteX40" fmla="*/ 3550659 w 8199447"/>
              <a:gd name="connsiteY40" fmla="*/ 2560710 h 6868391"/>
              <a:gd name="connsiteX41" fmla="*/ 3533991 w 8199447"/>
              <a:gd name="connsiteY41" fmla="*/ 2510703 h 6868391"/>
              <a:gd name="connsiteX42" fmla="*/ 3555422 w 8199447"/>
              <a:gd name="connsiteY42" fmla="*/ 2403764 h 6868391"/>
              <a:gd name="connsiteX43" fmla="*/ 3535940 w 8199447"/>
              <a:gd name="connsiteY43" fmla="*/ 2365447 h 6868391"/>
              <a:gd name="connsiteX44" fmla="*/ 3488098 w 8199447"/>
              <a:gd name="connsiteY44" fmla="*/ 2313709 h 6868391"/>
              <a:gd name="connsiteX45" fmla="*/ 3312102 w 8199447"/>
              <a:gd name="connsiteY45" fmla="*/ 2384281 h 6868391"/>
              <a:gd name="connsiteX46" fmla="*/ 3125931 w 8199447"/>
              <a:gd name="connsiteY46" fmla="*/ 2359386 h 6868391"/>
              <a:gd name="connsiteX47" fmla="*/ 2931751 w 8199447"/>
              <a:gd name="connsiteY47" fmla="*/ 2416103 h 6868391"/>
              <a:gd name="connsiteX48" fmla="*/ 2799917 w 8199447"/>
              <a:gd name="connsiteY48" fmla="*/ 2460048 h 6868391"/>
              <a:gd name="connsiteX49" fmla="*/ 2629766 w 8199447"/>
              <a:gd name="connsiteY49" fmla="*/ 2458533 h 6868391"/>
              <a:gd name="connsiteX50" fmla="*/ 2493385 w 8199447"/>
              <a:gd name="connsiteY50" fmla="*/ 2529970 h 6868391"/>
              <a:gd name="connsiteX51" fmla="*/ 2399650 w 8199447"/>
              <a:gd name="connsiteY51" fmla="*/ 2567854 h 6868391"/>
              <a:gd name="connsiteX52" fmla="*/ 2207419 w 8199447"/>
              <a:gd name="connsiteY52" fmla="*/ 2698173 h 6868391"/>
              <a:gd name="connsiteX53" fmla="*/ 1904783 w 8199447"/>
              <a:gd name="connsiteY53" fmla="*/ 2872654 h 6868391"/>
              <a:gd name="connsiteX54" fmla="*/ 1756063 w 8199447"/>
              <a:gd name="connsiteY54" fmla="*/ 2945389 h 6868391"/>
              <a:gd name="connsiteX55" fmla="*/ 1726622 w 8199447"/>
              <a:gd name="connsiteY55" fmla="*/ 2845377 h 6868391"/>
              <a:gd name="connsiteX56" fmla="*/ 1572057 w 8199447"/>
              <a:gd name="connsiteY56" fmla="*/ 2823730 h 6868391"/>
              <a:gd name="connsiteX57" fmla="*/ 779318 w 8199447"/>
              <a:gd name="connsiteY57" fmla="*/ 2940627 h 6868391"/>
              <a:gd name="connsiteX58" fmla="*/ 696191 w 8199447"/>
              <a:gd name="connsiteY58" fmla="*/ 2919846 h 6868391"/>
              <a:gd name="connsiteX59" fmla="*/ 529936 w 8199447"/>
              <a:gd name="connsiteY59" fmla="*/ 2795155 h 6868391"/>
              <a:gd name="connsiteX60" fmla="*/ 488372 w 8199447"/>
              <a:gd name="connsiteY60" fmla="*/ 2493818 h 6868391"/>
              <a:gd name="connsiteX61" fmla="*/ 437284 w 8199447"/>
              <a:gd name="connsiteY61" fmla="*/ 2262837 h 6868391"/>
              <a:gd name="connsiteX62" fmla="*/ 343766 w 8199447"/>
              <a:gd name="connsiteY62" fmla="*/ 2067791 h 6868391"/>
              <a:gd name="connsiteX63" fmla="*/ 187036 w 8199447"/>
              <a:gd name="connsiteY63" fmla="*/ 1911927 h 6868391"/>
              <a:gd name="connsiteX64" fmla="*/ 179892 w 8199447"/>
              <a:gd name="connsiteY64" fmla="*/ 1641764 h 6868391"/>
              <a:gd name="connsiteX65" fmla="*/ 93518 w 8199447"/>
              <a:gd name="connsiteY65" fmla="*/ 1413164 h 6868391"/>
              <a:gd name="connsiteX66" fmla="*/ 0 w 8199447"/>
              <a:gd name="connsiteY66" fmla="*/ 1174173 h 6868391"/>
              <a:gd name="connsiteX67" fmla="*/ 0 w 8199447"/>
              <a:gd name="connsiteY67" fmla="*/ 1174173 h 6868391"/>
              <a:gd name="connsiteX68" fmla="*/ 93518 w 8199447"/>
              <a:gd name="connsiteY68" fmla="*/ 831273 h 6868391"/>
              <a:gd name="connsiteX69" fmla="*/ 166254 w 8199447"/>
              <a:gd name="connsiteY69" fmla="*/ 540327 h 6868391"/>
              <a:gd name="connsiteX70" fmla="*/ 166254 w 8199447"/>
              <a:gd name="connsiteY70" fmla="*/ 187036 h 6868391"/>
              <a:gd name="connsiteX71" fmla="*/ 103909 w 8199447"/>
              <a:gd name="connsiteY71" fmla="*/ 0 h 6868391"/>
              <a:gd name="connsiteX72" fmla="*/ 8197310 w 8199447"/>
              <a:gd name="connsiteY72" fmla="*/ 12849 h 6868391"/>
              <a:gd name="connsiteX73" fmla="*/ 8198427 w 8199447"/>
              <a:gd name="connsiteY73"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3615 w 8199447"/>
              <a:gd name="connsiteY27" fmla="*/ 3400208 h 6868391"/>
              <a:gd name="connsiteX28" fmla="*/ 3963916 w 8199447"/>
              <a:gd name="connsiteY28" fmla="*/ 3312319 h 6868391"/>
              <a:gd name="connsiteX29" fmla="*/ 3904599 w 8199447"/>
              <a:gd name="connsiteY29" fmla="*/ 3242614 h 6868391"/>
              <a:gd name="connsiteX30" fmla="*/ 3784022 w 8199447"/>
              <a:gd name="connsiteY30" fmla="*/ 3276817 h 6868391"/>
              <a:gd name="connsiteX31" fmla="*/ 3656085 w 8199447"/>
              <a:gd name="connsiteY31" fmla="*/ 3268373 h 6868391"/>
              <a:gd name="connsiteX32" fmla="*/ 3657600 w 8199447"/>
              <a:gd name="connsiteY32" fmla="*/ 3096491 h 6868391"/>
              <a:gd name="connsiteX33" fmla="*/ 3699380 w 8199447"/>
              <a:gd name="connsiteY33" fmla="*/ 3134591 h 6868391"/>
              <a:gd name="connsiteX34" fmla="*/ 3747004 w 8199447"/>
              <a:gd name="connsiteY34" fmla="*/ 3171608 h 6868391"/>
              <a:gd name="connsiteX35" fmla="*/ 3835761 w 8199447"/>
              <a:gd name="connsiteY35" fmla="*/ 3129180 h 6868391"/>
              <a:gd name="connsiteX36" fmla="*/ 3865418 w 8199447"/>
              <a:gd name="connsiteY36" fmla="*/ 3023755 h 6868391"/>
              <a:gd name="connsiteX37" fmla="*/ 3848749 w 8199447"/>
              <a:gd name="connsiteY37" fmla="*/ 2937380 h 6868391"/>
              <a:gd name="connsiteX38" fmla="*/ 3811082 w 8199447"/>
              <a:gd name="connsiteY38" fmla="*/ 2814638 h 6868391"/>
              <a:gd name="connsiteX39" fmla="*/ 3550877 w 8199447"/>
              <a:gd name="connsiteY39" fmla="*/ 2634529 h 6868391"/>
              <a:gd name="connsiteX40" fmla="*/ 3550659 w 8199447"/>
              <a:gd name="connsiteY40" fmla="*/ 2560710 h 6868391"/>
              <a:gd name="connsiteX41" fmla="*/ 3533991 w 8199447"/>
              <a:gd name="connsiteY41" fmla="*/ 2510703 h 6868391"/>
              <a:gd name="connsiteX42" fmla="*/ 3555422 w 8199447"/>
              <a:gd name="connsiteY42" fmla="*/ 2403764 h 6868391"/>
              <a:gd name="connsiteX43" fmla="*/ 3535940 w 8199447"/>
              <a:gd name="connsiteY43" fmla="*/ 2365447 h 6868391"/>
              <a:gd name="connsiteX44" fmla="*/ 3488098 w 8199447"/>
              <a:gd name="connsiteY44" fmla="*/ 2313709 h 6868391"/>
              <a:gd name="connsiteX45" fmla="*/ 3312102 w 8199447"/>
              <a:gd name="connsiteY45" fmla="*/ 2384281 h 6868391"/>
              <a:gd name="connsiteX46" fmla="*/ 3125931 w 8199447"/>
              <a:gd name="connsiteY46" fmla="*/ 2359386 h 6868391"/>
              <a:gd name="connsiteX47" fmla="*/ 2931751 w 8199447"/>
              <a:gd name="connsiteY47" fmla="*/ 2416103 h 6868391"/>
              <a:gd name="connsiteX48" fmla="*/ 2799917 w 8199447"/>
              <a:gd name="connsiteY48" fmla="*/ 2460048 h 6868391"/>
              <a:gd name="connsiteX49" fmla="*/ 2629766 w 8199447"/>
              <a:gd name="connsiteY49" fmla="*/ 2458533 h 6868391"/>
              <a:gd name="connsiteX50" fmla="*/ 2493385 w 8199447"/>
              <a:gd name="connsiteY50" fmla="*/ 2529970 h 6868391"/>
              <a:gd name="connsiteX51" fmla="*/ 2399650 w 8199447"/>
              <a:gd name="connsiteY51" fmla="*/ 2567854 h 6868391"/>
              <a:gd name="connsiteX52" fmla="*/ 2207419 w 8199447"/>
              <a:gd name="connsiteY52" fmla="*/ 2698173 h 6868391"/>
              <a:gd name="connsiteX53" fmla="*/ 1911927 w 8199447"/>
              <a:gd name="connsiteY53" fmla="*/ 2875035 h 6868391"/>
              <a:gd name="connsiteX54" fmla="*/ 1756063 w 8199447"/>
              <a:gd name="connsiteY54" fmla="*/ 2945389 h 6868391"/>
              <a:gd name="connsiteX55" fmla="*/ 1726622 w 8199447"/>
              <a:gd name="connsiteY55" fmla="*/ 2845377 h 6868391"/>
              <a:gd name="connsiteX56" fmla="*/ 1572057 w 8199447"/>
              <a:gd name="connsiteY56" fmla="*/ 2823730 h 6868391"/>
              <a:gd name="connsiteX57" fmla="*/ 779318 w 8199447"/>
              <a:gd name="connsiteY57" fmla="*/ 2940627 h 6868391"/>
              <a:gd name="connsiteX58" fmla="*/ 696191 w 8199447"/>
              <a:gd name="connsiteY58" fmla="*/ 2919846 h 6868391"/>
              <a:gd name="connsiteX59" fmla="*/ 529936 w 8199447"/>
              <a:gd name="connsiteY59" fmla="*/ 2795155 h 6868391"/>
              <a:gd name="connsiteX60" fmla="*/ 488372 w 8199447"/>
              <a:gd name="connsiteY60" fmla="*/ 2493818 h 6868391"/>
              <a:gd name="connsiteX61" fmla="*/ 437284 w 8199447"/>
              <a:gd name="connsiteY61" fmla="*/ 2262837 h 6868391"/>
              <a:gd name="connsiteX62" fmla="*/ 343766 w 8199447"/>
              <a:gd name="connsiteY62" fmla="*/ 2067791 h 6868391"/>
              <a:gd name="connsiteX63" fmla="*/ 187036 w 8199447"/>
              <a:gd name="connsiteY63" fmla="*/ 1911927 h 6868391"/>
              <a:gd name="connsiteX64" fmla="*/ 179892 w 8199447"/>
              <a:gd name="connsiteY64" fmla="*/ 1641764 h 6868391"/>
              <a:gd name="connsiteX65" fmla="*/ 93518 w 8199447"/>
              <a:gd name="connsiteY65" fmla="*/ 1413164 h 6868391"/>
              <a:gd name="connsiteX66" fmla="*/ 0 w 8199447"/>
              <a:gd name="connsiteY66" fmla="*/ 1174173 h 6868391"/>
              <a:gd name="connsiteX67" fmla="*/ 0 w 8199447"/>
              <a:gd name="connsiteY67" fmla="*/ 1174173 h 6868391"/>
              <a:gd name="connsiteX68" fmla="*/ 93518 w 8199447"/>
              <a:gd name="connsiteY68" fmla="*/ 831273 h 6868391"/>
              <a:gd name="connsiteX69" fmla="*/ 166254 w 8199447"/>
              <a:gd name="connsiteY69" fmla="*/ 540327 h 6868391"/>
              <a:gd name="connsiteX70" fmla="*/ 166254 w 8199447"/>
              <a:gd name="connsiteY70" fmla="*/ 187036 h 6868391"/>
              <a:gd name="connsiteX71" fmla="*/ 103909 w 8199447"/>
              <a:gd name="connsiteY71" fmla="*/ 0 h 6868391"/>
              <a:gd name="connsiteX72" fmla="*/ 8197310 w 8199447"/>
              <a:gd name="connsiteY72" fmla="*/ 12849 h 6868391"/>
              <a:gd name="connsiteX73" fmla="*/ 8198427 w 8199447"/>
              <a:gd name="connsiteY73"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3615 w 8199447"/>
              <a:gd name="connsiteY27" fmla="*/ 3400208 h 6868391"/>
              <a:gd name="connsiteX28" fmla="*/ 3963916 w 8199447"/>
              <a:gd name="connsiteY28" fmla="*/ 3312319 h 6868391"/>
              <a:gd name="connsiteX29" fmla="*/ 3904599 w 8199447"/>
              <a:gd name="connsiteY29" fmla="*/ 3242614 h 6868391"/>
              <a:gd name="connsiteX30" fmla="*/ 3784022 w 8199447"/>
              <a:gd name="connsiteY30" fmla="*/ 3276817 h 6868391"/>
              <a:gd name="connsiteX31" fmla="*/ 3656085 w 8199447"/>
              <a:gd name="connsiteY31" fmla="*/ 3268373 h 6868391"/>
              <a:gd name="connsiteX32" fmla="*/ 3657600 w 8199447"/>
              <a:gd name="connsiteY32" fmla="*/ 3096491 h 6868391"/>
              <a:gd name="connsiteX33" fmla="*/ 3699380 w 8199447"/>
              <a:gd name="connsiteY33" fmla="*/ 3134591 h 6868391"/>
              <a:gd name="connsiteX34" fmla="*/ 3747004 w 8199447"/>
              <a:gd name="connsiteY34" fmla="*/ 3171608 h 6868391"/>
              <a:gd name="connsiteX35" fmla="*/ 3835761 w 8199447"/>
              <a:gd name="connsiteY35" fmla="*/ 3129180 h 6868391"/>
              <a:gd name="connsiteX36" fmla="*/ 3865418 w 8199447"/>
              <a:gd name="connsiteY36" fmla="*/ 3023755 h 6868391"/>
              <a:gd name="connsiteX37" fmla="*/ 3848749 w 8199447"/>
              <a:gd name="connsiteY37" fmla="*/ 2937380 h 6868391"/>
              <a:gd name="connsiteX38" fmla="*/ 3811082 w 8199447"/>
              <a:gd name="connsiteY38" fmla="*/ 2814638 h 6868391"/>
              <a:gd name="connsiteX39" fmla="*/ 3550877 w 8199447"/>
              <a:gd name="connsiteY39" fmla="*/ 2634529 h 6868391"/>
              <a:gd name="connsiteX40" fmla="*/ 3550659 w 8199447"/>
              <a:gd name="connsiteY40" fmla="*/ 2560710 h 6868391"/>
              <a:gd name="connsiteX41" fmla="*/ 3533991 w 8199447"/>
              <a:gd name="connsiteY41" fmla="*/ 2510703 h 6868391"/>
              <a:gd name="connsiteX42" fmla="*/ 3555422 w 8199447"/>
              <a:gd name="connsiteY42" fmla="*/ 2403764 h 6868391"/>
              <a:gd name="connsiteX43" fmla="*/ 3535940 w 8199447"/>
              <a:gd name="connsiteY43" fmla="*/ 2365447 h 6868391"/>
              <a:gd name="connsiteX44" fmla="*/ 3488098 w 8199447"/>
              <a:gd name="connsiteY44" fmla="*/ 2313709 h 6868391"/>
              <a:gd name="connsiteX45" fmla="*/ 3312102 w 8199447"/>
              <a:gd name="connsiteY45" fmla="*/ 2384281 h 6868391"/>
              <a:gd name="connsiteX46" fmla="*/ 3125931 w 8199447"/>
              <a:gd name="connsiteY46" fmla="*/ 2359386 h 6868391"/>
              <a:gd name="connsiteX47" fmla="*/ 2929370 w 8199447"/>
              <a:gd name="connsiteY47" fmla="*/ 2430391 h 6868391"/>
              <a:gd name="connsiteX48" fmla="*/ 2799917 w 8199447"/>
              <a:gd name="connsiteY48" fmla="*/ 2460048 h 6868391"/>
              <a:gd name="connsiteX49" fmla="*/ 2629766 w 8199447"/>
              <a:gd name="connsiteY49" fmla="*/ 2458533 h 6868391"/>
              <a:gd name="connsiteX50" fmla="*/ 2493385 w 8199447"/>
              <a:gd name="connsiteY50" fmla="*/ 2529970 h 6868391"/>
              <a:gd name="connsiteX51" fmla="*/ 2399650 w 8199447"/>
              <a:gd name="connsiteY51" fmla="*/ 2567854 h 6868391"/>
              <a:gd name="connsiteX52" fmla="*/ 2207419 w 8199447"/>
              <a:gd name="connsiteY52" fmla="*/ 2698173 h 6868391"/>
              <a:gd name="connsiteX53" fmla="*/ 1911927 w 8199447"/>
              <a:gd name="connsiteY53" fmla="*/ 2875035 h 6868391"/>
              <a:gd name="connsiteX54" fmla="*/ 1756063 w 8199447"/>
              <a:gd name="connsiteY54" fmla="*/ 2945389 h 6868391"/>
              <a:gd name="connsiteX55" fmla="*/ 1726622 w 8199447"/>
              <a:gd name="connsiteY55" fmla="*/ 2845377 h 6868391"/>
              <a:gd name="connsiteX56" fmla="*/ 1572057 w 8199447"/>
              <a:gd name="connsiteY56" fmla="*/ 2823730 h 6868391"/>
              <a:gd name="connsiteX57" fmla="*/ 779318 w 8199447"/>
              <a:gd name="connsiteY57" fmla="*/ 2940627 h 6868391"/>
              <a:gd name="connsiteX58" fmla="*/ 696191 w 8199447"/>
              <a:gd name="connsiteY58" fmla="*/ 2919846 h 6868391"/>
              <a:gd name="connsiteX59" fmla="*/ 529936 w 8199447"/>
              <a:gd name="connsiteY59" fmla="*/ 2795155 h 6868391"/>
              <a:gd name="connsiteX60" fmla="*/ 488372 w 8199447"/>
              <a:gd name="connsiteY60" fmla="*/ 2493818 h 6868391"/>
              <a:gd name="connsiteX61" fmla="*/ 437284 w 8199447"/>
              <a:gd name="connsiteY61" fmla="*/ 2262837 h 6868391"/>
              <a:gd name="connsiteX62" fmla="*/ 343766 w 8199447"/>
              <a:gd name="connsiteY62" fmla="*/ 2067791 h 6868391"/>
              <a:gd name="connsiteX63" fmla="*/ 187036 w 8199447"/>
              <a:gd name="connsiteY63" fmla="*/ 1911927 h 6868391"/>
              <a:gd name="connsiteX64" fmla="*/ 179892 w 8199447"/>
              <a:gd name="connsiteY64" fmla="*/ 1641764 h 6868391"/>
              <a:gd name="connsiteX65" fmla="*/ 93518 w 8199447"/>
              <a:gd name="connsiteY65" fmla="*/ 1413164 h 6868391"/>
              <a:gd name="connsiteX66" fmla="*/ 0 w 8199447"/>
              <a:gd name="connsiteY66" fmla="*/ 1174173 h 6868391"/>
              <a:gd name="connsiteX67" fmla="*/ 0 w 8199447"/>
              <a:gd name="connsiteY67" fmla="*/ 1174173 h 6868391"/>
              <a:gd name="connsiteX68" fmla="*/ 93518 w 8199447"/>
              <a:gd name="connsiteY68" fmla="*/ 831273 h 6868391"/>
              <a:gd name="connsiteX69" fmla="*/ 166254 w 8199447"/>
              <a:gd name="connsiteY69" fmla="*/ 540327 h 6868391"/>
              <a:gd name="connsiteX70" fmla="*/ 166254 w 8199447"/>
              <a:gd name="connsiteY70" fmla="*/ 187036 h 6868391"/>
              <a:gd name="connsiteX71" fmla="*/ 103909 w 8199447"/>
              <a:gd name="connsiteY71" fmla="*/ 0 h 6868391"/>
              <a:gd name="connsiteX72" fmla="*/ 8197310 w 8199447"/>
              <a:gd name="connsiteY72" fmla="*/ 12849 h 6868391"/>
              <a:gd name="connsiteX73" fmla="*/ 8198427 w 8199447"/>
              <a:gd name="connsiteY73"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3615 w 8199447"/>
              <a:gd name="connsiteY27" fmla="*/ 3400208 h 6868391"/>
              <a:gd name="connsiteX28" fmla="*/ 3963916 w 8199447"/>
              <a:gd name="connsiteY28" fmla="*/ 3312319 h 6868391"/>
              <a:gd name="connsiteX29" fmla="*/ 3904599 w 8199447"/>
              <a:gd name="connsiteY29" fmla="*/ 3242614 h 6868391"/>
              <a:gd name="connsiteX30" fmla="*/ 3784022 w 8199447"/>
              <a:gd name="connsiteY30" fmla="*/ 3276817 h 6868391"/>
              <a:gd name="connsiteX31" fmla="*/ 3656085 w 8199447"/>
              <a:gd name="connsiteY31" fmla="*/ 3268373 h 6868391"/>
              <a:gd name="connsiteX32" fmla="*/ 3657600 w 8199447"/>
              <a:gd name="connsiteY32" fmla="*/ 3096491 h 6868391"/>
              <a:gd name="connsiteX33" fmla="*/ 3699380 w 8199447"/>
              <a:gd name="connsiteY33" fmla="*/ 3134591 h 6868391"/>
              <a:gd name="connsiteX34" fmla="*/ 3747004 w 8199447"/>
              <a:gd name="connsiteY34" fmla="*/ 3171608 h 6868391"/>
              <a:gd name="connsiteX35" fmla="*/ 3835761 w 8199447"/>
              <a:gd name="connsiteY35" fmla="*/ 3129180 h 6868391"/>
              <a:gd name="connsiteX36" fmla="*/ 3865418 w 8199447"/>
              <a:gd name="connsiteY36" fmla="*/ 3023755 h 6868391"/>
              <a:gd name="connsiteX37" fmla="*/ 3848749 w 8199447"/>
              <a:gd name="connsiteY37" fmla="*/ 2937380 h 6868391"/>
              <a:gd name="connsiteX38" fmla="*/ 3811082 w 8199447"/>
              <a:gd name="connsiteY38" fmla="*/ 2814638 h 6868391"/>
              <a:gd name="connsiteX39" fmla="*/ 3550877 w 8199447"/>
              <a:gd name="connsiteY39" fmla="*/ 2634529 h 6868391"/>
              <a:gd name="connsiteX40" fmla="*/ 3550659 w 8199447"/>
              <a:gd name="connsiteY40" fmla="*/ 2560710 h 6868391"/>
              <a:gd name="connsiteX41" fmla="*/ 3533991 w 8199447"/>
              <a:gd name="connsiteY41" fmla="*/ 2510703 h 6868391"/>
              <a:gd name="connsiteX42" fmla="*/ 3555422 w 8199447"/>
              <a:gd name="connsiteY42" fmla="*/ 2403764 h 6868391"/>
              <a:gd name="connsiteX43" fmla="*/ 3535940 w 8199447"/>
              <a:gd name="connsiteY43" fmla="*/ 2365447 h 6868391"/>
              <a:gd name="connsiteX44" fmla="*/ 3488098 w 8199447"/>
              <a:gd name="connsiteY44" fmla="*/ 2313709 h 6868391"/>
              <a:gd name="connsiteX45" fmla="*/ 3312102 w 8199447"/>
              <a:gd name="connsiteY45" fmla="*/ 2391424 h 6868391"/>
              <a:gd name="connsiteX46" fmla="*/ 3125931 w 8199447"/>
              <a:gd name="connsiteY46" fmla="*/ 2359386 h 6868391"/>
              <a:gd name="connsiteX47" fmla="*/ 2929370 w 8199447"/>
              <a:gd name="connsiteY47" fmla="*/ 2430391 h 6868391"/>
              <a:gd name="connsiteX48" fmla="*/ 2799917 w 8199447"/>
              <a:gd name="connsiteY48" fmla="*/ 2460048 h 6868391"/>
              <a:gd name="connsiteX49" fmla="*/ 2629766 w 8199447"/>
              <a:gd name="connsiteY49" fmla="*/ 2458533 h 6868391"/>
              <a:gd name="connsiteX50" fmla="*/ 2493385 w 8199447"/>
              <a:gd name="connsiteY50" fmla="*/ 2529970 h 6868391"/>
              <a:gd name="connsiteX51" fmla="*/ 2399650 w 8199447"/>
              <a:gd name="connsiteY51" fmla="*/ 2567854 h 6868391"/>
              <a:gd name="connsiteX52" fmla="*/ 2207419 w 8199447"/>
              <a:gd name="connsiteY52" fmla="*/ 2698173 h 6868391"/>
              <a:gd name="connsiteX53" fmla="*/ 1911927 w 8199447"/>
              <a:gd name="connsiteY53" fmla="*/ 2875035 h 6868391"/>
              <a:gd name="connsiteX54" fmla="*/ 1756063 w 8199447"/>
              <a:gd name="connsiteY54" fmla="*/ 2945389 h 6868391"/>
              <a:gd name="connsiteX55" fmla="*/ 1726622 w 8199447"/>
              <a:gd name="connsiteY55" fmla="*/ 2845377 h 6868391"/>
              <a:gd name="connsiteX56" fmla="*/ 1572057 w 8199447"/>
              <a:gd name="connsiteY56" fmla="*/ 2823730 h 6868391"/>
              <a:gd name="connsiteX57" fmla="*/ 779318 w 8199447"/>
              <a:gd name="connsiteY57" fmla="*/ 2940627 h 6868391"/>
              <a:gd name="connsiteX58" fmla="*/ 696191 w 8199447"/>
              <a:gd name="connsiteY58" fmla="*/ 2919846 h 6868391"/>
              <a:gd name="connsiteX59" fmla="*/ 529936 w 8199447"/>
              <a:gd name="connsiteY59" fmla="*/ 2795155 h 6868391"/>
              <a:gd name="connsiteX60" fmla="*/ 488372 w 8199447"/>
              <a:gd name="connsiteY60" fmla="*/ 2493818 h 6868391"/>
              <a:gd name="connsiteX61" fmla="*/ 437284 w 8199447"/>
              <a:gd name="connsiteY61" fmla="*/ 2262837 h 6868391"/>
              <a:gd name="connsiteX62" fmla="*/ 343766 w 8199447"/>
              <a:gd name="connsiteY62" fmla="*/ 2067791 h 6868391"/>
              <a:gd name="connsiteX63" fmla="*/ 187036 w 8199447"/>
              <a:gd name="connsiteY63" fmla="*/ 1911927 h 6868391"/>
              <a:gd name="connsiteX64" fmla="*/ 179892 w 8199447"/>
              <a:gd name="connsiteY64" fmla="*/ 1641764 h 6868391"/>
              <a:gd name="connsiteX65" fmla="*/ 93518 w 8199447"/>
              <a:gd name="connsiteY65" fmla="*/ 1413164 h 6868391"/>
              <a:gd name="connsiteX66" fmla="*/ 0 w 8199447"/>
              <a:gd name="connsiteY66" fmla="*/ 1174173 h 6868391"/>
              <a:gd name="connsiteX67" fmla="*/ 0 w 8199447"/>
              <a:gd name="connsiteY67" fmla="*/ 1174173 h 6868391"/>
              <a:gd name="connsiteX68" fmla="*/ 93518 w 8199447"/>
              <a:gd name="connsiteY68" fmla="*/ 831273 h 6868391"/>
              <a:gd name="connsiteX69" fmla="*/ 166254 w 8199447"/>
              <a:gd name="connsiteY69" fmla="*/ 540327 h 6868391"/>
              <a:gd name="connsiteX70" fmla="*/ 166254 w 8199447"/>
              <a:gd name="connsiteY70" fmla="*/ 187036 h 6868391"/>
              <a:gd name="connsiteX71" fmla="*/ 103909 w 8199447"/>
              <a:gd name="connsiteY71" fmla="*/ 0 h 6868391"/>
              <a:gd name="connsiteX72" fmla="*/ 8197310 w 8199447"/>
              <a:gd name="connsiteY72" fmla="*/ 12849 h 6868391"/>
              <a:gd name="connsiteX73" fmla="*/ 8198427 w 8199447"/>
              <a:gd name="connsiteY73"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3615 w 8199447"/>
              <a:gd name="connsiteY27" fmla="*/ 3400208 h 6868391"/>
              <a:gd name="connsiteX28" fmla="*/ 3963916 w 8199447"/>
              <a:gd name="connsiteY28" fmla="*/ 3312319 h 6868391"/>
              <a:gd name="connsiteX29" fmla="*/ 3904599 w 8199447"/>
              <a:gd name="connsiteY29" fmla="*/ 3242614 h 6868391"/>
              <a:gd name="connsiteX30" fmla="*/ 3784022 w 8199447"/>
              <a:gd name="connsiteY30" fmla="*/ 3276817 h 6868391"/>
              <a:gd name="connsiteX31" fmla="*/ 3656085 w 8199447"/>
              <a:gd name="connsiteY31" fmla="*/ 3268373 h 6868391"/>
              <a:gd name="connsiteX32" fmla="*/ 3657600 w 8199447"/>
              <a:gd name="connsiteY32" fmla="*/ 3096491 h 6868391"/>
              <a:gd name="connsiteX33" fmla="*/ 3699380 w 8199447"/>
              <a:gd name="connsiteY33" fmla="*/ 3134591 h 6868391"/>
              <a:gd name="connsiteX34" fmla="*/ 3751767 w 8199447"/>
              <a:gd name="connsiteY34" fmla="*/ 3162083 h 6868391"/>
              <a:gd name="connsiteX35" fmla="*/ 3835761 w 8199447"/>
              <a:gd name="connsiteY35" fmla="*/ 3129180 h 6868391"/>
              <a:gd name="connsiteX36" fmla="*/ 3865418 w 8199447"/>
              <a:gd name="connsiteY36" fmla="*/ 3023755 h 6868391"/>
              <a:gd name="connsiteX37" fmla="*/ 3848749 w 8199447"/>
              <a:gd name="connsiteY37" fmla="*/ 2937380 h 6868391"/>
              <a:gd name="connsiteX38" fmla="*/ 3811082 w 8199447"/>
              <a:gd name="connsiteY38" fmla="*/ 2814638 h 6868391"/>
              <a:gd name="connsiteX39" fmla="*/ 3550877 w 8199447"/>
              <a:gd name="connsiteY39" fmla="*/ 2634529 h 6868391"/>
              <a:gd name="connsiteX40" fmla="*/ 3550659 w 8199447"/>
              <a:gd name="connsiteY40" fmla="*/ 2560710 h 6868391"/>
              <a:gd name="connsiteX41" fmla="*/ 3533991 w 8199447"/>
              <a:gd name="connsiteY41" fmla="*/ 2510703 h 6868391"/>
              <a:gd name="connsiteX42" fmla="*/ 3555422 w 8199447"/>
              <a:gd name="connsiteY42" fmla="*/ 2403764 h 6868391"/>
              <a:gd name="connsiteX43" fmla="*/ 3535940 w 8199447"/>
              <a:gd name="connsiteY43" fmla="*/ 2365447 h 6868391"/>
              <a:gd name="connsiteX44" fmla="*/ 3488098 w 8199447"/>
              <a:gd name="connsiteY44" fmla="*/ 2313709 h 6868391"/>
              <a:gd name="connsiteX45" fmla="*/ 3312102 w 8199447"/>
              <a:gd name="connsiteY45" fmla="*/ 2391424 h 6868391"/>
              <a:gd name="connsiteX46" fmla="*/ 3125931 w 8199447"/>
              <a:gd name="connsiteY46" fmla="*/ 2359386 h 6868391"/>
              <a:gd name="connsiteX47" fmla="*/ 2929370 w 8199447"/>
              <a:gd name="connsiteY47" fmla="*/ 2430391 h 6868391"/>
              <a:gd name="connsiteX48" fmla="*/ 2799917 w 8199447"/>
              <a:gd name="connsiteY48" fmla="*/ 2460048 h 6868391"/>
              <a:gd name="connsiteX49" fmla="*/ 2629766 w 8199447"/>
              <a:gd name="connsiteY49" fmla="*/ 2458533 h 6868391"/>
              <a:gd name="connsiteX50" fmla="*/ 2493385 w 8199447"/>
              <a:gd name="connsiteY50" fmla="*/ 2529970 h 6868391"/>
              <a:gd name="connsiteX51" fmla="*/ 2399650 w 8199447"/>
              <a:gd name="connsiteY51" fmla="*/ 2567854 h 6868391"/>
              <a:gd name="connsiteX52" fmla="*/ 2207419 w 8199447"/>
              <a:gd name="connsiteY52" fmla="*/ 2698173 h 6868391"/>
              <a:gd name="connsiteX53" fmla="*/ 1911927 w 8199447"/>
              <a:gd name="connsiteY53" fmla="*/ 2875035 h 6868391"/>
              <a:gd name="connsiteX54" fmla="*/ 1756063 w 8199447"/>
              <a:gd name="connsiteY54" fmla="*/ 2945389 h 6868391"/>
              <a:gd name="connsiteX55" fmla="*/ 1726622 w 8199447"/>
              <a:gd name="connsiteY55" fmla="*/ 2845377 h 6868391"/>
              <a:gd name="connsiteX56" fmla="*/ 1572057 w 8199447"/>
              <a:gd name="connsiteY56" fmla="*/ 2823730 h 6868391"/>
              <a:gd name="connsiteX57" fmla="*/ 779318 w 8199447"/>
              <a:gd name="connsiteY57" fmla="*/ 2940627 h 6868391"/>
              <a:gd name="connsiteX58" fmla="*/ 696191 w 8199447"/>
              <a:gd name="connsiteY58" fmla="*/ 2919846 h 6868391"/>
              <a:gd name="connsiteX59" fmla="*/ 529936 w 8199447"/>
              <a:gd name="connsiteY59" fmla="*/ 2795155 h 6868391"/>
              <a:gd name="connsiteX60" fmla="*/ 488372 w 8199447"/>
              <a:gd name="connsiteY60" fmla="*/ 2493818 h 6868391"/>
              <a:gd name="connsiteX61" fmla="*/ 437284 w 8199447"/>
              <a:gd name="connsiteY61" fmla="*/ 2262837 h 6868391"/>
              <a:gd name="connsiteX62" fmla="*/ 343766 w 8199447"/>
              <a:gd name="connsiteY62" fmla="*/ 2067791 h 6868391"/>
              <a:gd name="connsiteX63" fmla="*/ 187036 w 8199447"/>
              <a:gd name="connsiteY63" fmla="*/ 1911927 h 6868391"/>
              <a:gd name="connsiteX64" fmla="*/ 179892 w 8199447"/>
              <a:gd name="connsiteY64" fmla="*/ 1641764 h 6868391"/>
              <a:gd name="connsiteX65" fmla="*/ 93518 w 8199447"/>
              <a:gd name="connsiteY65" fmla="*/ 1413164 h 6868391"/>
              <a:gd name="connsiteX66" fmla="*/ 0 w 8199447"/>
              <a:gd name="connsiteY66" fmla="*/ 1174173 h 6868391"/>
              <a:gd name="connsiteX67" fmla="*/ 0 w 8199447"/>
              <a:gd name="connsiteY67" fmla="*/ 1174173 h 6868391"/>
              <a:gd name="connsiteX68" fmla="*/ 93518 w 8199447"/>
              <a:gd name="connsiteY68" fmla="*/ 831273 h 6868391"/>
              <a:gd name="connsiteX69" fmla="*/ 166254 w 8199447"/>
              <a:gd name="connsiteY69" fmla="*/ 540327 h 6868391"/>
              <a:gd name="connsiteX70" fmla="*/ 166254 w 8199447"/>
              <a:gd name="connsiteY70" fmla="*/ 187036 h 6868391"/>
              <a:gd name="connsiteX71" fmla="*/ 103909 w 8199447"/>
              <a:gd name="connsiteY71" fmla="*/ 0 h 6868391"/>
              <a:gd name="connsiteX72" fmla="*/ 8197310 w 8199447"/>
              <a:gd name="connsiteY72" fmla="*/ 12849 h 6868391"/>
              <a:gd name="connsiteX73" fmla="*/ 8198427 w 8199447"/>
              <a:gd name="connsiteY73"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3615 w 8199447"/>
              <a:gd name="connsiteY27" fmla="*/ 3400208 h 6868391"/>
              <a:gd name="connsiteX28" fmla="*/ 3963916 w 8199447"/>
              <a:gd name="connsiteY28" fmla="*/ 3312319 h 6868391"/>
              <a:gd name="connsiteX29" fmla="*/ 3904599 w 8199447"/>
              <a:gd name="connsiteY29" fmla="*/ 3242614 h 6868391"/>
              <a:gd name="connsiteX30" fmla="*/ 3784022 w 8199447"/>
              <a:gd name="connsiteY30" fmla="*/ 3276817 h 6868391"/>
              <a:gd name="connsiteX31" fmla="*/ 3656085 w 8199447"/>
              <a:gd name="connsiteY31" fmla="*/ 3268373 h 6868391"/>
              <a:gd name="connsiteX32" fmla="*/ 3657600 w 8199447"/>
              <a:gd name="connsiteY32" fmla="*/ 3096491 h 6868391"/>
              <a:gd name="connsiteX33" fmla="*/ 3699380 w 8199447"/>
              <a:gd name="connsiteY33" fmla="*/ 3134591 h 6868391"/>
              <a:gd name="connsiteX34" fmla="*/ 3751767 w 8199447"/>
              <a:gd name="connsiteY34" fmla="*/ 3162083 h 6868391"/>
              <a:gd name="connsiteX35" fmla="*/ 3835761 w 8199447"/>
              <a:gd name="connsiteY35" fmla="*/ 3129180 h 6868391"/>
              <a:gd name="connsiteX36" fmla="*/ 3865418 w 8199447"/>
              <a:gd name="connsiteY36" fmla="*/ 3023755 h 6868391"/>
              <a:gd name="connsiteX37" fmla="*/ 3848749 w 8199447"/>
              <a:gd name="connsiteY37" fmla="*/ 2937380 h 6868391"/>
              <a:gd name="connsiteX38" fmla="*/ 3803938 w 8199447"/>
              <a:gd name="connsiteY38" fmla="*/ 2821782 h 6868391"/>
              <a:gd name="connsiteX39" fmla="*/ 3550877 w 8199447"/>
              <a:gd name="connsiteY39" fmla="*/ 2634529 h 6868391"/>
              <a:gd name="connsiteX40" fmla="*/ 3550659 w 8199447"/>
              <a:gd name="connsiteY40" fmla="*/ 2560710 h 6868391"/>
              <a:gd name="connsiteX41" fmla="*/ 3533991 w 8199447"/>
              <a:gd name="connsiteY41" fmla="*/ 2510703 h 6868391"/>
              <a:gd name="connsiteX42" fmla="*/ 3555422 w 8199447"/>
              <a:gd name="connsiteY42" fmla="*/ 2403764 h 6868391"/>
              <a:gd name="connsiteX43" fmla="*/ 3535940 w 8199447"/>
              <a:gd name="connsiteY43" fmla="*/ 2365447 h 6868391"/>
              <a:gd name="connsiteX44" fmla="*/ 3488098 w 8199447"/>
              <a:gd name="connsiteY44" fmla="*/ 2313709 h 6868391"/>
              <a:gd name="connsiteX45" fmla="*/ 3312102 w 8199447"/>
              <a:gd name="connsiteY45" fmla="*/ 2391424 h 6868391"/>
              <a:gd name="connsiteX46" fmla="*/ 3125931 w 8199447"/>
              <a:gd name="connsiteY46" fmla="*/ 2359386 h 6868391"/>
              <a:gd name="connsiteX47" fmla="*/ 2929370 w 8199447"/>
              <a:gd name="connsiteY47" fmla="*/ 2430391 h 6868391"/>
              <a:gd name="connsiteX48" fmla="*/ 2799917 w 8199447"/>
              <a:gd name="connsiteY48" fmla="*/ 2460048 h 6868391"/>
              <a:gd name="connsiteX49" fmla="*/ 2629766 w 8199447"/>
              <a:gd name="connsiteY49" fmla="*/ 2458533 h 6868391"/>
              <a:gd name="connsiteX50" fmla="*/ 2493385 w 8199447"/>
              <a:gd name="connsiteY50" fmla="*/ 2529970 h 6868391"/>
              <a:gd name="connsiteX51" fmla="*/ 2399650 w 8199447"/>
              <a:gd name="connsiteY51" fmla="*/ 2567854 h 6868391"/>
              <a:gd name="connsiteX52" fmla="*/ 2207419 w 8199447"/>
              <a:gd name="connsiteY52" fmla="*/ 2698173 h 6868391"/>
              <a:gd name="connsiteX53" fmla="*/ 1911927 w 8199447"/>
              <a:gd name="connsiteY53" fmla="*/ 2875035 h 6868391"/>
              <a:gd name="connsiteX54" fmla="*/ 1756063 w 8199447"/>
              <a:gd name="connsiteY54" fmla="*/ 2945389 h 6868391"/>
              <a:gd name="connsiteX55" fmla="*/ 1726622 w 8199447"/>
              <a:gd name="connsiteY55" fmla="*/ 2845377 h 6868391"/>
              <a:gd name="connsiteX56" fmla="*/ 1572057 w 8199447"/>
              <a:gd name="connsiteY56" fmla="*/ 2823730 h 6868391"/>
              <a:gd name="connsiteX57" fmla="*/ 779318 w 8199447"/>
              <a:gd name="connsiteY57" fmla="*/ 2940627 h 6868391"/>
              <a:gd name="connsiteX58" fmla="*/ 696191 w 8199447"/>
              <a:gd name="connsiteY58" fmla="*/ 2919846 h 6868391"/>
              <a:gd name="connsiteX59" fmla="*/ 529936 w 8199447"/>
              <a:gd name="connsiteY59" fmla="*/ 2795155 h 6868391"/>
              <a:gd name="connsiteX60" fmla="*/ 488372 w 8199447"/>
              <a:gd name="connsiteY60" fmla="*/ 2493818 h 6868391"/>
              <a:gd name="connsiteX61" fmla="*/ 437284 w 8199447"/>
              <a:gd name="connsiteY61" fmla="*/ 2262837 h 6868391"/>
              <a:gd name="connsiteX62" fmla="*/ 343766 w 8199447"/>
              <a:gd name="connsiteY62" fmla="*/ 2067791 h 6868391"/>
              <a:gd name="connsiteX63" fmla="*/ 187036 w 8199447"/>
              <a:gd name="connsiteY63" fmla="*/ 1911927 h 6868391"/>
              <a:gd name="connsiteX64" fmla="*/ 179892 w 8199447"/>
              <a:gd name="connsiteY64" fmla="*/ 1641764 h 6868391"/>
              <a:gd name="connsiteX65" fmla="*/ 93518 w 8199447"/>
              <a:gd name="connsiteY65" fmla="*/ 1413164 h 6868391"/>
              <a:gd name="connsiteX66" fmla="*/ 0 w 8199447"/>
              <a:gd name="connsiteY66" fmla="*/ 1174173 h 6868391"/>
              <a:gd name="connsiteX67" fmla="*/ 0 w 8199447"/>
              <a:gd name="connsiteY67" fmla="*/ 1174173 h 6868391"/>
              <a:gd name="connsiteX68" fmla="*/ 93518 w 8199447"/>
              <a:gd name="connsiteY68" fmla="*/ 831273 h 6868391"/>
              <a:gd name="connsiteX69" fmla="*/ 166254 w 8199447"/>
              <a:gd name="connsiteY69" fmla="*/ 540327 h 6868391"/>
              <a:gd name="connsiteX70" fmla="*/ 166254 w 8199447"/>
              <a:gd name="connsiteY70" fmla="*/ 187036 h 6868391"/>
              <a:gd name="connsiteX71" fmla="*/ 103909 w 8199447"/>
              <a:gd name="connsiteY71" fmla="*/ 0 h 6868391"/>
              <a:gd name="connsiteX72" fmla="*/ 8197310 w 8199447"/>
              <a:gd name="connsiteY72" fmla="*/ 12849 h 6868391"/>
              <a:gd name="connsiteX73" fmla="*/ 8198427 w 8199447"/>
              <a:gd name="connsiteY73"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3615 w 8199447"/>
              <a:gd name="connsiteY27" fmla="*/ 3400208 h 6868391"/>
              <a:gd name="connsiteX28" fmla="*/ 3963916 w 8199447"/>
              <a:gd name="connsiteY28" fmla="*/ 3312319 h 6868391"/>
              <a:gd name="connsiteX29" fmla="*/ 3904599 w 8199447"/>
              <a:gd name="connsiteY29" fmla="*/ 3242614 h 6868391"/>
              <a:gd name="connsiteX30" fmla="*/ 3772116 w 8199447"/>
              <a:gd name="connsiteY30" fmla="*/ 3283960 h 6868391"/>
              <a:gd name="connsiteX31" fmla="*/ 3656085 w 8199447"/>
              <a:gd name="connsiteY31" fmla="*/ 3268373 h 6868391"/>
              <a:gd name="connsiteX32" fmla="*/ 3657600 w 8199447"/>
              <a:gd name="connsiteY32" fmla="*/ 3096491 h 6868391"/>
              <a:gd name="connsiteX33" fmla="*/ 3699380 w 8199447"/>
              <a:gd name="connsiteY33" fmla="*/ 3134591 h 6868391"/>
              <a:gd name="connsiteX34" fmla="*/ 3751767 w 8199447"/>
              <a:gd name="connsiteY34" fmla="*/ 3162083 h 6868391"/>
              <a:gd name="connsiteX35" fmla="*/ 3835761 w 8199447"/>
              <a:gd name="connsiteY35" fmla="*/ 3129180 h 6868391"/>
              <a:gd name="connsiteX36" fmla="*/ 3865418 w 8199447"/>
              <a:gd name="connsiteY36" fmla="*/ 3023755 h 6868391"/>
              <a:gd name="connsiteX37" fmla="*/ 3848749 w 8199447"/>
              <a:gd name="connsiteY37" fmla="*/ 2937380 h 6868391"/>
              <a:gd name="connsiteX38" fmla="*/ 3803938 w 8199447"/>
              <a:gd name="connsiteY38" fmla="*/ 2821782 h 6868391"/>
              <a:gd name="connsiteX39" fmla="*/ 3550877 w 8199447"/>
              <a:gd name="connsiteY39" fmla="*/ 2634529 h 6868391"/>
              <a:gd name="connsiteX40" fmla="*/ 3550659 w 8199447"/>
              <a:gd name="connsiteY40" fmla="*/ 2560710 h 6868391"/>
              <a:gd name="connsiteX41" fmla="*/ 3533991 w 8199447"/>
              <a:gd name="connsiteY41" fmla="*/ 2510703 h 6868391"/>
              <a:gd name="connsiteX42" fmla="*/ 3555422 w 8199447"/>
              <a:gd name="connsiteY42" fmla="*/ 2403764 h 6868391"/>
              <a:gd name="connsiteX43" fmla="*/ 3535940 w 8199447"/>
              <a:gd name="connsiteY43" fmla="*/ 2365447 h 6868391"/>
              <a:gd name="connsiteX44" fmla="*/ 3488098 w 8199447"/>
              <a:gd name="connsiteY44" fmla="*/ 2313709 h 6868391"/>
              <a:gd name="connsiteX45" fmla="*/ 3312102 w 8199447"/>
              <a:gd name="connsiteY45" fmla="*/ 2391424 h 6868391"/>
              <a:gd name="connsiteX46" fmla="*/ 3125931 w 8199447"/>
              <a:gd name="connsiteY46" fmla="*/ 2359386 h 6868391"/>
              <a:gd name="connsiteX47" fmla="*/ 2929370 w 8199447"/>
              <a:gd name="connsiteY47" fmla="*/ 2430391 h 6868391"/>
              <a:gd name="connsiteX48" fmla="*/ 2799917 w 8199447"/>
              <a:gd name="connsiteY48" fmla="*/ 2460048 h 6868391"/>
              <a:gd name="connsiteX49" fmla="*/ 2629766 w 8199447"/>
              <a:gd name="connsiteY49" fmla="*/ 2458533 h 6868391"/>
              <a:gd name="connsiteX50" fmla="*/ 2493385 w 8199447"/>
              <a:gd name="connsiteY50" fmla="*/ 2529970 h 6868391"/>
              <a:gd name="connsiteX51" fmla="*/ 2399650 w 8199447"/>
              <a:gd name="connsiteY51" fmla="*/ 2567854 h 6868391"/>
              <a:gd name="connsiteX52" fmla="*/ 2207419 w 8199447"/>
              <a:gd name="connsiteY52" fmla="*/ 2698173 h 6868391"/>
              <a:gd name="connsiteX53" fmla="*/ 1911927 w 8199447"/>
              <a:gd name="connsiteY53" fmla="*/ 2875035 h 6868391"/>
              <a:gd name="connsiteX54" fmla="*/ 1756063 w 8199447"/>
              <a:gd name="connsiteY54" fmla="*/ 2945389 h 6868391"/>
              <a:gd name="connsiteX55" fmla="*/ 1726622 w 8199447"/>
              <a:gd name="connsiteY55" fmla="*/ 2845377 h 6868391"/>
              <a:gd name="connsiteX56" fmla="*/ 1572057 w 8199447"/>
              <a:gd name="connsiteY56" fmla="*/ 2823730 h 6868391"/>
              <a:gd name="connsiteX57" fmla="*/ 779318 w 8199447"/>
              <a:gd name="connsiteY57" fmla="*/ 2940627 h 6868391"/>
              <a:gd name="connsiteX58" fmla="*/ 696191 w 8199447"/>
              <a:gd name="connsiteY58" fmla="*/ 2919846 h 6868391"/>
              <a:gd name="connsiteX59" fmla="*/ 529936 w 8199447"/>
              <a:gd name="connsiteY59" fmla="*/ 2795155 h 6868391"/>
              <a:gd name="connsiteX60" fmla="*/ 488372 w 8199447"/>
              <a:gd name="connsiteY60" fmla="*/ 2493818 h 6868391"/>
              <a:gd name="connsiteX61" fmla="*/ 437284 w 8199447"/>
              <a:gd name="connsiteY61" fmla="*/ 2262837 h 6868391"/>
              <a:gd name="connsiteX62" fmla="*/ 343766 w 8199447"/>
              <a:gd name="connsiteY62" fmla="*/ 2067791 h 6868391"/>
              <a:gd name="connsiteX63" fmla="*/ 187036 w 8199447"/>
              <a:gd name="connsiteY63" fmla="*/ 1911927 h 6868391"/>
              <a:gd name="connsiteX64" fmla="*/ 179892 w 8199447"/>
              <a:gd name="connsiteY64" fmla="*/ 1641764 h 6868391"/>
              <a:gd name="connsiteX65" fmla="*/ 93518 w 8199447"/>
              <a:gd name="connsiteY65" fmla="*/ 1413164 h 6868391"/>
              <a:gd name="connsiteX66" fmla="*/ 0 w 8199447"/>
              <a:gd name="connsiteY66" fmla="*/ 1174173 h 6868391"/>
              <a:gd name="connsiteX67" fmla="*/ 0 w 8199447"/>
              <a:gd name="connsiteY67" fmla="*/ 1174173 h 6868391"/>
              <a:gd name="connsiteX68" fmla="*/ 93518 w 8199447"/>
              <a:gd name="connsiteY68" fmla="*/ 831273 h 6868391"/>
              <a:gd name="connsiteX69" fmla="*/ 166254 w 8199447"/>
              <a:gd name="connsiteY69" fmla="*/ 540327 h 6868391"/>
              <a:gd name="connsiteX70" fmla="*/ 166254 w 8199447"/>
              <a:gd name="connsiteY70" fmla="*/ 187036 h 6868391"/>
              <a:gd name="connsiteX71" fmla="*/ 103909 w 8199447"/>
              <a:gd name="connsiteY71" fmla="*/ 0 h 6868391"/>
              <a:gd name="connsiteX72" fmla="*/ 8197310 w 8199447"/>
              <a:gd name="connsiteY72" fmla="*/ 12849 h 6868391"/>
              <a:gd name="connsiteX73" fmla="*/ 8198427 w 8199447"/>
              <a:gd name="connsiteY73"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3615 w 8199447"/>
              <a:gd name="connsiteY27" fmla="*/ 3400208 h 6868391"/>
              <a:gd name="connsiteX28" fmla="*/ 3963916 w 8199447"/>
              <a:gd name="connsiteY28" fmla="*/ 3312319 h 6868391"/>
              <a:gd name="connsiteX29" fmla="*/ 3904599 w 8199447"/>
              <a:gd name="connsiteY29" fmla="*/ 3242614 h 6868391"/>
              <a:gd name="connsiteX30" fmla="*/ 3772116 w 8199447"/>
              <a:gd name="connsiteY30" fmla="*/ 3283960 h 6868391"/>
              <a:gd name="connsiteX31" fmla="*/ 3656085 w 8199447"/>
              <a:gd name="connsiteY31" fmla="*/ 3268373 h 6868391"/>
              <a:gd name="connsiteX32" fmla="*/ 3657600 w 8199447"/>
              <a:gd name="connsiteY32" fmla="*/ 3096491 h 6868391"/>
              <a:gd name="connsiteX33" fmla="*/ 3699380 w 8199447"/>
              <a:gd name="connsiteY33" fmla="*/ 3134591 h 6868391"/>
              <a:gd name="connsiteX34" fmla="*/ 3749386 w 8199447"/>
              <a:gd name="connsiteY34" fmla="*/ 3154939 h 6868391"/>
              <a:gd name="connsiteX35" fmla="*/ 3835761 w 8199447"/>
              <a:gd name="connsiteY35" fmla="*/ 3129180 h 6868391"/>
              <a:gd name="connsiteX36" fmla="*/ 3865418 w 8199447"/>
              <a:gd name="connsiteY36" fmla="*/ 3023755 h 6868391"/>
              <a:gd name="connsiteX37" fmla="*/ 3848749 w 8199447"/>
              <a:gd name="connsiteY37" fmla="*/ 2937380 h 6868391"/>
              <a:gd name="connsiteX38" fmla="*/ 3803938 w 8199447"/>
              <a:gd name="connsiteY38" fmla="*/ 2821782 h 6868391"/>
              <a:gd name="connsiteX39" fmla="*/ 3550877 w 8199447"/>
              <a:gd name="connsiteY39" fmla="*/ 2634529 h 6868391"/>
              <a:gd name="connsiteX40" fmla="*/ 3550659 w 8199447"/>
              <a:gd name="connsiteY40" fmla="*/ 2560710 h 6868391"/>
              <a:gd name="connsiteX41" fmla="*/ 3533991 w 8199447"/>
              <a:gd name="connsiteY41" fmla="*/ 2510703 h 6868391"/>
              <a:gd name="connsiteX42" fmla="*/ 3555422 w 8199447"/>
              <a:gd name="connsiteY42" fmla="*/ 2403764 h 6868391"/>
              <a:gd name="connsiteX43" fmla="*/ 3535940 w 8199447"/>
              <a:gd name="connsiteY43" fmla="*/ 2365447 h 6868391"/>
              <a:gd name="connsiteX44" fmla="*/ 3488098 w 8199447"/>
              <a:gd name="connsiteY44" fmla="*/ 2313709 h 6868391"/>
              <a:gd name="connsiteX45" fmla="*/ 3312102 w 8199447"/>
              <a:gd name="connsiteY45" fmla="*/ 2391424 h 6868391"/>
              <a:gd name="connsiteX46" fmla="*/ 3125931 w 8199447"/>
              <a:gd name="connsiteY46" fmla="*/ 2359386 h 6868391"/>
              <a:gd name="connsiteX47" fmla="*/ 2929370 w 8199447"/>
              <a:gd name="connsiteY47" fmla="*/ 2430391 h 6868391"/>
              <a:gd name="connsiteX48" fmla="*/ 2799917 w 8199447"/>
              <a:gd name="connsiteY48" fmla="*/ 2460048 h 6868391"/>
              <a:gd name="connsiteX49" fmla="*/ 2629766 w 8199447"/>
              <a:gd name="connsiteY49" fmla="*/ 2458533 h 6868391"/>
              <a:gd name="connsiteX50" fmla="*/ 2493385 w 8199447"/>
              <a:gd name="connsiteY50" fmla="*/ 2529970 h 6868391"/>
              <a:gd name="connsiteX51" fmla="*/ 2399650 w 8199447"/>
              <a:gd name="connsiteY51" fmla="*/ 2567854 h 6868391"/>
              <a:gd name="connsiteX52" fmla="*/ 2207419 w 8199447"/>
              <a:gd name="connsiteY52" fmla="*/ 2698173 h 6868391"/>
              <a:gd name="connsiteX53" fmla="*/ 1911927 w 8199447"/>
              <a:gd name="connsiteY53" fmla="*/ 2875035 h 6868391"/>
              <a:gd name="connsiteX54" fmla="*/ 1756063 w 8199447"/>
              <a:gd name="connsiteY54" fmla="*/ 2945389 h 6868391"/>
              <a:gd name="connsiteX55" fmla="*/ 1726622 w 8199447"/>
              <a:gd name="connsiteY55" fmla="*/ 2845377 h 6868391"/>
              <a:gd name="connsiteX56" fmla="*/ 1572057 w 8199447"/>
              <a:gd name="connsiteY56" fmla="*/ 2823730 h 6868391"/>
              <a:gd name="connsiteX57" fmla="*/ 779318 w 8199447"/>
              <a:gd name="connsiteY57" fmla="*/ 2940627 h 6868391"/>
              <a:gd name="connsiteX58" fmla="*/ 696191 w 8199447"/>
              <a:gd name="connsiteY58" fmla="*/ 2919846 h 6868391"/>
              <a:gd name="connsiteX59" fmla="*/ 529936 w 8199447"/>
              <a:gd name="connsiteY59" fmla="*/ 2795155 h 6868391"/>
              <a:gd name="connsiteX60" fmla="*/ 488372 w 8199447"/>
              <a:gd name="connsiteY60" fmla="*/ 2493818 h 6868391"/>
              <a:gd name="connsiteX61" fmla="*/ 437284 w 8199447"/>
              <a:gd name="connsiteY61" fmla="*/ 2262837 h 6868391"/>
              <a:gd name="connsiteX62" fmla="*/ 343766 w 8199447"/>
              <a:gd name="connsiteY62" fmla="*/ 2067791 h 6868391"/>
              <a:gd name="connsiteX63" fmla="*/ 187036 w 8199447"/>
              <a:gd name="connsiteY63" fmla="*/ 1911927 h 6868391"/>
              <a:gd name="connsiteX64" fmla="*/ 179892 w 8199447"/>
              <a:gd name="connsiteY64" fmla="*/ 1641764 h 6868391"/>
              <a:gd name="connsiteX65" fmla="*/ 93518 w 8199447"/>
              <a:gd name="connsiteY65" fmla="*/ 1413164 h 6868391"/>
              <a:gd name="connsiteX66" fmla="*/ 0 w 8199447"/>
              <a:gd name="connsiteY66" fmla="*/ 1174173 h 6868391"/>
              <a:gd name="connsiteX67" fmla="*/ 0 w 8199447"/>
              <a:gd name="connsiteY67" fmla="*/ 1174173 h 6868391"/>
              <a:gd name="connsiteX68" fmla="*/ 93518 w 8199447"/>
              <a:gd name="connsiteY68" fmla="*/ 831273 h 6868391"/>
              <a:gd name="connsiteX69" fmla="*/ 166254 w 8199447"/>
              <a:gd name="connsiteY69" fmla="*/ 540327 h 6868391"/>
              <a:gd name="connsiteX70" fmla="*/ 166254 w 8199447"/>
              <a:gd name="connsiteY70" fmla="*/ 187036 h 6868391"/>
              <a:gd name="connsiteX71" fmla="*/ 103909 w 8199447"/>
              <a:gd name="connsiteY71" fmla="*/ 0 h 6868391"/>
              <a:gd name="connsiteX72" fmla="*/ 8197310 w 8199447"/>
              <a:gd name="connsiteY72" fmla="*/ 12849 h 6868391"/>
              <a:gd name="connsiteX73" fmla="*/ 8198427 w 8199447"/>
              <a:gd name="connsiteY73"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3615 w 8199447"/>
              <a:gd name="connsiteY27" fmla="*/ 3400208 h 6868391"/>
              <a:gd name="connsiteX28" fmla="*/ 3963916 w 8199447"/>
              <a:gd name="connsiteY28" fmla="*/ 3312319 h 6868391"/>
              <a:gd name="connsiteX29" fmla="*/ 3904599 w 8199447"/>
              <a:gd name="connsiteY29" fmla="*/ 3242614 h 6868391"/>
              <a:gd name="connsiteX30" fmla="*/ 3772116 w 8199447"/>
              <a:gd name="connsiteY30" fmla="*/ 3283960 h 6868391"/>
              <a:gd name="connsiteX31" fmla="*/ 3656085 w 8199447"/>
              <a:gd name="connsiteY31" fmla="*/ 3268373 h 6868391"/>
              <a:gd name="connsiteX32" fmla="*/ 3657600 w 8199447"/>
              <a:gd name="connsiteY32" fmla="*/ 3096491 h 6868391"/>
              <a:gd name="connsiteX33" fmla="*/ 3699380 w 8199447"/>
              <a:gd name="connsiteY33" fmla="*/ 3134591 h 6868391"/>
              <a:gd name="connsiteX34" fmla="*/ 3749386 w 8199447"/>
              <a:gd name="connsiteY34" fmla="*/ 3154939 h 6868391"/>
              <a:gd name="connsiteX35" fmla="*/ 3795496 w 8199447"/>
              <a:gd name="connsiteY35" fmla="*/ 3151260 h 6868391"/>
              <a:gd name="connsiteX36" fmla="*/ 3835761 w 8199447"/>
              <a:gd name="connsiteY36" fmla="*/ 3129180 h 6868391"/>
              <a:gd name="connsiteX37" fmla="*/ 3865418 w 8199447"/>
              <a:gd name="connsiteY37" fmla="*/ 3023755 h 6868391"/>
              <a:gd name="connsiteX38" fmla="*/ 3848749 w 8199447"/>
              <a:gd name="connsiteY38" fmla="*/ 2937380 h 6868391"/>
              <a:gd name="connsiteX39" fmla="*/ 3803938 w 8199447"/>
              <a:gd name="connsiteY39" fmla="*/ 2821782 h 6868391"/>
              <a:gd name="connsiteX40" fmla="*/ 3550877 w 8199447"/>
              <a:gd name="connsiteY40" fmla="*/ 2634529 h 6868391"/>
              <a:gd name="connsiteX41" fmla="*/ 3550659 w 8199447"/>
              <a:gd name="connsiteY41" fmla="*/ 2560710 h 6868391"/>
              <a:gd name="connsiteX42" fmla="*/ 3533991 w 8199447"/>
              <a:gd name="connsiteY42" fmla="*/ 2510703 h 6868391"/>
              <a:gd name="connsiteX43" fmla="*/ 3555422 w 8199447"/>
              <a:gd name="connsiteY43" fmla="*/ 2403764 h 6868391"/>
              <a:gd name="connsiteX44" fmla="*/ 3535940 w 8199447"/>
              <a:gd name="connsiteY44" fmla="*/ 2365447 h 6868391"/>
              <a:gd name="connsiteX45" fmla="*/ 3488098 w 8199447"/>
              <a:gd name="connsiteY45" fmla="*/ 2313709 h 6868391"/>
              <a:gd name="connsiteX46" fmla="*/ 3312102 w 8199447"/>
              <a:gd name="connsiteY46" fmla="*/ 2391424 h 6868391"/>
              <a:gd name="connsiteX47" fmla="*/ 3125931 w 8199447"/>
              <a:gd name="connsiteY47" fmla="*/ 2359386 h 6868391"/>
              <a:gd name="connsiteX48" fmla="*/ 2929370 w 8199447"/>
              <a:gd name="connsiteY48" fmla="*/ 2430391 h 6868391"/>
              <a:gd name="connsiteX49" fmla="*/ 2799917 w 8199447"/>
              <a:gd name="connsiteY49" fmla="*/ 2460048 h 6868391"/>
              <a:gd name="connsiteX50" fmla="*/ 2629766 w 8199447"/>
              <a:gd name="connsiteY50" fmla="*/ 2458533 h 6868391"/>
              <a:gd name="connsiteX51" fmla="*/ 2493385 w 8199447"/>
              <a:gd name="connsiteY51" fmla="*/ 2529970 h 6868391"/>
              <a:gd name="connsiteX52" fmla="*/ 2399650 w 8199447"/>
              <a:gd name="connsiteY52" fmla="*/ 2567854 h 6868391"/>
              <a:gd name="connsiteX53" fmla="*/ 2207419 w 8199447"/>
              <a:gd name="connsiteY53" fmla="*/ 2698173 h 6868391"/>
              <a:gd name="connsiteX54" fmla="*/ 1911927 w 8199447"/>
              <a:gd name="connsiteY54" fmla="*/ 2875035 h 6868391"/>
              <a:gd name="connsiteX55" fmla="*/ 1756063 w 8199447"/>
              <a:gd name="connsiteY55" fmla="*/ 2945389 h 6868391"/>
              <a:gd name="connsiteX56" fmla="*/ 1726622 w 8199447"/>
              <a:gd name="connsiteY56" fmla="*/ 2845377 h 6868391"/>
              <a:gd name="connsiteX57" fmla="*/ 1572057 w 8199447"/>
              <a:gd name="connsiteY57" fmla="*/ 2823730 h 6868391"/>
              <a:gd name="connsiteX58" fmla="*/ 779318 w 8199447"/>
              <a:gd name="connsiteY58" fmla="*/ 2940627 h 6868391"/>
              <a:gd name="connsiteX59" fmla="*/ 696191 w 8199447"/>
              <a:gd name="connsiteY59" fmla="*/ 2919846 h 6868391"/>
              <a:gd name="connsiteX60" fmla="*/ 529936 w 8199447"/>
              <a:gd name="connsiteY60" fmla="*/ 2795155 h 6868391"/>
              <a:gd name="connsiteX61" fmla="*/ 488372 w 8199447"/>
              <a:gd name="connsiteY61" fmla="*/ 2493818 h 6868391"/>
              <a:gd name="connsiteX62" fmla="*/ 437284 w 8199447"/>
              <a:gd name="connsiteY62" fmla="*/ 2262837 h 6868391"/>
              <a:gd name="connsiteX63" fmla="*/ 343766 w 8199447"/>
              <a:gd name="connsiteY63" fmla="*/ 2067791 h 6868391"/>
              <a:gd name="connsiteX64" fmla="*/ 187036 w 8199447"/>
              <a:gd name="connsiteY64" fmla="*/ 1911927 h 6868391"/>
              <a:gd name="connsiteX65" fmla="*/ 179892 w 8199447"/>
              <a:gd name="connsiteY65" fmla="*/ 1641764 h 6868391"/>
              <a:gd name="connsiteX66" fmla="*/ 93518 w 8199447"/>
              <a:gd name="connsiteY66" fmla="*/ 1413164 h 6868391"/>
              <a:gd name="connsiteX67" fmla="*/ 0 w 8199447"/>
              <a:gd name="connsiteY67" fmla="*/ 1174173 h 6868391"/>
              <a:gd name="connsiteX68" fmla="*/ 0 w 8199447"/>
              <a:gd name="connsiteY68" fmla="*/ 1174173 h 6868391"/>
              <a:gd name="connsiteX69" fmla="*/ 93518 w 8199447"/>
              <a:gd name="connsiteY69" fmla="*/ 831273 h 6868391"/>
              <a:gd name="connsiteX70" fmla="*/ 166254 w 8199447"/>
              <a:gd name="connsiteY70" fmla="*/ 540327 h 6868391"/>
              <a:gd name="connsiteX71" fmla="*/ 166254 w 8199447"/>
              <a:gd name="connsiteY71" fmla="*/ 187036 h 6868391"/>
              <a:gd name="connsiteX72" fmla="*/ 103909 w 8199447"/>
              <a:gd name="connsiteY72" fmla="*/ 0 h 6868391"/>
              <a:gd name="connsiteX73" fmla="*/ 8197310 w 8199447"/>
              <a:gd name="connsiteY73" fmla="*/ 12849 h 6868391"/>
              <a:gd name="connsiteX74" fmla="*/ 8198427 w 8199447"/>
              <a:gd name="connsiteY74"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3615 w 8199447"/>
              <a:gd name="connsiteY27" fmla="*/ 3400208 h 6868391"/>
              <a:gd name="connsiteX28" fmla="*/ 3963916 w 8199447"/>
              <a:gd name="connsiteY28" fmla="*/ 3312319 h 6868391"/>
              <a:gd name="connsiteX29" fmla="*/ 3904599 w 8199447"/>
              <a:gd name="connsiteY29" fmla="*/ 3242614 h 6868391"/>
              <a:gd name="connsiteX30" fmla="*/ 3772116 w 8199447"/>
              <a:gd name="connsiteY30" fmla="*/ 3283960 h 6868391"/>
              <a:gd name="connsiteX31" fmla="*/ 3656085 w 8199447"/>
              <a:gd name="connsiteY31" fmla="*/ 3268373 h 6868391"/>
              <a:gd name="connsiteX32" fmla="*/ 3657600 w 8199447"/>
              <a:gd name="connsiteY32" fmla="*/ 3096491 h 6868391"/>
              <a:gd name="connsiteX33" fmla="*/ 3699380 w 8199447"/>
              <a:gd name="connsiteY33" fmla="*/ 3134591 h 6868391"/>
              <a:gd name="connsiteX34" fmla="*/ 3749386 w 8199447"/>
              <a:gd name="connsiteY34" fmla="*/ 3154939 h 6868391"/>
              <a:gd name="connsiteX35" fmla="*/ 3795496 w 8199447"/>
              <a:gd name="connsiteY35" fmla="*/ 3151260 h 6868391"/>
              <a:gd name="connsiteX36" fmla="*/ 3835761 w 8199447"/>
              <a:gd name="connsiteY36" fmla="*/ 3129180 h 6868391"/>
              <a:gd name="connsiteX37" fmla="*/ 3857408 w 8199447"/>
              <a:gd name="connsiteY37" fmla="*/ 3072679 h 6868391"/>
              <a:gd name="connsiteX38" fmla="*/ 3865418 w 8199447"/>
              <a:gd name="connsiteY38" fmla="*/ 3023755 h 6868391"/>
              <a:gd name="connsiteX39" fmla="*/ 3848749 w 8199447"/>
              <a:gd name="connsiteY39" fmla="*/ 2937380 h 6868391"/>
              <a:gd name="connsiteX40" fmla="*/ 3803938 w 8199447"/>
              <a:gd name="connsiteY40" fmla="*/ 2821782 h 6868391"/>
              <a:gd name="connsiteX41" fmla="*/ 3550877 w 8199447"/>
              <a:gd name="connsiteY41" fmla="*/ 2634529 h 6868391"/>
              <a:gd name="connsiteX42" fmla="*/ 3550659 w 8199447"/>
              <a:gd name="connsiteY42" fmla="*/ 2560710 h 6868391"/>
              <a:gd name="connsiteX43" fmla="*/ 3533991 w 8199447"/>
              <a:gd name="connsiteY43" fmla="*/ 2510703 h 6868391"/>
              <a:gd name="connsiteX44" fmla="*/ 3555422 w 8199447"/>
              <a:gd name="connsiteY44" fmla="*/ 2403764 h 6868391"/>
              <a:gd name="connsiteX45" fmla="*/ 3535940 w 8199447"/>
              <a:gd name="connsiteY45" fmla="*/ 2365447 h 6868391"/>
              <a:gd name="connsiteX46" fmla="*/ 3488098 w 8199447"/>
              <a:gd name="connsiteY46" fmla="*/ 2313709 h 6868391"/>
              <a:gd name="connsiteX47" fmla="*/ 3312102 w 8199447"/>
              <a:gd name="connsiteY47" fmla="*/ 2391424 h 6868391"/>
              <a:gd name="connsiteX48" fmla="*/ 3125931 w 8199447"/>
              <a:gd name="connsiteY48" fmla="*/ 2359386 h 6868391"/>
              <a:gd name="connsiteX49" fmla="*/ 2929370 w 8199447"/>
              <a:gd name="connsiteY49" fmla="*/ 2430391 h 6868391"/>
              <a:gd name="connsiteX50" fmla="*/ 2799917 w 8199447"/>
              <a:gd name="connsiteY50" fmla="*/ 2460048 h 6868391"/>
              <a:gd name="connsiteX51" fmla="*/ 2629766 w 8199447"/>
              <a:gd name="connsiteY51" fmla="*/ 2458533 h 6868391"/>
              <a:gd name="connsiteX52" fmla="*/ 2493385 w 8199447"/>
              <a:gd name="connsiteY52" fmla="*/ 2529970 h 6868391"/>
              <a:gd name="connsiteX53" fmla="*/ 2399650 w 8199447"/>
              <a:gd name="connsiteY53" fmla="*/ 2567854 h 6868391"/>
              <a:gd name="connsiteX54" fmla="*/ 2207419 w 8199447"/>
              <a:gd name="connsiteY54" fmla="*/ 2698173 h 6868391"/>
              <a:gd name="connsiteX55" fmla="*/ 1911927 w 8199447"/>
              <a:gd name="connsiteY55" fmla="*/ 2875035 h 6868391"/>
              <a:gd name="connsiteX56" fmla="*/ 1756063 w 8199447"/>
              <a:gd name="connsiteY56" fmla="*/ 2945389 h 6868391"/>
              <a:gd name="connsiteX57" fmla="*/ 1726622 w 8199447"/>
              <a:gd name="connsiteY57" fmla="*/ 2845377 h 6868391"/>
              <a:gd name="connsiteX58" fmla="*/ 1572057 w 8199447"/>
              <a:gd name="connsiteY58" fmla="*/ 2823730 h 6868391"/>
              <a:gd name="connsiteX59" fmla="*/ 779318 w 8199447"/>
              <a:gd name="connsiteY59" fmla="*/ 2940627 h 6868391"/>
              <a:gd name="connsiteX60" fmla="*/ 696191 w 8199447"/>
              <a:gd name="connsiteY60" fmla="*/ 2919846 h 6868391"/>
              <a:gd name="connsiteX61" fmla="*/ 529936 w 8199447"/>
              <a:gd name="connsiteY61" fmla="*/ 2795155 h 6868391"/>
              <a:gd name="connsiteX62" fmla="*/ 488372 w 8199447"/>
              <a:gd name="connsiteY62" fmla="*/ 2493818 h 6868391"/>
              <a:gd name="connsiteX63" fmla="*/ 437284 w 8199447"/>
              <a:gd name="connsiteY63" fmla="*/ 2262837 h 6868391"/>
              <a:gd name="connsiteX64" fmla="*/ 343766 w 8199447"/>
              <a:gd name="connsiteY64" fmla="*/ 2067791 h 6868391"/>
              <a:gd name="connsiteX65" fmla="*/ 187036 w 8199447"/>
              <a:gd name="connsiteY65" fmla="*/ 1911927 h 6868391"/>
              <a:gd name="connsiteX66" fmla="*/ 179892 w 8199447"/>
              <a:gd name="connsiteY66" fmla="*/ 1641764 h 6868391"/>
              <a:gd name="connsiteX67" fmla="*/ 93518 w 8199447"/>
              <a:gd name="connsiteY67" fmla="*/ 1413164 h 6868391"/>
              <a:gd name="connsiteX68" fmla="*/ 0 w 8199447"/>
              <a:gd name="connsiteY68" fmla="*/ 1174173 h 6868391"/>
              <a:gd name="connsiteX69" fmla="*/ 0 w 8199447"/>
              <a:gd name="connsiteY69" fmla="*/ 1174173 h 6868391"/>
              <a:gd name="connsiteX70" fmla="*/ 93518 w 8199447"/>
              <a:gd name="connsiteY70" fmla="*/ 831273 h 6868391"/>
              <a:gd name="connsiteX71" fmla="*/ 166254 w 8199447"/>
              <a:gd name="connsiteY71" fmla="*/ 540327 h 6868391"/>
              <a:gd name="connsiteX72" fmla="*/ 166254 w 8199447"/>
              <a:gd name="connsiteY72" fmla="*/ 187036 h 6868391"/>
              <a:gd name="connsiteX73" fmla="*/ 103909 w 8199447"/>
              <a:gd name="connsiteY73" fmla="*/ 0 h 6868391"/>
              <a:gd name="connsiteX74" fmla="*/ 8197310 w 8199447"/>
              <a:gd name="connsiteY74" fmla="*/ 12849 h 6868391"/>
              <a:gd name="connsiteX75" fmla="*/ 8198427 w 8199447"/>
              <a:gd name="connsiteY75"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78852 w 8199447"/>
              <a:gd name="connsiteY27" fmla="*/ 3432247 h 6868391"/>
              <a:gd name="connsiteX28" fmla="*/ 3983615 w 8199447"/>
              <a:gd name="connsiteY28" fmla="*/ 3400208 h 6868391"/>
              <a:gd name="connsiteX29" fmla="*/ 3963916 w 8199447"/>
              <a:gd name="connsiteY29" fmla="*/ 3312319 h 6868391"/>
              <a:gd name="connsiteX30" fmla="*/ 3904599 w 8199447"/>
              <a:gd name="connsiteY30" fmla="*/ 3242614 h 6868391"/>
              <a:gd name="connsiteX31" fmla="*/ 3772116 w 8199447"/>
              <a:gd name="connsiteY31" fmla="*/ 3283960 h 6868391"/>
              <a:gd name="connsiteX32" fmla="*/ 3656085 w 8199447"/>
              <a:gd name="connsiteY32" fmla="*/ 3268373 h 6868391"/>
              <a:gd name="connsiteX33" fmla="*/ 3657600 w 8199447"/>
              <a:gd name="connsiteY33" fmla="*/ 3096491 h 6868391"/>
              <a:gd name="connsiteX34" fmla="*/ 3699380 w 8199447"/>
              <a:gd name="connsiteY34" fmla="*/ 3134591 h 6868391"/>
              <a:gd name="connsiteX35" fmla="*/ 3749386 w 8199447"/>
              <a:gd name="connsiteY35" fmla="*/ 3154939 h 6868391"/>
              <a:gd name="connsiteX36" fmla="*/ 3795496 w 8199447"/>
              <a:gd name="connsiteY36" fmla="*/ 3151260 h 6868391"/>
              <a:gd name="connsiteX37" fmla="*/ 3835761 w 8199447"/>
              <a:gd name="connsiteY37" fmla="*/ 3129180 h 6868391"/>
              <a:gd name="connsiteX38" fmla="*/ 3857408 w 8199447"/>
              <a:gd name="connsiteY38" fmla="*/ 3072679 h 6868391"/>
              <a:gd name="connsiteX39" fmla="*/ 3865418 w 8199447"/>
              <a:gd name="connsiteY39" fmla="*/ 3023755 h 6868391"/>
              <a:gd name="connsiteX40" fmla="*/ 3848749 w 8199447"/>
              <a:gd name="connsiteY40" fmla="*/ 2937380 h 6868391"/>
              <a:gd name="connsiteX41" fmla="*/ 3803938 w 8199447"/>
              <a:gd name="connsiteY41" fmla="*/ 2821782 h 6868391"/>
              <a:gd name="connsiteX42" fmla="*/ 3550877 w 8199447"/>
              <a:gd name="connsiteY42" fmla="*/ 2634529 h 6868391"/>
              <a:gd name="connsiteX43" fmla="*/ 3550659 w 8199447"/>
              <a:gd name="connsiteY43" fmla="*/ 2560710 h 6868391"/>
              <a:gd name="connsiteX44" fmla="*/ 3533991 w 8199447"/>
              <a:gd name="connsiteY44" fmla="*/ 2510703 h 6868391"/>
              <a:gd name="connsiteX45" fmla="*/ 3555422 w 8199447"/>
              <a:gd name="connsiteY45" fmla="*/ 2403764 h 6868391"/>
              <a:gd name="connsiteX46" fmla="*/ 3535940 w 8199447"/>
              <a:gd name="connsiteY46" fmla="*/ 2365447 h 6868391"/>
              <a:gd name="connsiteX47" fmla="*/ 3488098 w 8199447"/>
              <a:gd name="connsiteY47" fmla="*/ 2313709 h 6868391"/>
              <a:gd name="connsiteX48" fmla="*/ 3312102 w 8199447"/>
              <a:gd name="connsiteY48" fmla="*/ 2391424 h 6868391"/>
              <a:gd name="connsiteX49" fmla="*/ 3125931 w 8199447"/>
              <a:gd name="connsiteY49" fmla="*/ 2359386 h 6868391"/>
              <a:gd name="connsiteX50" fmla="*/ 2929370 w 8199447"/>
              <a:gd name="connsiteY50" fmla="*/ 2430391 h 6868391"/>
              <a:gd name="connsiteX51" fmla="*/ 2799917 w 8199447"/>
              <a:gd name="connsiteY51" fmla="*/ 2460048 h 6868391"/>
              <a:gd name="connsiteX52" fmla="*/ 2629766 w 8199447"/>
              <a:gd name="connsiteY52" fmla="*/ 2458533 h 6868391"/>
              <a:gd name="connsiteX53" fmla="*/ 2493385 w 8199447"/>
              <a:gd name="connsiteY53" fmla="*/ 2529970 h 6868391"/>
              <a:gd name="connsiteX54" fmla="*/ 2399650 w 8199447"/>
              <a:gd name="connsiteY54" fmla="*/ 2567854 h 6868391"/>
              <a:gd name="connsiteX55" fmla="*/ 2207419 w 8199447"/>
              <a:gd name="connsiteY55" fmla="*/ 2698173 h 6868391"/>
              <a:gd name="connsiteX56" fmla="*/ 1911927 w 8199447"/>
              <a:gd name="connsiteY56" fmla="*/ 2875035 h 6868391"/>
              <a:gd name="connsiteX57" fmla="*/ 1756063 w 8199447"/>
              <a:gd name="connsiteY57" fmla="*/ 2945389 h 6868391"/>
              <a:gd name="connsiteX58" fmla="*/ 1726622 w 8199447"/>
              <a:gd name="connsiteY58" fmla="*/ 2845377 h 6868391"/>
              <a:gd name="connsiteX59" fmla="*/ 1572057 w 8199447"/>
              <a:gd name="connsiteY59" fmla="*/ 2823730 h 6868391"/>
              <a:gd name="connsiteX60" fmla="*/ 779318 w 8199447"/>
              <a:gd name="connsiteY60" fmla="*/ 2940627 h 6868391"/>
              <a:gd name="connsiteX61" fmla="*/ 696191 w 8199447"/>
              <a:gd name="connsiteY61" fmla="*/ 2919846 h 6868391"/>
              <a:gd name="connsiteX62" fmla="*/ 529936 w 8199447"/>
              <a:gd name="connsiteY62" fmla="*/ 2795155 h 6868391"/>
              <a:gd name="connsiteX63" fmla="*/ 488372 w 8199447"/>
              <a:gd name="connsiteY63" fmla="*/ 2493818 h 6868391"/>
              <a:gd name="connsiteX64" fmla="*/ 437284 w 8199447"/>
              <a:gd name="connsiteY64" fmla="*/ 2262837 h 6868391"/>
              <a:gd name="connsiteX65" fmla="*/ 343766 w 8199447"/>
              <a:gd name="connsiteY65" fmla="*/ 2067791 h 6868391"/>
              <a:gd name="connsiteX66" fmla="*/ 187036 w 8199447"/>
              <a:gd name="connsiteY66" fmla="*/ 1911927 h 6868391"/>
              <a:gd name="connsiteX67" fmla="*/ 179892 w 8199447"/>
              <a:gd name="connsiteY67" fmla="*/ 1641764 h 6868391"/>
              <a:gd name="connsiteX68" fmla="*/ 93518 w 8199447"/>
              <a:gd name="connsiteY68" fmla="*/ 1413164 h 6868391"/>
              <a:gd name="connsiteX69" fmla="*/ 0 w 8199447"/>
              <a:gd name="connsiteY69" fmla="*/ 1174173 h 6868391"/>
              <a:gd name="connsiteX70" fmla="*/ 0 w 8199447"/>
              <a:gd name="connsiteY70" fmla="*/ 1174173 h 6868391"/>
              <a:gd name="connsiteX71" fmla="*/ 93518 w 8199447"/>
              <a:gd name="connsiteY71" fmla="*/ 831273 h 6868391"/>
              <a:gd name="connsiteX72" fmla="*/ 166254 w 8199447"/>
              <a:gd name="connsiteY72" fmla="*/ 540327 h 6868391"/>
              <a:gd name="connsiteX73" fmla="*/ 166254 w 8199447"/>
              <a:gd name="connsiteY73" fmla="*/ 187036 h 6868391"/>
              <a:gd name="connsiteX74" fmla="*/ 103909 w 8199447"/>
              <a:gd name="connsiteY74" fmla="*/ 0 h 6868391"/>
              <a:gd name="connsiteX75" fmla="*/ 8197310 w 8199447"/>
              <a:gd name="connsiteY75" fmla="*/ 12849 h 6868391"/>
              <a:gd name="connsiteX76" fmla="*/ 8198427 w 8199447"/>
              <a:gd name="connsiteY76"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78852 w 8199447"/>
              <a:gd name="connsiteY27" fmla="*/ 3432247 h 6868391"/>
              <a:gd name="connsiteX28" fmla="*/ 3983615 w 8199447"/>
              <a:gd name="connsiteY28" fmla="*/ 3400208 h 6868391"/>
              <a:gd name="connsiteX29" fmla="*/ 3985996 w 8199447"/>
              <a:gd name="connsiteY29" fmla="*/ 3351285 h 6868391"/>
              <a:gd name="connsiteX30" fmla="*/ 3963916 w 8199447"/>
              <a:gd name="connsiteY30" fmla="*/ 3312319 h 6868391"/>
              <a:gd name="connsiteX31" fmla="*/ 3904599 w 8199447"/>
              <a:gd name="connsiteY31" fmla="*/ 3242614 h 6868391"/>
              <a:gd name="connsiteX32" fmla="*/ 3772116 w 8199447"/>
              <a:gd name="connsiteY32" fmla="*/ 3283960 h 6868391"/>
              <a:gd name="connsiteX33" fmla="*/ 3656085 w 8199447"/>
              <a:gd name="connsiteY33" fmla="*/ 3268373 h 6868391"/>
              <a:gd name="connsiteX34" fmla="*/ 3657600 w 8199447"/>
              <a:gd name="connsiteY34" fmla="*/ 3096491 h 6868391"/>
              <a:gd name="connsiteX35" fmla="*/ 3699380 w 8199447"/>
              <a:gd name="connsiteY35" fmla="*/ 3134591 h 6868391"/>
              <a:gd name="connsiteX36" fmla="*/ 3749386 w 8199447"/>
              <a:gd name="connsiteY36" fmla="*/ 3154939 h 6868391"/>
              <a:gd name="connsiteX37" fmla="*/ 3795496 w 8199447"/>
              <a:gd name="connsiteY37" fmla="*/ 3151260 h 6868391"/>
              <a:gd name="connsiteX38" fmla="*/ 3835761 w 8199447"/>
              <a:gd name="connsiteY38" fmla="*/ 3129180 h 6868391"/>
              <a:gd name="connsiteX39" fmla="*/ 3857408 w 8199447"/>
              <a:gd name="connsiteY39" fmla="*/ 3072679 h 6868391"/>
              <a:gd name="connsiteX40" fmla="*/ 3865418 w 8199447"/>
              <a:gd name="connsiteY40" fmla="*/ 3023755 h 6868391"/>
              <a:gd name="connsiteX41" fmla="*/ 3848749 w 8199447"/>
              <a:gd name="connsiteY41" fmla="*/ 2937380 h 6868391"/>
              <a:gd name="connsiteX42" fmla="*/ 3803938 w 8199447"/>
              <a:gd name="connsiteY42" fmla="*/ 2821782 h 6868391"/>
              <a:gd name="connsiteX43" fmla="*/ 3550877 w 8199447"/>
              <a:gd name="connsiteY43" fmla="*/ 2634529 h 6868391"/>
              <a:gd name="connsiteX44" fmla="*/ 3550659 w 8199447"/>
              <a:gd name="connsiteY44" fmla="*/ 2560710 h 6868391"/>
              <a:gd name="connsiteX45" fmla="*/ 3533991 w 8199447"/>
              <a:gd name="connsiteY45" fmla="*/ 2510703 h 6868391"/>
              <a:gd name="connsiteX46" fmla="*/ 3555422 w 8199447"/>
              <a:gd name="connsiteY46" fmla="*/ 2403764 h 6868391"/>
              <a:gd name="connsiteX47" fmla="*/ 3535940 w 8199447"/>
              <a:gd name="connsiteY47" fmla="*/ 2365447 h 6868391"/>
              <a:gd name="connsiteX48" fmla="*/ 3488098 w 8199447"/>
              <a:gd name="connsiteY48" fmla="*/ 2313709 h 6868391"/>
              <a:gd name="connsiteX49" fmla="*/ 3312102 w 8199447"/>
              <a:gd name="connsiteY49" fmla="*/ 2391424 h 6868391"/>
              <a:gd name="connsiteX50" fmla="*/ 3125931 w 8199447"/>
              <a:gd name="connsiteY50" fmla="*/ 2359386 h 6868391"/>
              <a:gd name="connsiteX51" fmla="*/ 2929370 w 8199447"/>
              <a:gd name="connsiteY51" fmla="*/ 2430391 h 6868391"/>
              <a:gd name="connsiteX52" fmla="*/ 2799917 w 8199447"/>
              <a:gd name="connsiteY52" fmla="*/ 2460048 h 6868391"/>
              <a:gd name="connsiteX53" fmla="*/ 2629766 w 8199447"/>
              <a:gd name="connsiteY53" fmla="*/ 2458533 h 6868391"/>
              <a:gd name="connsiteX54" fmla="*/ 2493385 w 8199447"/>
              <a:gd name="connsiteY54" fmla="*/ 2529970 h 6868391"/>
              <a:gd name="connsiteX55" fmla="*/ 2399650 w 8199447"/>
              <a:gd name="connsiteY55" fmla="*/ 2567854 h 6868391"/>
              <a:gd name="connsiteX56" fmla="*/ 2207419 w 8199447"/>
              <a:gd name="connsiteY56" fmla="*/ 2698173 h 6868391"/>
              <a:gd name="connsiteX57" fmla="*/ 1911927 w 8199447"/>
              <a:gd name="connsiteY57" fmla="*/ 2875035 h 6868391"/>
              <a:gd name="connsiteX58" fmla="*/ 1756063 w 8199447"/>
              <a:gd name="connsiteY58" fmla="*/ 2945389 h 6868391"/>
              <a:gd name="connsiteX59" fmla="*/ 1726622 w 8199447"/>
              <a:gd name="connsiteY59" fmla="*/ 2845377 h 6868391"/>
              <a:gd name="connsiteX60" fmla="*/ 1572057 w 8199447"/>
              <a:gd name="connsiteY60" fmla="*/ 2823730 h 6868391"/>
              <a:gd name="connsiteX61" fmla="*/ 779318 w 8199447"/>
              <a:gd name="connsiteY61" fmla="*/ 2940627 h 6868391"/>
              <a:gd name="connsiteX62" fmla="*/ 696191 w 8199447"/>
              <a:gd name="connsiteY62" fmla="*/ 2919846 h 6868391"/>
              <a:gd name="connsiteX63" fmla="*/ 529936 w 8199447"/>
              <a:gd name="connsiteY63" fmla="*/ 2795155 h 6868391"/>
              <a:gd name="connsiteX64" fmla="*/ 488372 w 8199447"/>
              <a:gd name="connsiteY64" fmla="*/ 2493818 h 6868391"/>
              <a:gd name="connsiteX65" fmla="*/ 437284 w 8199447"/>
              <a:gd name="connsiteY65" fmla="*/ 2262837 h 6868391"/>
              <a:gd name="connsiteX66" fmla="*/ 343766 w 8199447"/>
              <a:gd name="connsiteY66" fmla="*/ 2067791 h 6868391"/>
              <a:gd name="connsiteX67" fmla="*/ 187036 w 8199447"/>
              <a:gd name="connsiteY67" fmla="*/ 1911927 h 6868391"/>
              <a:gd name="connsiteX68" fmla="*/ 179892 w 8199447"/>
              <a:gd name="connsiteY68" fmla="*/ 1641764 h 6868391"/>
              <a:gd name="connsiteX69" fmla="*/ 93518 w 8199447"/>
              <a:gd name="connsiteY69" fmla="*/ 1413164 h 6868391"/>
              <a:gd name="connsiteX70" fmla="*/ 0 w 8199447"/>
              <a:gd name="connsiteY70" fmla="*/ 1174173 h 6868391"/>
              <a:gd name="connsiteX71" fmla="*/ 0 w 8199447"/>
              <a:gd name="connsiteY71" fmla="*/ 1174173 h 6868391"/>
              <a:gd name="connsiteX72" fmla="*/ 93518 w 8199447"/>
              <a:gd name="connsiteY72" fmla="*/ 831273 h 6868391"/>
              <a:gd name="connsiteX73" fmla="*/ 166254 w 8199447"/>
              <a:gd name="connsiteY73" fmla="*/ 540327 h 6868391"/>
              <a:gd name="connsiteX74" fmla="*/ 166254 w 8199447"/>
              <a:gd name="connsiteY74" fmla="*/ 187036 h 6868391"/>
              <a:gd name="connsiteX75" fmla="*/ 103909 w 8199447"/>
              <a:gd name="connsiteY75" fmla="*/ 0 h 6868391"/>
              <a:gd name="connsiteX76" fmla="*/ 8197310 w 8199447"/>
              <a:gd name="connsiteY76" fmla="*/ 12849 h 6868391"/>
              <a:gd name="connsiteX77" fmla="*/ 8198427 w 8199447"/>
              <a:gd name="connsiteY77"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78852 w 8199447"/>
              <a:gd name="connsiteY27" fmla="*/ 3432247 h 6868391"/>
              <a:gd name="connsiteX28" fmla="*/ 3983615 w 8199447"/>
              <a:gd name="connsiteY28" fmla="*/ 3400208 h 6868391"/>
              <a:gd name="connsiteX29" fmla="*/ 3985996 w 8199447"/>
              <a:gd name="connsiteY29" fmla="*/ 3351285 h 6868391"/>
              <a:gd name="connsiteX30" fmla="*/ 3963916 w 8199447"/>
              <a:gd name="connsiteY30" fmla="*/ 3312319 h 6868391"/>
              <a:gd name="connsiteX31" fmla="*/ 3943133 w 8199447"/>
              <a:gd name="connsiteY31" fmla="*/ 3277466 h 6868391"/>
              <a:gd name="connsiteX32" fmla="*/ 3904599 w 8199447"/>
              <a:gd name="connsiteY32" fmla="*/ 3242614 h 6868391"/>
              <a:gd name="connsiteX33" fmla="*/ 3772116 w 8199447"/>
              <a:gd name="connsiteY33" fmla="*/ 3283960 h 6868391"/>
              <a:gd name="connsiteX34" fmla="*/ 3656085 w 8199447"/>
              <a:gd name="connsiteY34" fmla="*/ 3268373 h 6868391"/>
              <a:gd name="connsiteX35" fmla="*/ 3657600 w 8199447"/>
              <a:gd name="connsiteY35" fmla="*/ 3096491 h 6868391"/>
              <a:gd name="connsiteX36" fmla="*/ 3699380 w 8199447"/>
              <a:gd name="connsiteY36" fmla="*/ 3134591 h 6868391"/>
              <a:gd name="connsiteX37" fmla="*/ 3749386 w 8199447"/>
              <a:gd name="connsiteY37" fmla="*/ 3154939 h 6868391"/>
              <a:gd name="connsiteX38" fmla="*/ 3795496 w 8199447"/>
              <a:gd name="connsiteY38" fmla="*/ 3151260 h 6868391"/>
              <a:gd name="connsiteX39" fmla="*/ 3835761 w 8199447"/>
              <a:gd name="connsiteY39" fmla="*/ 3129180 h 6868391"/>
              <a:gd name="connsiteX40" fmla="*/ 3857408 w 8199447"/>
              <a:gd name="connsiteY40" fmla="*/ 3072679 h 6868391"/>
              <a:gd name="connsiteX41" fmla="*/ 3865418 w 8199447"/>
              <a:gd name="connsiteY41" fmla="*/ 3023755 h 6868391"/>
              <a:gd name="connsiteX42" fmla="*/ 3848749 w 8199447"/>
              <a:gd name="connsiteY42" fmla="*/ 2937380 h 6868391"/>
              <a:gd name="connsiteX43" fmla="*/ 3803938 w 8199447"/>
              <a:gd name="connsiteY43" fmla="*/ 2821782 h 6868391"/>
              <a:gd name="connsiteX44" fmla="*/ 3550877 w 8199447"/>
              <a:gd name="connsiteY44" fmla="*/ 2634529 h 6868391"/>
              <a:gd name="connsiteX45" fmla="*/ 3550659 w 8199447"/>
              <a:gd name="connsiteY45" fmla="*/ 2560710 h 6868391"/>
              <a:gd name="connsiteX46" fmla="*/ 3533991 w 8199447"/>
              <a:gd name="connsiteY46" fmla="*/ 2510703 h 6868391"/>
              <a:gd name="connsiteX47" fmla="*/ 3555422 w 8199447"/>
              <a:gd name="connsiteY47" fmla="*/ 2403764 h 6868391"/>
              <a:gd name="connsiteX48" fmla="*/ 3535940 w 8199447"/>
              <a:gd name="connsiteY48" fmla="*/ 2365447 h 6868391"/>
              <a:gd name="connsiteX49" fmla="*/ 3488098 w 8199447"/>
              <a:gd name="connsiteY49" fmla="*/ 2313709 h 6868391"/>
              <a:gd name="connsiteX50" fmla="*/ 3312102 w 8199447"/>
              <a:gd name="connsiteY50" fmla="*/ 2391424 h 6868391"/>
              <a:gd name="connsiteX51" fmla="*/ 3125931 w 8199447"/>
              <a:gd name="connsiteY51" fmla="*/ 2359386 h 6868391"/>
              <a:gd name="connsiteX52" fmla="*/ 2929370 w 8199447"/>
              <a:gd name="connsiteY52" fmla="*/ 2430391 h 6868391"/>
              <a:gd name="connsiteX53" fmla="*/ 2799917 w 8199447"/>
              <a:gd name="connsiteY53" fmla="*/ 2460048 h 6868391"/>
              <a:gd name="connsiteX54" fmla="*/ 2629766 w 8199447"/>
              <a:gd name="connsiteY54" fmla="*/ 2458533 h 6868391"/>
              <a:gd name="connsiteX55" fmla="*/ 2493385 w 8199447"/>
              <a:gd name="connsiteY55" fmla="*/ 2529970 h 6868391"/>
              <a:gd name="connsiteX56" fmla="*/ 2399650 w 8199447"/>
              <a:gd name="connsiteY56" fmla="*/ 2567854 h 6868391"/>
              <a:gd name="connsiteX57" fmla="*/ 2207419 w 8199447"/>
              <a:gd name="connsiteY57" fmla="*/ 2698173 h 6868391"/>
              <a:gd name="connsiteX58" fmla="*/ 1911927 w 8199447"/>
              <a:gd name="connsiteY58" fmla="*/ 2875035 h 6868391"/>
              <a:gd name="connsiteX59" fmla="*/ 1756063 w 8199447"/>
              <a:gd name="connsiteY59" fmla="*/ 2945389 h 6868391"/>
              <a:gd name="connsiteX60" fmla="*/ 1726622 w 8199447"/>
              <a:gd name="connsiteY60" fmla="*/ 2845377 h 6868391"/>
              <a:gd name="connsiteX61" fmla="*/ 1572057 w 8199447"/>
              <a:gd name="connsiteY61" fmla="*/ 2823730 h 6868391"/>
              <a:gd name="connsiteX62" fmla="*/ 779318 w 8199447"/>
              <a:gd name="connsiteY62" fmla="*/ 2940627 h 6868391"/>
              <a:gd name="connsiteX63" fmla="*/ 696191 w 8199447"/>
              <a:gd name="connsiteY63" fmla="*/ 2919846 h 6868391"/>
              <a:gd name="connsiteX64" fmla="*/ 529936 w 8199447"/>
              <a:gd name="connsiteY64" fmla="*/ 2795155 h 6868391"/>
              <a:gd name="connsiteX65" fmla="*/ 488372 w 8199447"/>
              <a:gd name="connsiteY65" fmla="*/ 2493818 h 6868391"/>
              <a:gd name="connsiteX66" fmla="*/ 437284 w 8199447"/>
              <a:gd name="connsiteY66" fmla="*/ 2262837 h 6868391"/>
              <a:gd name="connsiteX67" fmla="*/ 343766 w 8199447"/>
              <a:gd name="connsiteY67" fmla="*/ 2067791 h 6868391"/>
              <a:gd name="connsiteX68" fmla="*/ 187036 w 8199447"/>
              <a:gd name="connsiteY68" fmla="*/ 1911927 h 6868391"/>
              <a:gd name="connsiteX69" fmla="*/ 179892 w 8199447"/>
              <a:gd name="connsiteY69" fmla="*/ 1641764 h 6868391"/>
              <a:gd name="connsiteX70" fmla="*/ 93518 w 8199447"/>
              <a:gd name="connsiteY70" fmla="*/ 1413164 h 6868391"/>
              <a:gd name="connsiteX71" fmla="*/ 0 w 8199447"/>
              <a:gd name="connsiteY71" fmla="*/ 1174173 h 6868391"/>
              <a:gd name="connsiteX72" fmla="*/ 0 w 8199447"/>
              <a:gd name="connsiteY72" fmla="*/ 1174173 h 6868391"/>
              <a:gd name="connsiteX73" fmla="*/ 93518 w 8199447"/>
              <a:gd name="connsiteY73" fmla="*/ 831273 h 6868391"/>
              <a:gd name="connsiteX74" fmla="*/ 166254 w 8199447"/>
              <a:gd name="connsiteY74" fmla="*/ 540327 h 6868391"/>
              <a:gd name="connsiteX75" fmla="*/ 166254 w 8199447"/>
              <a:gd name="connsiteY75" fmla="*/ 187036 h 6868391"/>
              <a:gd name="connsiteX76" fmla="*/ 103909 w 8199447"/>
              <a:gd name="connsiteY76" fmla="*/ 0 h 6868391"/>
              <a:gd name="connsiteX77" fmla="*/ 8197310 w 8199447"/>
              <a:gd name="connsiteY77" fmla="*/ 12849 h 6868391"/>
              <a:gd name="connsiteX78" fmla="*/ 8198427 w 8199447"/>
              <a:gd name="connsiteY78"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78852 w 8199447"/>
              <a:gd name="connsiteY27" fmla="*/ 3432247 h 6868391"/>
              <a:gd name="connsiteX28" fmla="*/ 3993140 w 8199447"/>
              <a:gd name="connsiteY28" fmla="*/ 3400208 h 6868391"/>
              <a:gd name="connsiteX29" fmla="*/ 3985996 w 8199447"/>
              <a:gd name="connsiteY29" fmla="*/ 3351285 h 6868391"/>
              <a:gd name="connsiteX30" fmla="*/ 3963916 w 8199447"/>
              <a:gd name="connsiteY30" fmla="*/ 3312319 h 6868391"/>
              <a:gd name="connsiteX31" fmla="*/ 3943133 w 8199447"/>
              <a:gd name="connsiteY31" fmla="*/ 3277466 h 6868391"/>
              <a:gd name="connsiteX32" fmla="*/ 3904599 w 8199447"/>
              <a:gd name="connsiteY32" fmla="*/ 3242614 h 6868391"/>
              <a:gd name="connsiteX33" fmla="*/ 3772116 w 8199447"/>
              <a:gd name="connsiteY33" fmla="*/ 3283960 h 6868391"/>
              <a:gd name="connsiteX34" fmla="*/ 3656085 w 8199447"/>
              <a:gd name="connsiteY34" fmla="*/ 3268373 h 6868391"/>
              <a:gd name="connsiteX35" fmla="*/ 3657600 w 8199447"/>
              <a:gd name="connsiteY35" fmla="*/ 3096491 h 6868391"/>
              <a:gd name="connsiteX36" fmla="*/ 3699380 w 8199447"/>
              <a:gd name="connsiteY36" fmla="*/ 3134591 h 6868391"/>
              <a:gd name="connsiteX37" fmla="*/ 3749386 w 8199447"/>
              <a:gd name="connsiteY37" fmla="*/ 3154939 h 6868391"/>
              <a:gd name="connsiteX38" fmla="*/ 3795496 w 8199447"/>
              <a:gd name="connsiteY38" fmla="*/ 3151260 h 6868391"/>
              <a:gd name="connsiteX39" fmla="*/ 3835761 w 8199447"/>
              <a:gd name="connsiteY39" fmla="*/ 3129180 h 6868391"/>
              <a:gd name="connsiteX40" fmla="*/ 3857408 w 8199447"/>
              <a:gd name="connsiteY40" fmla="*/ 3072679 h 6868391"/>
              <a:gd name="connsiteX41" fmla="*/ 3865418 w 8199447"/>
              <a:gd name="connsiteY41" fmla="*/ 3023755 h 6868391"/>
              <a:gd name="connsiteX42" fmla="*/ 3848749 w 8199447"/>
              <a:gd name="connsiteY42" fmla="*/ 2937380 h 6868391"/>
              <a:gd name="connsiteX43" fmla="*/ 3803938 w 8199447"/>
              <a:gd name="connsiteY43" fmla="*/ 2821782 h 6868391"/>
              <a:gd name="connsiteX44" fmla="*/ 3550877 w 8199447"/>
              <a:gd name="connsiteY44" fmla="*/ 2634529 h 6868391"/>
              <a:gd name="connsiteX45" fmla="*/ 3550659 w 8199447"/>
              <a:gd name="connsiteY45" fmla="*/ 2560710 h 6868391"/>
              <a:gd name="connsiteX46" fmla="*/ 3533991 w 8199447"/>
              <a:gd name="connsiteY46" fmla="*/ 2510703 h 6868391"/>
              <a:gd name="connsiteX47" fmla="*/ 3555422 w 8199447"/>
              <a:gd name="connsiteY47" fmla="*/ 2403764 h 6868391"/>
              <a:gd name="connsiteX48" fmla="*/ 3535940 w 8199447"/>
              <a:gd name="connsiteY48" fmla="*/ 2365447 h 6868391"/>
              <a:gd name="connsiteX49" fmla="*/ 3488098 w 8199447"/>
              <a:gd name="connsiteY49" fmla="*/ 2313709 h 6868391"/>
              <a:gd name="connsiteX50" fmla="*/ 3312102 w 8199447"/>
              <a:gd name="connsiteY50" fmla="*/ 2391424 h 6868391"/>
              <a:gd name="connsiteX51" fmla="*/ 3125931 w 8199447"/>
              <a:gd name="connsiteY51" fmla="*/ 2359386 h 6868391"/>
              <a:gd name="connsiteX52" fmla="*/ 2929370 w 8199447"/>
              <a:gd name="connsiteY52" fmla="*/ 2430391 h 6868391"/>
              <a:gd name="connsiteX53" fmla="*/ 2799917 w 8199447"/>
              <a:gd name="connsiteY53" fmla="*/ 2460048 h 6868391"/>
              <a:gd name="connsiteX54" fmla="*/ 2629766 w 8199447"/>
              <a:gd name="connsiteY54" fmla="*/ 2458533 h 6868391"/>
              <a:gd name="connsiteX55" fmla="*/ 2493385 w 8199447"/>
              <a:gd name="connsiteY55" fmla="*/ 2529970 h 6868391"/>
              <a:gd name="connsiteX56" fmla="*/ 2399650 w 8199447"/>
              <a:gd name="connsiteY56" fmla="*/ 2567854 h 6868391"/>
              <a:gd name="connsiteX57" fmla="*/ 2207419 w 8199447"/>
              <a:gd name="connsiteY57" fmla="*/ 2698173 h 6868391"/>
              <a:gd name="connsiteX58" fmla="*/ 1911927 w 8199447"/>
              <a:gd name="connsiteY58" fmla="*/ 2875035 h 6868391"/>
              <a:gd name="connsiteX59" fmla="*/ 1756063 w 8199447"/>
              <a:gd name="connsiteY59" fmla="*/ 2945389 h 6868391"/>
              <a:gd name="connsiteX60" fmla="*/ 1726622 w 8199447"/>
              <a:gd name="connsiteY60" fmla="*/ 2845377 h 6868391"/>
              <a:gd name="connsiteX61" fmla="*/ 1572057 w 8199447"/>
              <a:gd name="connsiteY61" fmla="*/ 2823730 h 6868391"/>
              <a:gd name="connsiteX62" fmla="*/ 779318 w 8199447"/>
              <a:gd name="connsiteY62" fmla="*/ 2940627 h 6868391"/>
              <a:gd name="connsiteX63" fmla="*/ 696191 w 8199447"/>
              <a:gd name="connsiteY63" fmla="*/ 2919846 h 6868391"/>
              <a:gd name="connsiteX64" fmla="*/ 529936 w 8199447"/>
              <a:gd name="connsiteY64" fmla="*/ 2795155 h 6868391"/>
              <a:gd name="connsiteX65" fmla="*/ 488372 w 8199447"/>
              <a:gd name="connsiteY65" fmla="*/ 2493818 h 6868391"/>
              <a:gd name="connsiteX66" fmla="*/ 437284 w 8199447"/>
              <a:gd name="connsiteY66" fmla="*/ 2262837 h 6868391"/>
              <a:gd name="connsiteX67" fmla="*/ 343766 w 8199447"/>
              <a:gd name="connsiteY67" fmla="*/ 2067791 h 6868391"/>
              <a:gd name="connsiteX68" fmla="*/ 187036 w 8199447"/>
              <a:gd name="connsiteY68" fmla="*/ 1911927 h 6868391"/>
              <a:gd name="connsiteX69" fmla="*/ 179892 w 8199447"/>
              <a:gd name="connsiteY69" fmla="*/ 1641764 h 6868391"/>
              <a:gd name="connsiteX70" fmla="*/ 93518 w 8199447"/>
              <a:gd name="connsiteY70" fmla="*/ 1413164 h 6868391"/>
              <a:gd name="connsiteX71" fmla="*/ 0 w 8199447"/>
              <a:gd name="connsiteY71" fmla="*/ 1174173 h 6868391"/>
              <a:gd name="connsiteX72" fmla="*/ 0 w 8199447"/>
              <a:gd name="connsiteY72" fmla="*/ 1174173 h 6868391"/>
              <a:gd name="connsiteX73" fmla="*/ 93518 w 8199447"/>
              <a:gd name="connsiteY73" fmla="*/ 831273 h 6868391"/>
              <a:gd name="connsiteX74" fmla="*/ 166254 w 8199447"/>
              <a:gd name="connsiteY74" fmla="*/ 540327 h 6868391"/>
              <a:gd name="connsiteX75" fmla="*/ 166254 w 8199447"/>
              <a:gd name="connsiteY75" fmla="*/ 187036 h 6868391"/>
              <a:gd name="connsiteX76" fmla="*/ 103909 w 8199447"/>
              <a:gd name="connsiteY76" fmla="*/ 0 h 6868391"/>
              <a:gd name="connsiteX77" fmla="*/ 8197310 w 8199447"/>
              <a:gd name="connsiteY77" fmla="*/ 12849 h 6868391"/>
              <a:gd name="connsiteX78" fmla="*/ 8198427 w 8199447"/>
              <a:gd name="connsiteY78"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18709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1233 w 8199447"/>
              <a:gd name="connsiteY27" fmla="*/ 3441772 h 6868391"/>
              <a:gd name="connsiteX28" fmla="*/ 3993140 w 8199447"/>
              <a:gd name="connsiteY28" fmla="*/ 3400208 h 6868391"/>
              <a:gd name="connsiteX29" fmla="*/ 3985996 w 8199447"/>
              <a:gd name="connsiteY29" fmla="*/ 3351285 h 6868391"/>
              <a:gd name="connsiteX30" fmla="*/ 3963916 w 8199447"/>
              <a:gd name="connsiteY30" fmla="*/ 3312319 h 6868391"/>
              <a:gd name="connsiteX31" fmla="*/ 3943133 w 8199447"/>
              <a:gd name="connsiteY31" fmla="*/ 3277466 h 6868391"/>
              <a:gd name="connsiteX32" fmla="*/ 3904599 w 8199447"/>
              <a:gd name="connsiteY32" fmla="*/ 3242614 h 6868391"/>
              <a:gd name="connsiteX33" fmla="*/ 3772116 w 8199447"/>
              <a:gd name="connsiteY33" fmla="*/ 3283960 h 6868391"/>
              <a:gd name="connsiteX34" fmla="*/ 3656085 w 8199447"/>
              <a:gd name="connsiteY34" fmla="*/ 3268373 h 6868391"/>
              <a:gd name="connsiteX35" fmla="*/ 3657600 w 8199447"/>
              <a:gd name="connsiteY35" fmla="*/ 3096491 h 6868391"/>
              <a:gd name="connsiteX36" fmla="*/ 3699380 w 8199447"/>
              <a:gd name="connsiteY36" fmla="*/ 3134591 h 6868391"/>
              <a:gd name="connsiteX37" fmla="*/ 3749386 w 8199447"/>
              <a:gd name="connsiteY37" fmla="*/ 3154939 h 6868391"/>
              <a:gd name="connsiteX38" fmla="*/ 3795496 w 8199447"/>
              <a:gd name="connsiteY38" fmla="*/ 3151260 h 6868391"/>
              <a:gd name="connsiteX39" fmla="*/ 3835761 w 8199447"/>
              <a:gd name="connsiteY39" fmla="*/ 3129180 h 6868391"/>
              <a:gd name="connsiteX40" fmla="*/ 3857408 w 8199447"/>
              <a:gd name="connsiteY40" fmla="*/ 3072679 h 6868391"/>
              <a:gd name="connsiteX41" fmla="*/ 3865418 w 8199447"/>
              <a:gd name="connsiteY41" fmla="*/ 3023755 h 6868391"/>
              <a:gd name="connsiteX42" fmla="*/ 3848749 w 8199447"/>
              <a:gd name="connsiteY42" fmla="*/ 2937380 h 6868391"/>
              <a:gd name="connsiteX43" fmla="*/ 3803938 w 8199447"/>
              <a:gd name="connsiteY43" fmla="*/ 2821782 h 6868391"/>
              <a:gd name="connsiteX44" fmla="*/ 3550877 w 8199447"/>
              <a:gd name="connsiteY44" fmla="*/ 2634529 h 6868391"/>
              <a:gd name="connsiteX45" fmla="*/ 3550659 w 8199447"/>
              <a:gd name="connsiteY45" fmla="*/ 2560710 h 6868391"/>
              <a:gd name="connsiteX46" fmla="*/ 3533991 w 8199447"/>
              <a:gd name="connsiteY46" fmla="*/ 2510703 h 6868391"/>
              <a:gd name="connsiteX47" fmla="*/ 3555422 w 8199447"/>
              <a:gd name="connsiteY47" fmla="*/ 2403764 h 6868391"/>
              <a:gd name="connsiteX48" fmla="*/ 3535940 w 8199447"/>
              <a:gd name="connsiteY48" fmla="*/ 2365447 h 6868391"/>
              <a:gd name="connsiteX49" fmla="*/ 3488098 w 8199447"/>
              <a:gd name="connsiteY49" fmla="*/ 2313709 h 6868391"/>
              <a:gd name="connsiteX50" fmla="*/ 3312102 w 8199447"/>
              <a:gd name="connsiteY50" fmla="*/ 2391424 h 6868391"/>
              <a:gd name="connsiteX51" fmla="*/ 3125931 w 8199447"/>
              <a:gd name="connsiteY51" fmla="*/ 2359386 h 6868391"/>
              <a:gd name="connsiteX52" fmla="*/ 2929370 w 8199447"/>
              <a:gd name="connsiteY52" fmla="*/ 2430391 h 6868391"/>
              <a:gd name="connsiteX53" fmla="*/ 2799917 w 8199447"/>
              <a:gd name="connsiteY53" fmla="*/ 2460048 h 6868391"/>
              <a:gd name="connsiteX54" fmla="*/ 2629766 w 8199447"/>
              <a:gd name="connsiteY54" fmla="*/ 2458533 h 6868391"/>
              <a:gd name="connsiteX55" fmla="*/ 2493385 w 8199447"/>
              <a:gd name="connsiteY55" fmla="*/ 2529970 h 6868391"/>
              <a:gd name="connsiteX56" fmla="*/ 2399650 w 8199447"/>
              <a:gd name="connsiteY56" fmla="*/ 2567854 h 6868391"/>
              <a:gd name="connsiteX57" fmla="*/ 2207419 w 8199447"/>
              <a:gd name="connsiteY57" fmla="*/ 2698173 h 6868391"/>
              <a:gd name="connsiteX58" fmla="*/ 1911927 w 8199447"/>
              <a:gd name="connsiteY58" fmla="*/ 2875035 h 6868391"/>
              <a:gd name="connsiteX59" fmla="*/ 1756063 w 8199447"/>
              <a:gd name="connsiteY59" fmla="*/ 2945389 h 6868391"/>
              <a:gd name="connsiteX60" fmla="*/ 1726622 w 8199447"/>
              <a:gd name="connsiteY60" fmla="*/ 2845377 h 6868391"/>
              <a:gd name="connsiteX61" fmla="*/ 1572057 w 8199447"/>
              <a:gd name="connsiteY61" fmla="*/ 2823730 h 6868391"/>
              <a:gd name="connsiteX62" fmla="*/ 779318 w 8199447"/>
              <a:gd name="connsiteY62" fmla="*/ 2940627 h 6868391"/>
              <a:gd name="connsiteX63" fmla="*/ 696191 w 8199447"/>
              <a:gd name="connsiteY63" fmla="*/ 2919846 h 6868391"/>
              <a:gd name="connsiteX64" fmla="*/ 529936 w 8199447"/>
              <a:gd name="connsiteY64" fmla="*/ 2795155 h 6868391"/>
              <a:gd name="connsiteX65" fmla="*/ 488372 w 8199447"/>
              <a:gd name="connsiteY65" fmla="*/ 2493818 h 6868391"/>
              <a:gd name="connsiteX66" fmla="*/ 437284 w 8199447"/>
              <a:gd name="connsiteY66" fmla="*/ 2262837 h 6868391"/>
              <a:gd name="connsiteX67" fmla="*/ 343766 w 8199447"/>
              <a:gd name="connsiteY67" fmla="*/ 2067791 h 6868391"/>
              <a:gd name="connsiteX68" fmla="*/ 187036 w 8199447"/>
              <a:gd name="connsiteY68" fmla="*/ 1911927 h 6868391"/>
              <a:gd name="connsiteX69" fmla="*/ 179892 w 8199447"/>
              <a:gd name="connsiteY69" fmla="*/ 1641764 h 6868391"/>
              <a:gd name="connsiteX70" fmla="*/ 93518 w 8199447"/>
              <a:gd name="connsiteY70" fmla="*/ 1413164 h 6868391"/>
              <a:gd name="connsiteX71" fmla="*/ 0 w 8199447"/>
              <a:gd name="connsiteY71" fmla="*/ 1174173 h 6868391"/>
              <a:gd name="connsiteX72" fmla="*/ 0 w 8199447"/>
              <a:gd name="connsiteY72" fmla="*/ 1174173 h 6868391"/>
              <a:gd name="connsiteX73" fmla="*/ 93518 w 8199447"/>
              <a:gd name="connsiteY73" fmla="*/ 831273 h 6868391"/>
              <a:gd name="connsiteX74" fmla="*/ 166254 w 8199447"/>
              <a:gd name="connsiteY74" fmla="*/ 540327 h 6868391"/>
              <a:gd name="connsiteX75" fmla="*/ 166254 w 8199447"/>
              <a:gd name="connsiteY75" fmla="*/ 187036 h 6868391"/>
              <a:gd name="connsiteX76" fmla="*/ 103909 w 8199447"/>
              <a:gd name="connsiteY76" fmla="*/ 0 h 6868391"/>
              <a:gd name="connsiteX77" fmla="*/ 8197310 w 8199447"/>
              <a:gd name="connsiteY77" fmla="*/ 12849 h 6868391"/>
              <a:gd name="connsiteX78" fmla="*/ 8198427 w 8199447"/>
              <a:gd name="connsiteY78"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55027 w 8199447"/>
              <a:gd name="connsiteY17" fmla="*/ 4206803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1233 w 8199447"/>
              <a:gd name="connsiteY27" fmla="*/ 3441772 h 6868391"/>
              <a:gd name="connsiteX28" fmla="*/ 3993140 w 8199447"/>
              <a:gd name="connsiteY28" fmla="*/ 3400208 h 6868391"/>
              <a:gd name="connsiteX29" fmla="*/ 3985996 w 8199447"/>
              <a:gd name="connsiteY29" fmla="*/ 3351285 h 6868391"/>
              <a:gd name="connsiteX30" fmla="*/ 3963916 w 8199447"/>
              <a:gd name="connsiteY30" fmla="*/ 3312319 h 6868391"/>
              <a:gd name="connsiteX31" fmla="*/ 3943133 w 8199447"/>
              <a:gd name="connsiteY31" fmla="*/ 3277466 h 6868391"/>
              <a:gd name="connsiteX32" fmla="*/ 3904599 w 8199447"/>
              <a:gd name="connsiteY32" fmla="*/ 3242614 h 6868391"/>
              <a:gd name="connsiteX33" fmla="*/ 3772116 w 8199447"/>
              <a:gd name="connsiteY33" fmla="*/ 3283960 h 6868391"/>
              <a:gd name="connsiteX34" fmla="*/ 3656085 w 8199447"/>
              <a:gd name="connsiteY34" fmla="*/ 3268373 h 6868391"/>
              <a:gd name="connsiteX35" fmla="*/ 3657600 w 8199447"/>
              <a:gd name="connsiteY35" fmla="*/ 3096491 h 6868391"/>
              <a:gd name="connsiteX36" fmla="*/ 3699380 w 8199447"/>
              <a:gd name="connsiteY36" fmla="*/ 3134591 h 6868391"/>
              <a:gd name="connsiteX37" fmla="*/ 3749386 w 8199447"/>
              <a:gd name="connsiteY37" fmla="*/ 3154939 h 6868391"/>
              <a:gd name="connsiteX38" fmla="*/ 3795496 w 8199447"/>
              <a:gd name="connsiteY38" fmla="*/ 3151260 h 6868391"/>
              <a:gd name="connsiteX39" fmla="*/ 3835761 w 8199447"/>
              <a:gd name="connsiteY39" fmla="*/ 3129180 h 6868391"/>
              <a:gd name="connsiteX40" fmla="*/ 3857408 w 8199447"/>
              <a:gd name="connsiteY40" fmla="*/ 3072679 h 6868391"/>
              <a:gd name="connsiteX41" fmla="*/ 3865418 w 8199447"/>
              <a:gd name="connsiteY41" fmla="*/ 3023755 h 6868391"/>
              <a:gd name="connsiteX42" fmla="*/ 3848749 w 8199447"/>
              <a:gd name="connsiteY42" fmla="*/ 2937380 h 6868391"/>
              <a:gd name="connsiteX43" fmla="*/ 3803938 w 8199447"/>
              <a:gd name="connsiteY43" fmla="*/ 2821782 h 6868391"/>
              <a:gd name="connsiteX44" fmla="*/ 3550877 w 8199447"/>
              <a:gd name="connsiteY44" fmla="*/ 2634529 h 6868391"/>
              <a:gd name="connsiteX45" fmla="*/ 3550659 w 8199447"/>
              <a:gd name="connsiteY45" fmla="*/ 2560710 h 6868391"/>
              <a:gd name="connsiteX46" fmla="*/ 3533991 w 8199447"/>
              <a:gd name="connsiteY46" fmla="*/ 2510703 h 6868391"/>
              <a:gd name="connsiteX47" fmla="*/ 3555422 w 8199447"/>
              <a:gd name="connsiteY47" fmla="*/ 2403764 h 6868391"/>
              <a:gd name="connsiteX48" fmla="*/ 3535940 w 8199447"/>
              <a:gd name="connsiteY48" fmla="*/ 2365447 h 6868391"/>
              <a:gd name="connsiteX49" fmla="*/ 3488098 w 8199447"/>
              <a:gd name="connsiteY49" fmla="*/ 2313709 h 6868391"/>
              <a:gd name="connsiteX50" fmla="*/ 3312102 w 8199447"/>
              <a:gd name="connsiteY50" fmla="*/ 2391424 h 6868391"/>
              <a:gd name="connsiteX51" fmla="*/ 3125931 w 8199447"/>
              <a:gd name="connsiteY51" fmla="*/ 2359386 h 6868391"/>
              <a:gd name="connsiteX52" fmla="*/ 2929370 w 8199447"/>
              <a:gd name="connsiteY52" fmla="*/ 2430391 h 6868391"/>
              <a:gd name="connsiteX53" fmla="*/ 2799917 w 8199447"/>
              <a:gd name="connsiteY53" fmla="*/ 2460048 h 6868391"/>
              <a:gd name="connsiteX54" fmla="*/ 2629766 w 8199447"/>
              <a:gd name="connsiteY54" fmla="*/ 2458533 h 6868391"/>
              <a:gd name="connsiteX55" fmla="*/ 2493385 w 8199447"/>
              <a:gd name="connsiteY55" fmla="*/ 2529970 h 6868391"/>
              <a:gd name="connsiteX56" fmla="*/ 2399650 w 8199447"/>
              <a:gd name="connsiteY56" fmla="*/ 2567854 h 6868391"/>
              <a:gd name="connsiteX57" fmla="*/ 2207419 w 8199447"/>
              <a:gd name="connsiteY57" fmla="*/ 2698173 h 6868391"/>
              <a:gd name="connsiteX58" fmla="*/ 1911927 w 8199447"/>
              <a:gd name="connsiteY58" fmla="*/ 2875035 h 6868391"/>
              <a:gd name="connsiteX59" fmla="*/ 1756063 w 8199447"/>
              <a:gd name="connsiteY59" fmla="*/ 2945389 h 6868391"/>
              <a:gd name="connsiteX60" fmla="*/ 1726622 w 8199447"/>
              <a:gd name="connsiteY60" fmla="*/ 2845377 h 6868391"/>
              <a:gd name="connsiteX61" fmla="*/ 1572057 w 8199447"/>
              <a:gd name="connsiteY61" fmla="*/ 2823730 h 6868391"/>
              <a:gd name="connsiteX62" fmla="*/ 779318 w 8199447"/>
              <a:gd name="connsiteY62" fmla="*/ 2940627 h 6868391"/>
              <a:gd name="connsiteX63" fmla="*/ 696191 w 8199447"/>
              <a:gd name="connsiteY63" fmla="*/ 2919846 h 6868391"/>
              <a:gd name="connsiteX64" fmla="*/ 529936 w 8199447"/>
              <a:gd name="connsiteY64" fmla="*/ 2795155 h 6868391"/>
              <a:gd name="connsiteX65" fmla="*/ 488372 w 8199447"/>
              <a:gd name="connsiteY65" fmla="*/ 2493818 h 6868391"/>
              <a:gd name="connsiteX66" fmla="*/ 437284 w 8199447"/>
              <a:gd name="connsiteY66" fmla="*/ 2262837 h 6868391"/>
              <a:gd name="connsiteX67" fmla="*/ 343766 w 8199447"/>
              <a:gd name="connsiteY67" fmla="*/ 2067791 h 6868391"/>
              <a:gd name="connsiteX68" fmla="*/ 187036 w 8199447"/>
              <a:gd name="connsiteY68" fmla="*/ 1911927 h 6868391"/>
              <a:gd name="connsiteX69" fmla="*/ 179892 w 8199447"/>
              <a:gd name="connsiteY69" fmla="*/ 1641764 h 6868391"/>
              <a:gd name="connsiteX70" fmla="*/ 93518 w 8199447"/>
              <a:gd name="connsiteY70" fmla="*/ 1413164 h 6868391"/>
              <a:gd name="connsiteX71" fmla="*/ 0 w 8199447"/>
              <a:gd name="connsiteY71" fmla="*/ 1174173 h 6868391"/>
              <a:gd name="connsiteX72" fmla="*/ 0 w 8199447"/>
              <a:gd name="connsiteY72" fmla="*/ 1174173 h 6868391"/>
              <a:gd name="connsiteX73" fmla="*/ 93518 w 8199447"/>
              <a:gd name="connsiteY73" fmla="*/ 831273 h 6868391"/>
              <a:gd name="connsiteX74" fmla="*/ 166254 w 8199447"/>
              <a:gd name="connsiteY74" fmla="*/ 540327 h 6868391"/>
              <a:gd name="connsiteX75" fmla="*/ 166254 w 8199447"/>
              <a:gd name="connsiteY75" fmla="*/ 187036 h 6868391"/>
              <a:gd name="connsiteX76" fmla="*/ 103909 w 8199447"/>
              <a:gd name="connsiteY76" fmla="*/ 0 h 6868391"/>
              <a:gd name="connsiteX77" fmla="*/ 8197310 w 8199447"/>
              <a:gd name="connsiteY77" fmla="*/ 12849 h 6868391"/>
              <a:gd name="connsiteX78" fmla="*/ 8198427 w 8199447"/>
              <a:gd name="connsiteY78"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33596 w 8199447"/>
              <a:gd name="connsiteY17" fmla="*/ 4209185 h 6868391"/>
              <a:gd name="connsiteX18" fmla="*/ 3911311 w 8199447"/>
              <a:gd name="connsiteY18" fmla="*/ 4146622 h 6868391"/>
              <a:gd name="connsiteX19" fmla="*/ 3939020 w 8199447"/>
              <a:gd name="connsiteY19" fmla="*/ 4089255 h 6868391"/>
              <a:gd name="connsiteX20" fmla="*/ 3927980 w 8199447"/>
              <a:gd name="connsiteY20" fmla="*/ 3991841 h 6868391"/>
              <a:gd name="connsiteX21" fmla="*/ 3895942 w 8199447"/>
              <a:gd name="connsiteY21" fmla="*/ 3925166 h 6868391"/>
              <a:gd name="connsiteX22" fmla="*/ 3817576 w 8199447"/>
              <a:gd name="connsiteY22" fmla="*/ 3909147 h 6868391"/>
              <a:gd name="connsiteX23" fmla="*/ 3761509 w 8199447"/>
              <a:gd name="connsiteY23" fmla="*/ 3792682 h 6868391"/>
              <a:gd name="connsiteX24" fmla="*/ 3761509 w 8199447"/>
              <a:gd name="connsiteY24" fmla="*/ 3792682 h 6868391"/>
              <a:gd name="connsiteX25" fmla="*/ 3813463 w 8199447"/>
              <a:gd name="connsiteY25" fmla="*/ 3564082 h 6868391"/>
              <a:gd name="connsiteX26" fmla="*/ 3958936 w 8199447"/>
              <a:gd name="connsiteY26" fmla="*/ 3470564 h 6868391"/>
              <a:gd name="connsiteX27" fmla="*/ 3981233 w 8199447"/>
              <a:gd name="connsiteY27" fmla="*/ 3441772 h 6868391"/>
              <a:gd name="connsiteX28" fmla="*/ 3993140 w 8199447"/>
              <a:gd name="connsiteY28" fmla="*/ 3400208 h 6868391"/>
              <a:gd name="connsiteX29" fmla="*/ 3985996 w 8199447"/>
              <a:gd name="connsiteY29" fmla="*/ 3351285 h 6868391"/>
              <a:gd name="connsiteX30" fmla="*/ 3963916 w 8199447"/>
              <a:gd name="connsiteY30" fmla="*/ 3312319 h 6868391"/>
              <a:gd name="connsiteX31" fmla="*/ 3943133 w 8199447"/>
              <a:gd name="connsiteY31" fmla="*/ 3277466 h 6868391"/>
              <a:gd name="connsiteX32" fmla="*/ 3904599 w 8199447"/>
              <a:gd name="connsiteY32" fmla="*/ 3242614 h 6868391"/>
              <a:gd name="connsiteX33" fmla="*/ 3772116 w 8199447"/>
              <a:gd name="connsiteY33" fmla="*/ 3283960 h 6868391"/>
              <a:gd name="connsiteX34" fmla="*/ 3656085 w 8199447"/>
              <a:gd name="connsiteY34" fmla="*/ 3268373 h 6868391"/>
              <a:gd name="connsiteX35" fmla="*/ 3657600 w 8199447"/>
              <a:gd name="connsiteY35" fmla="*/ 3096491 h 6868391"/>
              <a:gd name="connsiteX36" fmla="*/ 3699380 w 8199447"/>
              <a:gd name="connsiteY36" fmla="*/ 3134591 h 6868391"/>
              <a:gd name="connsiteX37" fmla="*/ 3749386 w 8199447"/>
              <a:gd name="connsiteY37" fmla="*/ 3154939 h 6868391"/>
              <a:gd name="connsiteX38" fmla="*/ 3795496 w 8199447"/>
              <a:gd name="connsiteY38" fmla="*/ 3151260 h 6868391"/>
              <a:gd name="connsiteX39" fmla="*/ 3835761 w 8199447"/>
              <a:gd name="connsiteY39" fmla="*/ 3129180 h 6868391"/>
              <a:gd name="connsiteX40" fmla="*/ 3857408 w 8199447"/>
              <a:gd name="connsiteY40" fmla="*/ 3072679 h 6868391"/>
              <a:gd name="connsiteX41" fmla="*/ 3865418 w 8199447"/>
              <a:gd name="connsiteY41" fmla="*/ 3023755 h 6868391"/>
              <a:gd name="connsiteX42" fmla="*/ 3848749 w 8199447"/>
              <a:gd name="connsiteY42" fmla="*/ 2937380 h 6868391"/>
              <a:gd name="connsiteX43" fmla="*/ 3803938 w 8199447"/>
              <a:gd name="connsiteY43" fmla="*/ 2821782 h 6868391"/>
              <a:gd name="connsiteX44" fmla="*/ 3550877 w 8199447"/>
              <a:gd name="connsiteY44" fmla="*/ 2634529 h 6868391"/>
              <a:gd name="connsiteX45" fmla="*/ 3550659 w 8199447"/>
              <a:gd name="connsiteY45" fmla="*/ 2560710 h 6868391"/>
              <a:gd name="connsiteX46" fmla="*/ 3533991 w 8199447"/>
              <a:gd name="connsiteY46" fmla="*/ 2510703 h 6868391"/>
              <a:gd name="connsiteX47" fmla="*/ 3555422 w 8199447"/>
              <a:gd name="connsiteY47" fmla="*/ 2403764 h 6868391"/>
              <a:gd name="connsiteX48" fmla="*/ 3535940 w 8199447"/>
              <a:gd name="connsiteY48" fmla="*/ 2365447 h 6868391"/>
              <a:gd name="connsiteX49" fmla="*/ 3488098 w 8199447"/>
              <a:gd name="connsiteY49" fmla="*/ 2313709 h 6868391"/>
              <a:gd name="connsiteX50" fmla="*/ 3312102 w 8199447"/>
              <a:gd name="connsiteY50" fmla="*/ 2391424 h 6868391"/>
              <a:gd name="connsiteX51" fmla="*/ 3125931 w 8199447"/>
              <a:gd name="connsiteY51" fmla="*/ 2359386 h 6868391"/>
              <a:gd name="connsiteX52" fmla="*/ 2929370 w 8199447"/>
              <a:gd name="connsiteY52" fmla="*/ 2430391 h 6868391"/>
              <a:gd name="connsiteX53" fmla="*/ 2799917 w 8199447"/>
              <a:gd name="connsiteY53" fmla="*/ 2460048 h 6868391"/>
              <a:gd name="connsiteX54" fmla="*/ 2629766 w 8199447"/>
              <a:gd name="connsiteY54" fmla="*/ 2458533 h 6868391"/>
              <a:gd name="connsiteX55" fmla="*/ 2493385 w 8199447"/>
              <a:gd name="connsiteY55" fmla="*/ 2529970 h 6868391"/>
              <a:gd name="connsiteX56" fmla="*/ 2399650 w 8199447"/>
              <a:gd name="connsiteY56" fmla="*/ 2567854 h 6868391"/>
              <a:gd name="connsiteX57" fmla="*/ 2207419 w 8199447"/>
              <a:gd name="connsiteY57" fmla="*/ 2698173 h 6868391"/>
              <a:gd name="connsiteX58" fmla="*/ 1911927 w 8199447"/>
              <a:gd name="connsiteY58" fmla="*/ 2875035 h 6868391"/>
              <a:gd name="connsiteX59" fmla="*/ 1756063 w 8199447"/>
              <a:gd name="connsiteY59" fmla="*/ 2945389 h 6868391"/>
              <a:gd name="connsiteX60" fmla="*/ 1726622 w 8199447"/>
              <a:gd name="connsiteY60" fmla="*/ 2845377 h 6868391"/>
              <a:gd name="connsiteX61" fmla="*/ 1572057 w 8199447"/>
              <a:gd name="connsiteY61" fmla="*/ 2823730 h 6868391"/>
              <a:gd name="connsiteX62" fmla="*/ 779318 w 8199447"/>
              <a:gd name="connsiteY62" fmla="*/ 2940627 h 6868391"/>
              <a:gd name="connsiteX63" fmla="*/ 696191 w 8199447"/>
              <a:gd name="connsiteY63" fmla="*/ 2919846 h 6868391"/>
              <a:gd name="connsiteX64" fmla="*/ 529936 w 8199447"/>
              <a:gd name="connsiteY64" fmla="*/ 2795155 h 6868391"/>
              <a:gd name="connsiteX65" fmla="*/ 488372 w 8199447"/>
              <a:gd name="connsiteY65" fmla="*/ 2493818 h 6868391"/>
              <a:gd name="connsiteX66" fmla="*/ 437284 w 8199447"/>
              <a:gd name="connsiteY66" fmla="*/ 2262837 h 6868391"/>
              <a:gd name="connsiteX67" fmla="*/ 343766 w 8199447"/>
              <a:gd name="connsiteY67" fmla="*/ 2067791 h 6868391"/>
              <a:gd name="connsiteX68" fmla="*/ 187036 w 8199447"/>
              <a:gd name="connsiteY68" fmla="*/ 1911927 h 6868391"/>
              <a:gd name="connsiteX69" fmla="*/ 179892 w 8199447"/>
              <a:gd name="connsiteY69" fmla="*/ 1641764 h 6868391"/>
              <a:gd name="connsiteX70" fmla="*/ 93518 w 8199447"/>
              <a:gd name="connsiteY70" fmla="*/ 1413164 h 6868391"/>
              <a:gd name="connsiteX71" fmla="*/ 0 w 8199447"/>
              <a:gd name="connsiteY71" fmla="*/ 1174173 h 6868391"/>
              <a:gd name="connsiteX72" fmla="*/ 0 w 8199447"/>
              <a:gd name="connsiteY72" fmla="*/ 1174173 h 6868391"/>
              <a:gd name="connsiteX73" fmla="*/ 93518 w 8199447"/>
              <a:gd name="connsiteY73" fmla="*/ 831273 h 6868391"/>
              <a:gd name="connsiteX74" fmla="*/ 166254 w 8199447"/>
              <a:gd name="connsiteY74" fmla="*/ 540327 h 6868391"/>
              <a:gd name="connsiteX75" fmla="*/ 166254 w 8199447"/>
              <a:gd name="connsiteY75" fmla="*/ 187036 h 6868391"/>
              <a:gd name="connsiteX76" fmla="*/ 103909 w 8199447"/>
              <a:gd name="connsiteY76" fmla="*/ 0 h 6868391"/>
              <a:gd name="connsiteX77" fmla="*/ 8197310 w 8199447"/>
              <a:gd name="connsiteY77" fmla="*/ 12849 h 6868391"/>
              <a:gd name="connsiteX78" fmla="*/ 8198427 w 8199447"/>
              <a:gd name="connsiteY78" fmla="*/ 6868391 h 6868391"/>
              <a:gd name="connsiteX0" fmla="*/ 8198427 w 8199447"/>
              <a:gd name="connsiteY0" fmla="*/ 6868391 h 6868391"/>
              <a:gd name="connsiteX1" fmla="*/ 7865918 w 8199447"/>
              <a:gd name="connsiteY1" fmla="*/ 6868391 h 6868391"/>
              <a:gd name="connsiteX2" fmla="*/ 2369127 w 8199447"/>
              <a:gd name="connsiteY2" fmla="*/ 5507182 h 6868391"/>
              <a:gd name="connsiteX3" fmla="*/ 2462645 w 8199447"/>
              <a:gd name="connsiteY3" fmla="*/ 5434446 h 6868391"/>
              <a:gd name="connsiteX4" fmla="*/ 2545772 w 8199447"/>
              <a:gd name="connsiteY4" fmla="*/ 5382491 h 6868391"/>
              <a:gd name="connsiteX5" fmla="*/ 2792773 w 8199447"/>
              <a:gd name="connsiteY5" fmla="*/ 5277067 h 6868391"/>
              <a:gd name="connsiteX6" fmla="*/ 2940627 w 8199447"/>
              <a:gd name="connsiteY6" fmla="*/ 5122718 h 6868391"/>
              <a:gd name="connsiteX7" fmla="*/ 3002540 w 8199447"/>
              <a:gd name="connsiteY7" fmla="*/ 4996512 h 6868391"/>
              <a:gd name="connsiteX8" fmla="*/ 3044536 w 8199447"/>
              <a:gd name="connsiteY8" fmla="*/ 4862946 h 6868391"/>
              <a:gd name="connsiteX9" fmla="*/ 3470563 w 8199447"/>
              <a:gd name="connsiteY9" fmla="*/ 4779818 h 6868391"/>
              <a:gd name="connsiteX10" fmla="*/ 3584863 w 8199447"/>
              <a:gd name="connsiteY10" fmla="*/ 4734359 h 6868391"/>
              <a:gd name="connsiteX11" fmla="*/ 3689855 w 8199447"/>
              <a:gd name="connsiteY11" fmla="*/ 4639541 h 6868391"/>
              <a:gd name="connsiteX12" fmla="*/ 3763241 w 8199447"/>
              <a:gd name="connsiteY12" fmla="*/ 4552733 h 6868391"/>
              <a:gd name="connsiteX13" fmla="*/ 3780342 w 8199447"/>
              <a:gd name="connsiteY13" fmla="*/ 4489522 h 6868391"/>
              <a:gd name="connsiteX14" fmla="*/ 3777961 w 8199447"/>
              <a:gd name="connsiteY14" fmla="*/ 4408560 h 6868391"/>
              <a:gd name="connsiteX15" fmla="*/ 3740510 w 8199447"/>
              <a:gd name="connsiteY15" fmla="*/ 4271313 h 6868391"/>
              <a:gd name="connsiteX16" fmla="*/ 3751118 w 8199447"/>
              <a:gd name="connsiteY16" fmla="*/ 4197927 h 6868391"/>
              <a:gd name="connsiteX17" fmla="*/ 3833596 w 8199447"/>
              <a:gd name="connsiteY17" fmla="*/ 4209185 h 6868391"/>
              <a:gd name="connsiteX18" fmla="*/ 3878840 w 8199447"/>
              <a:gd name="connsiteY18" fmla="*/ 4187104 h 6868391"/>
              <a:gd name="connsiteX19" fmla="*/ 3911311 w 8199447"/>
              <a:gd name="connsiteY19" fmla="*/ 4146622 h 6868391"/>
              <a:gd name="connsiteX20" fmla="*/ 3939020 w 8199447"/>
              <a:gd name="connsiteY20" fmla="*/ 4089255 h 6868391"/>
              <a:gd name="connsiteX21" fmla="*/ 3927980 w 8199447"/>
              <a:gd name="connsiteY21" fmla="*/ 3991841 h 6868391"/>
              <a:gd name="connsiteX22" fmla="*/ 3895942 w 8199447"/>
              <a:gd name="connsiteY22" fmla="*/ 3925166 h 6868391"/>
              <a:gd name="connsiteX23" fmla="*/ 3817576 w 8199447"/>
              <a:gd name="connsiteY23" fmla="*/ 3909147 h 6868391"/>
              <a:gd name="connsiteX24" fmla="*/ 3761509 w 8199447"/>
              <a:gd name="connsiteY24" fmla="*/ 3792682 h 6868391"/>
              <a:gd name="connsiteX25" fmla="*/ 3761509 w 8199447"/>
              <a:gd name="connsiteY25" fmla="*/ 3792682 h 6868391"/>
              <a:gd name="connsiteX26" fmla="*/ 3813463 w 8199447"/>
              <a:gd name="connsiteY26" fmla="*/ 3564082 h 6868391"/>
              <a:gd name="connsiteX27" fmla="*/ 3958936 w 8199447"/>
              <a:gd name="connsiteY27" fmla="*/ 3470564 h 6868391"/>
              <a:gd name="connsiteX28" fmla="*/ 3981233 w 8199447"/>
              <a:gd name="connsiteY28" fmla="*/ 3441772 h 6868391"/>
              <a:gd name="connsiteX29" fmla="*/ 3993140 w 8199447"/>
              <a:gd name="connsiteY29" fmla="*/ 3400208 h 6868391"/>
              <a:gd name="connsiteX30" fmla="*/ 3985996 w 8199447"/>
              <a:gd name="connsiteY30" fmla="*/ 3351285 h 6868391"/>
              <a:gd name="connsiteX31" fmla="*/ 3963916 w 8199447"/>
              <a:gd name="connsiteY31" fmla="*/ 3312319 h 6868391"/>
              <a:gd name="connsiteX32" fmla="*/ 3943133 w 8199447"/>
              <a:gd name="connsiteY32" fmla="*/ 3277466 h 6868391"/>
              <a:gd name="connsiteX33" fmla="*/ 3904599 w 8199447"/>
              <a:gd name="connsiteY33" fmla="*/ 3242614 h 6868391"/>
              <a:gd name="connsiteX34" fmla="*/ 3772116 w 8199447"/>
              <a:gd name="connsiteY34" fmla="*/ 3283960 h 6868391"/>
              <a:gd name="connsiteX35" fmla="*/ 3656085 w 8199447"/>
              <a:gd name="connsiteY35" fmla="*/ 3268373 h 6868391"/>
              <a:gd name="connsiteX36" fmla="*/ 3657600 w 8199447"/>
              <a:gd name="connsiteY36" fmla="*/ 3096491 h 6868391"/>
              <a:gd name="connsiteX37" fmla="*/ 3699380 w 8199447"/>
              <a:gd name="connsiteY37" fmla="*/ 3134591 h 6868391"/>
              <a:gd name="connsiteX38" fmla="*/ 3749386 w 8199447"/>
              <a:gd name="connsiteY38" fmla="*/ 3154939 h 6868391"/>
              <a:gd name="connsiteX39" fmla="*/ 3795496 w 8199447"/>
              <a:gd name="connsiteY39" fmla="*/ 3151260 h 6868391"/>
              <a:gd name="connsiteX40" fmla="*/ 3835761 w 8199447"/>
              <a:gd name="connsiteY40" fmla="*/ 3129180 h 6868391"/>
              <a:gd name="connsiteX41" fmla="*/ 3857408 w 8199447"/>
              <a:gd name="connsiteY41" fmla="*/ 3072679 h 6868391"/>
              <a:gd name="connsiteX42" fmla="*/ 3865418 w 8199447"/>
              <a:gd name="connsiteY42" fmla="*/ 3023755 h 6868391"/>
              <a:gd name="connsiteX43" fmla="*/ 3848749 w 8199447"/>
              <a:gd name="connsiteY43" fmla="*/ 2937380 h 6868391"/>
              <a:gd name="connsiteX44" fmla="*/ 3803938 w 8199447"/>
              <a:gd name="connsiteY44" fmla="*/ 2821782 h 6868391"/>
              <a:gd name="connsiteX45" fmla="*/ 3550877 w 8199447"/>
              <a:gd name="connsiteY45" fmla="*/ 2634529 h 6868391"/>
              <a:gd name="connsiteX46" fmla="*/ 3550659 w 8199447"/>
              <a:gd name="connsiteY46" fmla="*/ 2560710 h 6868391"/>
              <a:gd name="connsiteX47" fmla="*/ 3533991 w 8199447"/>
              <a:gd name="connsiteY47" fmla="*/ 2510703 h 6868391"/>
              <a:gd name="connsiteX48" fmla="*/ 3555422 w 8199447"/>
              <a:gd name="connsiteY48" fmla="*/ 2403764 h 6868391"/>
              <a:gd name="connsiteX49" fmla="*/ 3535940 w 8199447"/>
              <a:gd name="connsiteY49" fmla="*/ 2365447 h 6868391"/>
              <a:gd name="connsiteX50" fmla="*/ 3488098 w 8199447"/>
              <a:gd name="connsiteY50" fmla="*/ 2313709 h 6868391"/>
              <a:gd name="connsiteX51" fmla="*/ 3312102 w 8199447"/>
              <a:gd name="connsiteY51" fmla="*/ 2391424 h 6868391"/>
              <a:gd name="connsiteX52" fmla="*/ 3125931 w 8199447"/>
              <a:gd name="connsiteY52" fmla="*/ 2359386 h 6868391"/>
              <a:gd name="connsiteX53" fmla="*/ 2929370 w 8199447"/>
              <a:gd name="connsiteY53" fmla="*/ 2430391 h 6868391"/>
              <a:gd name="connsiteX54" fmla="*/ 2799917 w 8199447"/>
              <a:gd name="connsiteY54" fmla="*/ 2460048 h 6868391"/>
              <a:gd name="connsiteX55" fmla="*/ 2629766 w 8199447"/>
              <a:gd name="connsiteY55" fmla="*/ 2458533 h 6868391"/>
              <a:gd name="connsiteX56" fmla="*/ 2493385 w 8199447"/>
              <a:gd name="connsiteY56" fmla="*/ 2529970 h 6868391"/>
              <a:gd name="connsiteX57" fmla="*/ 2399650 w 8199447"/>
              <a:gd name="connsiteY57" fmla="*/ 2567854 h 6868391"/>
              <a:gd name="connsiteX58" fmla="*/ 2207419 w 8199447"/>
              <a:gd name="connsiteY58" fmla="*/ 2698173 h 6868391"/>
              <a:gd name="connsiteX59" fmla="*/ 1911927 w 8199447"/>
              <a:gd name="connsiteY59" fmla="*/ 2875035 h 6868391"/>
              <a:gd name="connsiteX60" fmla="*/ 1756063 w 8199447"/>
              <a:gd name="connsiteY60" fmla="*/ 2945389 h 6868391"/>
              <a:gd name="connsiteX61" fmla="*/ 1726622 w 8199447"/>
              <a:gd name="connsiteY61" fmla="*/ 2845377 h 6868391"/>
              <a:gd name="connsiteX62" fmla="*/ 1572057 w 8199447"/>
              <a:gd name="connsiteY62" fmla="*/ 2823730 h 6868391"/>
              <a:gd name="connsiteX63" fmla="*/ 779318 w 8199447"/>
              <a:gd name="connsiteY63" fmla="*/ 2940627 h 6868391"/>
              <a:gd name="connsiteX64" fmla="*/ 696191 w 8199447"/>
              <a:gd name="connsiteY64" fmla="*/ 2919846 h 6868391"/>
              <a:gd name="connsiteX65" fmla="*/ 529936 w 8199447"/>
              <a:gd name="connsiteY65" fmla="*/ 2795155 h 6868391"/>
              <a:gd name="connsiteX66" fmla="*/ 488372 w 8199447"/>
              <a:gd name="connsiteY66" fmla="*/ 2493818 h 6868391"/>
              <a:gd name="connsiteX67" fmla="*/ 437284 w 8199447"/>
              <a:gd name="connsiteY67" fmla="*/ 2262837 h 6868391"/>
              <a:gd name="connsiteX68" fmla="*/ 343766 w 8199447"/>
              <a:gd name="connsiteY68" fmla="*/ 2067791 h 6868391"/>
              <a:gd name="connsiteX69" fmla="*/ 187036 w 8199447"/>
              <a:gd name="connsiteY69" fmla="*/ 1911927 h 6868391"/>
              <a:gd name="connsiteX70" fmla="*/ 179892 w 8199447"/>
              <a:gd name="connsiteY70" fmla="*/ 1641764 h 6868391"/>
              <a:gd name="connsiteX71" fmla="*/ 93518 w 8199447"/>
              <a:gd name="connsiteY71" fmla="*/ 1413164 h 6868391"/>
              <a:gd name="connsiteX72" fmla="*/ 0 w 8199447"/>
              <a:gd name="connsiteY72" fmla="*/ 1174173 h 6868391"/>
              <a:gd name="connsiteX73" fmla="*/ 0 w 8199447"/>
              <a:gd name="connsiteY73" fmla="*/ 1174173 h 6868391"/>
              <a:gd name="connsiteX74" fmla="*/ 93518 w 8199447"/>
              <a:gd name="connsiteY74" fmla="*/ 831273 h 6868391"/>
              <a:gd name="connsiteX75" fmla="*/ 166254 w 8199447"/>
              <a:gd name="connsiteY75" fmla="*/ 540327 h 6868391"/>
              <a:gd name="connsiteX76" fmla="*/ 166254 w 8199447"/>
              <a:gd name="connsiteY76" fmla="*/ 187036 h 6868391"/>
              <a:gd name="connsiteX77" fmla="*/ 103909 w 8199447"/>
              <a:gd name="connsiteY77" fmla="*/ 0 h 6868391"/>
              <a:gd name="connsiteX78" fmla="*/ 8197310 w 8199447"/>
              <a:gd name="connsiteY78" fmla="*/ 12849 h 6868391"/>
              <a:gd name="connsiteX79" fmla="*/ 8198427 w 8199447"/>
              <a:gd name="connsiteY79" fmla="*/ 6868391 h 68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199447" h="6868391">
                <a:moveTo>
                  <a:pt x="8198427" y="6868391"/>
                </a:moveTo>
                <a:lnTo>
                  <a:pt x="7865918" y="6868391"/>
                </a:lnTo>
                <a:lnTo>
                  <a:pt x="2369127" y="5507182"/>
                </a:lnTo>
                <a:lnTo>
                  <a:pt x="2462645" y="5434446"/>
                </a:lnTo>
                <a:lnTo>
                  <a:pt x="2545772" y="5382491"/>
                </a:lnTo>
                <a:lnTo>
                  <a:pt x="2792773" y="5277067"/>
                </a:lnTo>
                <a:lnTo>
                  <a:pt x="2940627" y="5122718"/>
                </a:lnTo>
                <a:lnTo>
                  <a:pt x="3002540" y="4996512"/>
                </a:lnTo>
                <a:lnTo>
                  <a:pt x="3044536" y="4862946"/>
                </a:lnTo>
                <a:lnTo>
                  <a:pt x="3470563" y="4779818"/>
                </a:lnTo>
                <a:lnTo>
                  <a:pt x="3584863" y="4734359"/>
                </a:lnTo>
                <a:cubicBezTo>
                  <a:pt x="3615892" y="4701959"/>
                  <a:pt x="3658826" y="4671941"/>
                  <a:pt x="3689855" y="4639541"/>
                </a:cubicBezTo>
                <a:lnTo>
                  <a:pt x="3763241" y="4552733"/>
                </a:lnTo>
                <a:cubicBezTo>
                  <a:pt x="3777528" y="4527730"/>
                  <a:pt x="3779476" y="4511566"/>
                  <a:pt x="3780342" y="4489522"/>
                </a:cubicBezTo>
                <a:cubicBezTo>
                  <a:pt x="3781208" y="4467478"/>
                  <a:pt x="3783806" y="4444928"/>
                  <a:pt x="3777961" y="4408560"/>
                </a:cubicBezTo>
                <a:lnTo>
                  <a:pt x="3740510" y="4271313"/>
                </a:lnTo>
                <a:lnTo>
                  <a:pt x="3751118" y="4197927"/>
                </a:lnTo>
                <a:lnTo>
                  <a:pt x="3833596" y="4209185"/>
                </a:lnTo>
                <a:cubicBezTo>
                  <a:pt x="3853296" y="4206984"/>
                  <a:pt x="3865887" y="4197531"/>
                  <a:pt x="3878840" y="4187104"/>
                </a:cubicBezTo>
                <a:cubicBezTo>
                  <a:pt x="3891793" y="4176677"/>
                  <a:pt x="3899694" y="4162533"/>
                  <a:pt x="3911311" y="4146622"/>
                </a:cubicBezTo>
                <a:lnTo>
                  <a:pt x="3939020" y="4089255"/>
                </a:lnTo>
                <a:cubicBezTo>
                  <a:pt x="3932165" y="4055990"/>
                  <a:pt x="3934835" y="4025106"/>
                  <a:pt x="3927980" y="3991841"/>
                </a:cubicBezTo>
                <a:lnTo>
                  <a:pt x="3895942" y="3925166"/>
                </a:lnTo>
                <a:lnTo>
                  <a:pt x="3817576" y="3909147"/>
                </a:lnTo>
                <a:lnTo>
                  <a:pt x="3761509" y="3792682"/>
                </a:lnTo>
                <a:lnTo>
                  <a:pt x="3761509" y="3792682"/>
                </a:lnTo>
                <a:lnTo>
                  <a:pt x="3813463" y="3564082"/>
                </a:lnTo>
                <a:lnTo>
                  <a:pt x="3958936" y="3470564"/>
                </a:lnTo>
                <a:cubicBezTo>
                  <a:pt x="3963193" y="3456204"/>
                  <a:pt x="3976976" y="3456132"/>
                  <a:pt x="3981233" y="3441772"/>
                </a:cubicBezTo>
                <a:lnTo>
                  <a:pt x="3993140" y="3400208"/>
                </a:lnTo>
                <a:cubicBezTo>
                  <a:pt x="3990759" y="3384694"/>
                  <a:pt x="3988377" y="3366799"/>
                  <a:pt x="3985996" y="3351285"/>
                </a:cubicBezTo>
                <a:lnTo>
                  <a:pt x="3963916" y="3312319"/>
                </a:lnTo>
                <a:cubicBezTo>
                  <a:pt x="3952226" y="3300701"/>
                  <a:pt x="3954823" y="3289084"/>
                  <a:pt x="3943133" y="3277466"/>
                </a:cubicBezTo>
                <a:lnTo>
                  <a:pt x="3904599" y="3242614"/>
                </a:lnTo>
                <a:lnTo>
                  <a:pt x="3772116" y="3283960"/>
                </a:lnTo>
                <a:lnTo>
                  <a:pt x="3656085" y="3268373"/>
                </a:lnTo>
                <a:lnTo>
                  <a:pt x="3657600" y="3096491"/>
                </a:lnTo>
                <a:cubicBezTo>
                  <a:pt x="3667558" y="3108397"/>
                  <a:pt x="3689422" y="3122685"/>
                  <a:pt x="3699380" y="3134591"/>
                </a:cubicBezTo>
                <a:lnTo>
                  <a:pt x="3749386" y="3154939"/>
                </a:lnTo>
                <a:cubicBezTo>
                  <a:pt x="3763168" y="3149744"/>
                  <a:pt x="3781714" y="3156455"/>
                  <a:pt x="3795496" y="3151260"/>
                </a:cubicBezTo>
                <a:lnTo>
                  <a:pt x="3835761" y="3129180"/>
                </a:lnTo>
                <a:cubicBezTo>
                  <a:pt x="3840596" y="3110346"/>
                  <a:pt x="3852573" y="3091513"/>
                  <a:pt x="3857408" y="3072679"/>
                </a:cubicBezTo>
                <a:lnTo>
                  <a:pt x="3865418" y="3023755"/>
                </a:lnTo>
                <a:lnTo>
                  <a:pt x="3848749" y="2937380"/>
                </a:lnTo>
                <a:lnTo>
                  <a:pt x="3803938" y="2821782"/>
                </a:lnTo>
                <a:lnTo>
                  <a:pt x="3550877" y="2634529"/>
                </a:lnTo>
                <a:cubicBezTo>
                  <a:pt x="3558742" y="2598016"/>
                  <a:pt x="3553473" y="2581348"/>
                  <a:pt x="3550659" y="2560710"/>
                </a:cubicBezTo>
                <a:cubicBezTo>
                  <a:pt x="3547845" y="2540072"/>
                  <a:pt x="3533197" y="2536861"/>
                  <a:pt x="3533991" y="2510703"/>
                </a:cubicBezTo>
                <a:cubicBezTo>
                  <a:pt x="3534785" y="2484545"/>
                  <a:pt x="3557479" y="2427973"/>
                  <a:pt x="3555422" y="2403764"/>
                </a:cubicBezTo>
                <a:cubicBezTo>
                  <a:pt x="3544165" y="2390992"/>
                  <a:pt x="3547197" y="2378219"/>
                  <a:pt x="3535940" y="2365447"/>
                </a:cubicBezTo>
                <a:lnTo>
                  <a:pt x="3488098" y="2313709"/>
                </a:lnTo>
                <a:lnTo>
                  <a:pt x="3312102" y="2391424"/>
                </a:lnTo>
                <a:lnTo>
                  <a:pt x="3125931" y="2359386"/>
                </a:lnTo>
                <a:lnTo>
                  <a:pt x="2929370" y="2430391"/>
                </a:lnTo>
                <a:lnTo>
                  <a:pt x="2799917" y="2460048"/>
                </a:lnTo>
                <a:lnTo>
                  <a:pt x="2629766" y="2458533"/>
                </a:lnTo>
                <a:lnTo>
                  <a:pt x="2493385" y="2529970"/>
                </a:lnTo>
                <a:lnTo>
                  <a:pt x="2399650" y="2567854"/>
                </a:lnTo>
                <a:lnTo>
                  <a:pt x="2207419" y="2698173"/>
                </a:lnTo>
                <a:cubicBezTo>
                  <a:pt x="2102572" y="2751571"/>
                  <a:pt x="2016774" y="2821637"/>
                  <a:pt x="1911927" y="2875035"/>
                </a:cubicBezTo>
                <a:lnTo>
                  <a:pt x="1756063" y="2945389"/>
                </a:lnTo>
                <a:lnTo>
                  <a:pt x="1726622" y="2845377"/>
                </a:lnTo>
                <a:lnTo>
                  <a:pt x="1572057" y="2823730"/>
                </a:lnTo>
                <a:lnTo>
                  <a:pt x="779318" y="2940627"/>
                </a:lnTo>
                <a:lnTo>
                  <a:pt x="696191" y="2919846"/>
                </a:lnTo>
                <a:lnTo>
                  <a:pt x="529936" y="2795155"/>
                </a:lnTo>
                <a:lnTo>
                  <a:pt x="488372" y="2493818"/>
                </a:lnTo>
                <a:lnTo>
                  <a:pt x="437284" y="2262837"/>
                </a:lnTo>
                <a:lnTo>
                  <a:pt x="343766" y="2067791"/>
                </a:lnTo>
                <a:lnTo>
                  <a:pt x="187036" y="1911927"/>
                </a:lnTo>
                <a:lnTo>
                  <a:pt x="179892" y="1641764"/>
                </a:lnTo>
                <a:lnTo>
                  <a:pt x="93518" y="1413164"/>
                </a:lnTo>
                <a:lnTo>
                  <a:pt x="0" y="1174173"/>
                </a:lnTo>
                <a:lnTo>
                  <a:pt x="0" y="1174173"/>
                </a:lnTo>
                <a:lnTo>
                  <a:pt x="93518" y="831273"/>
                </a:lnTo>
                <a:lnTo>
                  <a:pt x="166254" y="540327"/>
                </a:lnTo>
                <a:lnTo>
                  <a:pt x="166254" y="187036"/>
                </a:lnTo>
                <a:lnTo>
                  <a:pt x="103909" y="0"/>
                </a:lnTo>
                <a:lnTo>
                  <a:pt x="8197310" y="12849"/>
                </a:lnTo>
                <a:cubicBezTo>
                  <a:pt x="8204237" y="2298849"/>
                  <a:pt x="8191500" y="4582391"/>
                  <a:pt x="8198427" y="6868391"/>
                </a:cubicBezTo>
                <a:close/>
              </a:path>
            </a:pathLst>
          </a:custGeom>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a:extLst>
              <a:ext uri="{FF2B5EF4-FFF2-40B4-BE49-F238E27FC236}">
                <a16:creationId xmlns:a16="http://schemas.microsoft.com/office/drawing/2014/main" id="{35A46902-E9E3-4F0E-A3A9-45547372016F}"/>
              </a:ext>
            </a:extLst>
          </p:cNvPr>
          <p:cNvSpPr txBox="1">
            <a:spLocks noChangeArrowheads="1"/>
          </p:cNvSpPr>
          <p:nvPr/>
        </p:nvSpPr>
        <p:spPr bwMode="auto">
          <a:xfrm>
            <a:off x="4938466" y="2593674"/>
            <a:ext cx="592033" cy="53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ty</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godly sorrow produces repentance leading to salvation, not to be regretted; but the sorrow of the world produces death. For observe this very thing, that you sorrowed in a godly manner: What diligence it produced in you, what clearing of yourselves, what indignation, what fear, what vehement desire, what zeal, what vindication! In all things you proved yourselves to be clear in this matter.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7:10-11 </a:t>
            </a:r>
          </a:p>
        </p:txBody>
      </p:sp>
      <p:sp>
        <p:nvSpPr>
          <p:cNvPr id="4" name="Rectangle 2">
            <a:extLst>
              <a:ext uri="{FF2B5EF4-FFF2-40B4-BE49-F238E27FC236}">
                <a16:creationId xmlns:a16="http://schemas.microsoft.com/office/drawing/2014/main" id="{E9751ABB-D97F-40B3-9DDB-E49060AB69B7}"/>
              </a:ext>
            </a:extLst>
          </p:cNvPr>
          <p:cNvSpPr txBox="1">
            <a:spLocks noChangeArrowheads="1"/>
          </p:cNvSpPr>
          <p:nvPr/>
        </p:nvSpPr>
        <p:spPr bwMode="auto">
          <a:xfrm>
            <a:off x="5718967" y="4180680"/>
            <a:ext cx="1674468" cy="656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58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desire</a:t>
            </a:r>
          </a:p>
        </p:txBody>
      </p:sp>
      <p:sp>
        <p:nvSpPr>
          <p:cNvPr id="6" name="Rectangle 2">
            <a:extLst>
              <a:ext uri="{FF2B5EF4-FFF2-40B4-BE49-F238E27FC236}">
                <a16:creationId xmlns:a16="http://schemas.microsoft.com/office/drawing/2014/main" id="{3101751D-1609-4A12-8084-9531AD2D6337}"/>
              </a:ext>
            </a:extLst>
          </p:cNvPr>
          <p:cNvSpPr txBox="1">
            <a:spLocks noChangeArrowheads="1"/>
          </p:cNvSpPr>
          <p:nvPr/>
        </p:nvSpPr>
        <p:spPr bwMode="auto">
          <a:xfrm>
            <a:off x="335471" y="195943"/>
            <a:ext cx="8530942" cy="633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ts val="4000"/>
              </a:lnSpc>
            </a:pP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godly sorrow </a:t>
            </a:r>
          </a:p>
          <a:p>
            <a:pPr algn="l" eaLnBrk="1" hangingPunct="1">
              <a:lnSpc>
                <a:spcPts val="4000"/>
              </a:lnSpc>
            </a:pP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repentance leading to salvation</a:t>
            </a:r>
          </a:p>
          <a:p>
            <a:pPr algn="l" eaLnBrk="1" hangingPunct="1">
              <a:lnSpc>
                <a:spcPts val="4000"/>
              </a:lnSpc>
            </a:pP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to be regretted</a:t>
            </a:r>
          </a:p>
          <a:p>
            <a:pPr algn="l" eaLnBrk="1" hangingPunct="1">
              <a:lnSpc>
                <a:spcPts val="4000"/>
              </a:lnSpc>
            </a:pP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producing:</a:t>
            </a:r>
          </a:p>
          <a:p>
            <a:pPr algn="l" eaLnBrk="1" hangingPunct="1">
              <a:lnSpc>
                <a:spcPts val="4000"/>
              </a:lnSpc>
            </a:pP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diligence</a:t>
            </a:r>
          </a:p>
          <a:p>
            <a:pPr algn="l" eaLnBrk="1" hangingPunct="1">
              <a:lnSpc>
                <a:spcPts val="4000"/>
              </a:lnSpc>
            </a:pP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indignation</a:t>
            </a:r>
          </a:p>
          <a:p>
            <a:pPr algn="l" eaLnBrk="1" hangingPunct="1">
              <a:lnSpc>
                <a:spcPts val="4000"/>
              </a:lnSpc>
            </a:pP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clarity</a:t>
            </a:r>
          </a:p>
          <a:p>
            <a:pPr algn="l" eaLnBrk="1" hangingPunct="1">
              <a:lnSpc>
                <a:spcPts val="4000"/>
              </a:lnSpc>
            </a:pP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vehement desire</a:t>
            </a:r>
          </a:p>
          <a:p>
            <a:pPr algn="l" eaLnBrk="1" hangingPunct="1">
              <a:lnSpc>
                <a:spcPts val="4000"/>
              </a:lnSpc>
            </a:pP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zeal</a:t>
            </a:r>
          </a:p>
          <a:p>
            <a:pPr algn="l" eaLnBrk="1" hangingPunct="1">
              <a:lnSpc>
                <a:spcPts val="4000"/>
              </a:lnSpc>
            </a:pP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vindication</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sorrow of the world </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produces death</a:t>
            </a:r>
          </a:p>
        </p:txBody>
      </p:sp>
      <p:sp>
        <p:nvSpPr>
          <p:cNvPr id="7" name="Arrow: Bent-Up 9">
            <a:extLst>
              <a:ext uri="{FF2B5EF4-FFF2-40B4-BE49-F238E27FC236}">
                <a16:creationId xmlns:a16="http://schemas.microsoft.com/office/drawing/2014/main" id="{35A97C37-E0D6-4448-970C-86407D1A71BC}"/>
              </a:ext>
            </a:extLst>
          </p:cNvPr>
          <p:cNvSpPr/>
          <p:nvPr/>
        </p:nvSpPr>
        <p:spPr>
          <a:xfrm rot="5400000">
            <a:off x="888816" y="848552"/>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76200">
                  <a:schemeClr val="tx1"/>
                </a:glow>
              </a:effectLst>
            </a:endParaRPr>
          </a:p>
        </p:txBody>
      </p:sp>
      <p:sp>
        <p:nvSpPr>
          <p:cNvPr id="8" name="Arrow: Bent-Up 9">
            <a:extLst>
              <a:ext uri="{FF2B5EF4-FFF2-40B4-BE49-F238E27FC236}">
                <a16:creationId xmlns:a16="http://schemas.microsoft.com/office/drawing/2014/main" id="{7E8B5A92-0CEB-4927-9B73-2907F4D09E75}"/>
              </a:ext>
            </a:extLst>
          </p:cNvPr>
          <p:cNvSpPr/>
          <p:nvPr/>
        </p:nvSpPr>
        <p:spPr>
          <a:xfrm rot="5400000">
            <a:off x="1823626" y="1361882"/>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76200">
                  <a:schemeClr val="tx1"/>
                </a:glow>
              </a:effectLst>
            </a:endParaRPr>
          </a:p>
        </p:txBody>
      </p:sp>
      <p:sp>
        <p:nvSpPr>
          <p:cNvPr id="9" name="Arrow: Bent-Up 9">
            <a:extLst>
              <a:ext uri="{FF2B5EF4-FFF2-40B4-BE49-F238E27FC236}">
                <a16:creationId xmlns:a16="http://schemas.microsoft.com/office/drawing/2014/main" id="{D0595E80-7477-47F3-A69D-851A9C565169}"/>
              </a:ext>
            </a:extLst>
          </p:cNvPr>
          <p:cNvSpPr/>
          <p:nvPr/>
        </p:nvSpPr>
        <p:spPr>
          <a:xfrm rot="5400000">
            <a:off x="4159633" y="1892221"/>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76200">
                  <a:schemeClr val="tx1"/>
                </a:glow>
              </a:effectLst>
            </a:endParaRPr>
          </a:p>
        </p:txBody>
      </p:sp>
      <p:sp>
        <p:nvSpPr>
          <p:cNvPr id="10" name="Arrow: Bent-Up 9">
            <a:extLst>
              <a:ext uri="{FF2B5EF4-FFF2-40B4-BE49-F238E27FC236}">
                <a16:creationId xmlns:a16="http://schemas.microsoft.com/office/drawing/2014/main" id="{E4F6CB84-2288-4259-90CB-E8513EA36C46}"/>
              </a:ext>
            </a:extLst>
          </p:cNvPr>
          <p:cNvSpPr/>
          <p:nvPr/>
        </p:nvSpPr>
        <p:spPr>
          <a:xfrm rot="5400000">
            <a:off x="3240810" y="6014165"/>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76200">
                  <a:schemeClr val="tx1"/>
                </a:glow>
              </a:effectLst>
            </a:endParaRPr>
          </a:p>
        </p:txBody>
      </p:sp>
      <p:sp>
        <p:nvSpPr>
          <p:cNvPr id="11" name="Rectangle 2">
            <a:extLst>
              <a:ext uri="{FF2B5EF4-FFF2-40B4-BE49-F238E27FC236}">
                <a16:creationId xmlns:a16="http://schemas.microsoft.com/office/drawing/2014/main" id="{CB6C6552-1D6E-4DD6-9998-2CC56811E27B}"/>
              </a:ext>
            </a:extLst>
          </p:cNvPr>
          <p:cNvSpPr txBox="1">
            <a:spLocks noChangeArrowheads="1"/>
          </p:cNvSpPr>
          <p:nvPr/>
        </p:nvSpPr>
        <p:spPr bwMode="auto">
          <a:xfrm>
            <a:off x="1325377" y="365812"/>
            <a:ext cx="3086587" cy="603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godly sorrow</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A0FF970D-0B47-461C-B496-76526343EBA4}"/>
              </a:ext>
            </a:extLst>
          </p:cNvPr>
          <p:cNvSpPr txBox="1">
            <a:spLocks noChangeArrowheads="1"/>
          </p:cNvSpPr>
          <p:nvPr/>
        </p:nvSpPr>
        <p:spPr bwMode="auto">
          <a:xfrm>
            <a:off x="5926440" y="357350"/>
            <a:ext cx="2452364" cy="623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repentance</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C0B6DC35-12DB-42D0-8CD4-EB70D0404DA1}"/>
              </a:ext>
            </a:extLst>
          </p:cNvPr>
          <p:cNvSpPr txBox="1">
            <a:spLocks noChangeArrowheads="1"/>
          </p:cNvSpPr>
          <p:nvPr/>
        </p:nvSpPr>
        <p:spPr bwMode="auto">
          <a:xfrm>
            <a:off x="592033" y="945931"/>
            <a:ext cx="3969457" cy="53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leading to salvation</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4E1EFB63-F6DA-4F72-B29F-4B4373D0C125}"/>
              </a:ext>
            </a:extLst>
          </p:cNvPr>
          <p:cNvSpPr txBox="1">
            <a:spLocks noChangeArrowheads="1"/>
          </p:cNvSpPr>
          <p:nvPr/>
        </p:nvSpPr>
        <p:spPr bwMode="auto">
          <a:xfrm>
            <a:off x="4454007" y="945931"/>
            <a:ext cx="4067502" cy="53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not to be regretted</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6E826199-CD36-4F9D-9359-1F53512385B3}"/>
              </a:ext>
            </a:extLst>
          </p:cNvPr>
          <p:cNvSpPr txBox="1">
            <a:spLocks noChangeArrowheads="1"/>
          </p:cNvSpPr>
          <p:nvPr/>
        </p:nvSpPr>
        <p:spPr bwMode="auto">
          <a:xfrm>
            <a:off x="3348038" y="3142593"/>
            <a:ext cx="1685108" cy="53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produc</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E72D987C-83D5-4FA5-A041-C28795C2BF7E}"/>
              </a:ext>
            </a:extLst>
          </p:cNvPr>
          <p:cNvSpPr txBox="1">
            <a:spLocks noChangeArrowheads="1"/>
          </p:cNvSpPr>
          <p:nvPr/>
        </p:nvSpPr>
        <p:spPr bwMode="auto">
          <a:xfrm>
            <a:off x="6547536" y="2046150"/>
            <a:ext cx="844281" cy="53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ing</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DD9DE729-16F1-417A-9058-B282901DCFFE}"/>
              </a:ext>
            </a:extLst>
          </p:cNvPr>
          <p:cNvSpPr txBox="1">
            <a:spLocks noChangeArrowheads="1"/>
          </p:cNvSpPr>
          <p:nvPr/>
        </p:nvSpPr>
        <p:spPr bwMode="auto">
          <a:xfrm>
            <a:off x="1166649" y="3142593"/>
            <a:ext cx="2042460" cy="53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diligence</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C4BEE9F2-136E-458D-929E-640D9E46ABC0}"/>
              </a:ext>
            </a:extLst>
          </p:cNvPr>
          <p:cNvSpPr txBox="1">
            <a:spLocks noChangeArrowheads="1"/>
          </p:cNvSpPr>
          <p:nvPr/>
        </p:nvSpPr>
        <p:spPr bwMode="auto">
          <a:xfrm>
            <a:off x="599089" y="3689131"/>
            <a:ext cx="539481" cy="53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cl</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89AC7217-EDE1-4B48-8ACF-4D981B5892C3}"/>
              </a:ext>
            </a:extLst>
          </p:cNvPr>
          <p:cNvSpPr txBox="1">
            <a:spLocks noChangeArrowheads="1"/>
          </p:cNvSpPr>
          <p:nvPr/>
        </p:nvSpPr>
        <p:spPr bwMode="auto">
          <a:xfrm>
            <a:off x="1132736" y="3691512"/>
            <a:ext cx="739177" cy="53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ari</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C7938830-7F7B-4483-B719-FB516E091EA1}"/>
              </a:ext>
            </a:extLst>
          </p:cNvPr>
          <p:cNvSpPr txBox="1">
            <a:spLocks noChangeArrowheads="1"/>
          </p:cNvSpPr>
          <p:nvPr/>
        </p:nvSpPr>
        <p:spPr bwMode="auto">
          <a:xfrm>
            <a:off x="5975623" y="3691512"/>
            <a:ext cx="2494405" cy="53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indignation</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C1BF2B44-FBF7-46B3-879C-1BD35681C98A}"/>
              </a:ext>
            </a:extLst>
          </p:cNvPr>
          <p:cNvSpPr txBox="1">
            <a:spLocks noChangeArrowheads="1"/>
          </p:cNvSpPr>
          <p:nvPr/>
        </p:nvSpPr>
        <p:spPr bwMode="auto">
          <a:xfrm>
            <a:off x="3816241" y="4240431"/>
            <a:ext cx="3447394" cy="53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vehement desire</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D66FFE7C-7B4E-4179-8BF2-AFA3329D3B8A}"/>
              </a:ext>
            </a:extLst>
          </p:cNvPr>
          <p:cNvSpPr txBox="1">
            <a:spLocks noChangeArrowheads="1"/>
          </p:cNvSpPr>
          <p:nvPr/>
        </p:nvSpPr>
        <p:spPr bwMode="auto">
          <a:xfrm>
            <a:off x="709941" y="4789350"/>
            <a:ext cx="1054488" cy="53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zeal</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AA6308F9-BD54-48FF-92BE-D7A5334911BB}"/>
              </a:ext>
            </a:extLst>
          </p:cNvPr>
          <p:cNvSpPr txBox="1">
            <a:spLocks noChangeArrowheads="1"/>
          </p:cNvSpPr>
          <p:nvPr/>
        </p:nvSpPr>
        <p:spPr bwMode="auto">
          <a:xfrm>
            <a:off x="2773745" y="4789350"/>
            <a:ext cx="2389302" cy="53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vindication</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4DA7682A-896D-4CBB-97AE-F68746D1B136}"/>
              </a:ext>
            </a:extLst>
          </p:cNvPr>
          <p:cNvSpPr txBox="1">
            <a:spLocks noChangeArrowheads="1"/>
          </p:cNvSpPr>
          <p:nvPr/>
        </p:nvSpPr>
        <p:spPr bwMode="auto">
          <a:xfrm>
            <a:off x="2300457" y="1494850"/>
            <a:ext cx="4179664" cy="53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sorrow of the world</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4C1A2B02-50E6-4245-931C-6884FD25C4AA}"/>
              </a:ext>
            </a:extLst>
          </p:cNvPr>
          <p:cNvSpPr txBox="1">
            <a:spLocks noChangeArrowheads="1"/>
          </p:cNvSpPr>
          <p:nvPr/>
        </p:nvSpPr>
        <p:spPr bwMode="auto">
          <a:xfrm>
            <a:off x="6219335" y="1499613"/>
            <a:ext cx="2084502" cy="53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produces</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946B25D6-4613-4D0C-B02C-B55B976A6F76}"/>
              </a:ext>
            </a:extLst>
          </p:cNvPr>
          <p:cNvSpPr txBox="1">
            <a:spLocks noChangeArrowheads="1"/>
          </p:cNvSpPr>
          <p:nvPr/>
        </p:nvSpPr>
        <p:spPr bwMode="auto">
          <a:xfrm>
            <a:off x="571913" y="2043769"/>
            <a:ext cx="1706129" cy="53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death</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8" name="Title 1">
            <a:extLst>
              <a:ext uri="{FF2B5EF4-FFF2-40B4-BE49-F238E27FC236}">
                <a16:creationId xmlns:a16="http://schemas.microsoft.com/office/drawing/2014/main" id="{CC5563CE-4DC9-42D4-9DB7-FAF3325A989C}"/>
              </a:ext>
            </a:extLst>
          </p:cNvPr>
          <p:cNvSpPr txBox="1">
            <a:spLocks/>
          </p:cNvSpPr>
          <p:nvPr/>
        </p:nvSpPr>
        <p:spPr>
          <a:xfrm>
            <a:off x="4586868" y="1204332"/>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saints</a:t>
            </a:r>
          </a:p>
        </p:txBody>
      </p:sp>
      <p:sp>
        <p:nvSpPr>
          <p:cNvPr id="29" name="Title 1">
            <a:extLst>
              <a:ext uri="{FF2B5EF4-FFF2-40B4-BE49-F238E27FC236}">
                <a16:creationId xmlns:a16="http://schemas.microsoft.com/office/drawing/2014/main" id="{B2E6B9E0-1EC4-46EE-B9FE-AC88503EF32C}"/>
              </a:ext>
            </a:extLst>
          </p:cNvPr>
          <p:cNvSpPr txBox="1">
            <a:spLocks/>
          </p:cNvSpPr>
          <p:nvPr/>
        </p:nvSpPr>
        <p:spPr>
          <a:xfrm>
            <a:off x="940420" y="5374888"/>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0000"/>
                  </a:solidFill>
                  <a:prstDash val="solid"/>
                  <a:miter lim="800000"/>
                </a:ln>
                <a:effectLst>
                  <a:glow rad="63500">
                    <a:srgbClr val="9966FF"/>
                  </a:glow>
                  <a:outerShdw blurRad="50800" algn="tl" rotWithShape="0">
                    <a:srgbClr val="000000"/>
                  </a:outerShdw>
                </a:effectLst>
                <a:latin typeface="Calibri" panose="020F0502020204030204" pitchFamily="34" charset="0"/>
              </a:rPr>
              <a:t>wretch</a:t>
            </a:r>
          </a:p>
        </p:txBody>
      </p:sp>
      <p:pic>
        <p:nvPicPr>
          <p:cNvPr id="37" name="Picture 36">
            <a:extLst>
              <a:ext uri="{FF2B5EF4-FFF2-40B4-BE49-F238E27FC236}">
                <a16:creationId xmlns:a16="http://schemas.microsoft.com/office/drawing/2014/main" id="{09FC893F-4955-415B-B4D7-C19FF3A23A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024" y="4611350"/>
            <a:ext cx="4348977" cy="2232361"/>
          </a:xfrm>
          <a:prstGeom prst="rect">
            <a:avLst/>
          </a:prstGeom>
        </p:spPr>
      </p:pic>
    </p:spTree>
    <p:extLst>
      <p:ext uri="{BB962C8B-B14F-4D97-AF65-F5344CB8AC3E}">
        <p14:creationId xmlns:p14="http://schemas.microsoft.com/office/powerpoint/2010/main" val="251335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5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5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5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5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25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25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25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25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25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25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250"/>
                                        <p:tgtEl>
                                          <p:spTgt spid="27"/>
                                        </p:tgtEl>
                                      </p:cBhvr>
                                    </p:animEffect>
                                  </p:childTnLst>
                                </p:cTn>
                              </p:par>
                              <p:par>
                                <p:cTn id="68" presetID="42" presetClass="path" presetSubtype="0" accel="50000" decel="50000" fill="hold" grpId="1" nodeType="withEffect">
                                  <p:stCondLst>
                                    <p:cond delay="0"/>
                                  </p:stCondLst>
                                  <p:childTnLst>
                                    <p:animMotion origin="layout" path="M 4.72222E-6 -2.22222E-6 L -0.13143 -0.02338 " pathEditMode="relative" rAng="0" ptsTypes="AA">
                                      <p:cBhvr>
                                        <p:cTn id="69" dur="2000" fill="hold"/>
                                        <p:tgtEl>
                                          <p:spTgt spid="11"/>
                                        </p:tgtEl>
                                        <p:attrNameLst>
                                          <p:attrName>ppt_x</p:attrName>
                                          <p:attrName>ppt_y</p:attrName>
                                        </p:attrNameLst>
                                      </p:cBhvr>
                                      <p:rCtr x="-6580" y="-1181"/>
                                    </p:animMotion>
                                  </p:childTnLst>
                                </p:cTn>
                              </p:par>
                              <p:par>
                                <p:cTn id="70" presetID="42" presetClass="path" presetSubtype="0" accel="50000" decel="50000" fill="hold" grpId="1" nodeType="withEffect">
                                  <p:stCondLst>
                                    <p:cond delay="0"/>
                                  </p:stCondLst>
                                  <p:childTnLst>
                                    <p:animMotion origin="layout" path="M 1.94444E-6 -3.7037E-6 L -0.51684 0.05047 " pathEditMode="relative" rAng="0" ptsTypes="AA">
                                      <p:cBhvr>
                                        <p:cTn id="71" dur="2000" fill="hold"/>
                                        <p:tgtEl>
                                          <p:spTgt spid="12"/>
                                        </p:tgtEl>
                                        <p:attrNameLst>
                                          <p:attrName>ppt_x</p:attrName>
                                          <p:attrName>ppt_y</p:attrName>
                                        </p:attrNameLst>
                                      </p:cBhvr>
                                      <p:rCtr x="-25851" y="2523"/>
                                    </p:animMotion>
                                  </p:childTnLst>
                                </p:cTn>
                              </p:par>
                              <p:par>
                                <p:cTn id="72" presetID="42" presetClass="path" presetSubtype="0" accel="50000" decel="50000" fill="hold" grpId="1" nodeType="withEffect">
                                  <p:stCondLst>
                                    <p:cond delay="0"/>
                                  </p:stCondLst>
                                  <p:childTnLst>
                                    <p:animMotion origin="layout" path="M -8.33333E-7 -4.81481E-6 L 0.31719 -0.02939 " pathEditMode="relative" rAng="0" ptsTypes="AA">
                                      <p:cBhvr>
                                        <p:cTn id="73" dur="2000" fill="hold"/>
                                        <p:tgtEl>
                                          <p:spTgt spid="13"/>
                                        </p:tgtEl>
                                        <p:attrNameLst>
                                          <p:attrName>ppt_x</p:attrName>
                                          <p:attrName>ppt_y</p:attrName>
                                        </p:attrNameLst>
                                      </p:cBhvr>
                                      <p:rCtr x="15851" y="-1481"/>
                                    </p:animMotion>
                                  </p:childTnLst>
                                </p:cTn>
                              </p:par>
                              <p:par>
                                <p:cTn id="74" presetID="42" presetClass="path" presetSubtype="0" accel="50000" decel="50000" fill="hold" grpId="1" nodeType="withEffect">
                                  <p:stCondLst>
                                    <p:cond delay="0"/>
                                  </p:stCondLst>
                                  <p:childTnLst>
                                    <p:animMotion origin="layout" path="M 1.38889E-6 -4.81481E-6 L -0.26372 0.04468 " pathEditMode="relative" rAng="0" ptsTypes="AA">
                                      <p:cBhvr>
                                        <p:cTn id="75" dur="2000" fill="hold"/>
                                        <p:tgtEl>
                                          <p:spTgt spid="14"/>
                                        </p:tgtEl>
                                        <p:attrNameLst>
                                          <p:attrName>ppt_x</p:attrName>
                                          <p:attrName>ppt_y</p:attrName>
                                        </p:attrNameLst>
                                      </p:cBhvr>
                                      <p:rCtr x="-13194" y="2222"/>
                                    </p:animMotion>
                                  </p:childTnLst>
                                </p:cTn>
                              </p:par>
                              <p:par>
                                <p:cTn id="76" presetID="42" presetClass="path" presetSubtype="0" accel="50000" decel="50000" fill="hold" grpId="1" nodeType="withEffect">
                                  <p:stCondLst>
                                    <p:cond delay="0"/>
                                  </p:stCondLst>
                                  <p:childTnLst>
                                    <p:animMotion origin="layout" path="M 2.77778E-7 -3.7037E-6 L 0.1184 -0.20139 " pathEditMode="relative" rAng="0" ptsTypes="AA">
                                      <p:cBhvr>
                                        <p:cTn id="77" dur="2000" fill="hold"/>
                                        <p:tgtEl>
                                          <p:spTgt spid="15"/>
                                        </p:tgtEl>
                                        <p:attrNameLst>
                                          <p:attrName>ppt_x</p:attrName>
                                          <p:attrName>ppt_y</p:attrName>
                                        </p:attrNameLst>
                                      </p:cBhvr>
                                      <p:rCtr x="5920" y="-10069"/>
                                    </p:animMotion>
                                  </p:childTnLst>
                                </p:cTn>
                              </p:par>
                              <p:par>
                                <p:cTn id="78" presetID="42" presetClass="path" presetSubtype="0" accel="50000" decel="50000" fill="hold" grpId="1" nodeType="withEffect">
                                  <p:stCondLst>
                                    <p:cond delay="0"/>
                                  </p:stCondLst>
                                  <p:childTnLst>
                                    <p:animMotion origin="layout" path="M -2.77778E-6 -1.48148E-6 L -0.08107 -0.04167 " pathEditMode="relative" rAng="0" ptsTypes="AA">
                                      <p:cBhvr>
                                        <p:cTn id="79" dur="2000" fill="hold"/>
                                        <p:tgtEl>
                                          <p:spTgt spid="16"/>
                                        </p:tgtEl>
                                        <p:attrNameLst>
                                          <p:attrName>ppt_x</p:attrName>
                                          <p:attrName>ppt_y</p:attrName>
                                        </p:attrNameLst>
                                      </p:cBhvr>
                                      <p:rCtr x="-4062" y="-2083"/>
                                    </p:animMotion>
                                  </p:childTnLst>
                                </p:cTn>
                              </p:par>
                              <p:par>
                                <p:cTn id="80" presetID="42" presetClass="path" presetSubtype="0" accel="50000" decel="50000" fill="hold" grpId="1" nodeType="withEffect">
                                  <p:stCondLst>
                                    <p:cond delay="0"/>
                                  </p:stCondLst>
                                  <p:childTnLst>
                                    <p:animMotion origin="layout" path="M 3.88889E-6 -3.7037E-6 L 0.45937 -0.12731 " pathEditMode="relative" rAng="0" ptsTypes="AA">
                                      <p:cBhvr>
                                        <p:cTn id="81" dur="2000" fill="hold"/>
                                        <p:tgtEl>
                                          <p:spTgt spid="17"/>
                                        </p:tgtEl>
                                        <p:attrNameLst>
                                          <p:attrName>ppt_x</p:attrName>
                                          <p:attrName>ppt_y</p:attrName>
                                        </p:attrNameLst>
                                      </p:cBhvr>
                                      <p:rCtr x="22969" y="-6366"/>
                                    </p:animMotion>
                                  </p:childTnLst>
                                </p:cTn>
                              </p:par>
                              <p:par>
                                <p:cTn id="82" presetID="42" presetClass="path" presetSubtype="0" accel="50000" decel="50000" fill="hold" grpId="1" nodeType="withEffect">
                                  <p:stCondLst>
                                    <p:cond delay="0"/>
                                  </p:stCondLst>
                                  <p:childTnLst>
                                    <p:animMotion origin="layout" path="M 4.72222E-6 -4.81481E-6 L 0.52691 -0.05856 " pathEditMode="relative" rAng="0" ptsTypes="AA">
                                      <p:cBhvr>
                                        <p:cTn id="83" dur="2000" fill="hold"/>
                                        <p:tgtEl>
                                          <p:spTgt spid="18"/>
                                        </p:tgtEl>
                                        <p:attrNameLst>
                                          <p:attrName>ppt_x</p:attrName>
                                          <p:attrName>ppt_y</p:attrName>
                                        </p:attrNameLst>
                                      </p:cBhvr>
                                      <p:rCtr x="26337" y="-2940"/>
                                    </p:animMotion>
                                  </p:childTnLst>
                                </p:cTn>
                              </p:par>
                              <p:par>
                                <p:cTn id="84" presetID="42" presetClass="path" presetSubtype="0" accel="50000" decel="50000" fill="hold" grpId="1" nodeType="withEffect">
                                  <p:stCondLst>
                                    <p:cond delay="0"/>
                                  </p:stCondLst>
                                  <p:childTnLst>
                                    <p:animMotion origin="layout" path="M 3.88889E-6 3.7037E-6 L 0.50191 -0.05926 " pathEditMode="relative" rAng="0" ptsTypes="AA">
                                      <p:cBhvr>
                                        <p:cTn id="85" dur="2000" fill="hold"/>
                                        <p:tgtEl>
                                          <p:spTgt spid="19"/>
                                        </p:tgtEl>
                                        <p:attrNameLst>
                                          <p:attrName>ppt_x</p:attrName>
                                          <p:attrName>ppt_y</p:attrName>
                                        </p:attrNameLst>
                                      </p:cBhvr>
                                      <p:rCtr x="25087" y="-2963"/>
                                    </p:animMotion>
                                  </p:childTnLst>
                                </p:cTn>
                              </p:par>
                              <p:par>
                                <p:cTn id="86" presetID="42" presetClass="path" presetSubtype="0" accel="50000" decel="50000" fill="hold" grpId="1" nodeType="withEffect">
                                  <p:stCondLst>
                                    <p:cond delay="0"/>
                                  </p:stCondLst>
                                  <p:childTnLst>
                                    <p:animMotion origin="layout" path="M 4.16667E-6 -2.59259E-6 L 0.14166 0.10139 " pathEditMode="relative" rAng="0" ptsTypes="AA">
                                      <p:cBhvr>
                                        <p:cTn id="87" dur="2000" fill="hold"/>
                                        <p:tgtEl>
                                          <p:spTgt spid="20"/>
                                        </p:tgtEl>
                                        <p:attrNameLst>
                                          <p:attrName>ppt_x</p:attrName>
                                          <p:attrName>ppt_y</p:attrName>
                                        </p:attrNameLst>
                                      </p:cBhvr>
                                      <p:rCtr x="7083" y="5069"/>
                                    </p:animMotion>
                                  </p:childTnLst>
                                </p:cTn>
                              </p:par>
                              <p:par>
                                <p:cTn id="88" presetID="42" presetClass="path" presetSubtype="0" accel="50000" decel="50000" fill="hold" grpId="1" nodeType="withEffect">
                                  <p:stCondLst>
                                    <p:cond delay="0"/>
                                  </p:stCondLst>
                                  <p:childTnLst>
                                    <p:animMotion origin="layout" path="M 3.05556E-6 3.7037E-6 L -0.06563 -0.13334 " pathEditMode="relative" rAng="0" ptsTypes="AA">
                                      <p:cBhvr>
                                        <p:cTn id="89" dur="2000" fill="hold"/>
                                        <p:tgtEl>
                                          <p:spTgt spid="21"/>
                                        </p:tgtEl>
                                        <p:attrNameLst>
                                          <p:attrName>ppt_x</p:attrName>
                                          <p:attrName>ppt_y</p:attrName>
                                        </p:attrNameLst>
                                      </p:cBhvr>
                                      <p:rCtr x="-3281" y="-6667"/>
                                    </p:animMotion>
                                  </p:childTnLst>
                                </p:cTn>
                              </p:par>
                              <p:par>
                                <p:cTn id="90" presetID="42" presetClass="path" presetSubtype="0" accel="50000" decel="50000" fill="hold" grpId="1" nodeType="withEffect">
                                  <p:stCondLst>
                                    <p:cond delay="0"/>
                                  </p:stCondLst>
                                  <p:childTnLst>
                                    <p:animMotion origin="layout" path="M -2.77778E-6 1.11111E-6 L 0.17448 -0.06458 " pathEditMode="relative" rAng="0" ptsTypes="AA">
                                      <p:cBhvr>
                                        <p:cTn id="91" dur="2000" fill="hold"/>
                                        <p:tgtEl>
                                          <p:spTgt spid="22"/>
                                        </p:tgtEl>
                                        <p:attrNameLst>
                                          <p:attrName>ppt_x</p:attrName>
                                          <p:attrName>ppt_y</p:attrName>
                                        </p:attrNameLst>
                                      </p:cBhvr>
                                      <p:rCtr x="8715" y="-3241"/>
                                    </p:animMotion>
                                  </p:childTnLst>
                                </p:cTn>
                              </p:par>
                              <p:par>
                                <p:cTn id="92" presetID="42" presetClass="path" presetSubtype="0" accel="50000" decel="50000" fill="hold" grpId="1" nodeType="withEffect">
                                  <p:stCondLst>
                                    <p:cond delay="0"/>
                                  </p:stCondLst>
                                  <p:childTnLst>
                                    <p:animMotion origin="layout" path="M -3.05556E-6 -1.48148E-6 L 0.51146 -0.07083 " pathEditMode="relative" rAng="0" ptsTypes="AA">
                                      <p:cBhvr>
                                        <p:cTn id="93" dur="2000" fill="hold"/>
                                        <p:tgtEl>
                                          <p:spTgt spid="23"/>
                                        </p:tgtEl>
                                        <p:attrNameLst>
                                          <p:attrName>ppt_x</p:attrName>
                                          <p:attrName>ppt_y</p:attrName>
                                        </p:attrNameLst>
                                      </p:cBhvr>
                                      <p:rCtr x="25573" y="-3542"/>
                                    </p:animMotion>
                                  </p:childTnLst>
                                </p:cTn>
                              </p:par>
                              <p:par>
                                <p:cTn id="94" presetID="42" presetClass="path" presetSubtype="0" accel="50000" decel="50000" fill="hold" grpId="1" nodeType="withEffect">
                                  <p:stCondLst>
                                    <p:cond delay="0"/>
                                  </p:stCondLst>
                                  <p:childTnLst>
                                    <p:animMotion origin="layout" path="M -4.16667E-6 -1.48148E-6 L 0.28698 0.00324 " pathEditMode="relative" rAng="0" ptsTypes="AA">
                                      <p:cBhvr>
                                        <p:cTn id="95" dur="2000" fill="hold"/>
                                        <p:tgtEl>
                                          <p:spTgt spid="24"/>
                                        </p:tgtEl>
                                        <p:attrNameLst>
                                          <p:attrName>ppt_x</p:attrName>
                                          <p:attrName>ppt_y</p:attrName>
                                        </p:attrNameLst>
                                      </p:cBhvr>
                                      <p:rCtr x="14340" y="162"/>
                                    </p:animMotion>
                                  </p:childTnLst>
                                </p:cTn>
                              </p:par>
                              <p:par>
                                <p:cTn id="96" presetID="42" presetClass="path" presetSubtype="0" accel="50000" decel="50000" fill="hold" grpId="1" nodeType="withEffect">
                                  <p:stCondLst>
                                    <p:cond delay="0"/>
                                  </p:stCondLst>
                                  <p:childTnLst>
                                    <p:animMotion origin="layout" path="M -4.72222E-6 4.07407E-6 L -0.22673 0.56388 " pathEditMode="relative" rAng="0" ptsTypes="AA">
                                      <p:cBhvr>
                                        <p:cTn id="97" dur="2000" fill="hold"/>
                                        <p:tgtEl>
                                          <p:spTgt spid="25"/>
                                        </p:tgtEl>
                                        <p:attrNameLst>
                                          <p:attrName>ppt_x</p:attrName>
                                          <p:attrName>ppt_y</p:attrName>
                                        </p:attrNameLst>
                                      </p:cBhvr>
                                      <p:rCtr x="-11337" y="28194"/>
                                    </p:animMotion>
                                  </p:childTnLst>
                                </p:cTn>
                              </p:par>
                              <p:par>
                                <p:cTn id="98" presetID="42" presetClass="path" presetSubtype="0" accel="50000" decel="50000" fill="hold" grpId="1" nodeType="withEffect">
                                  <p:stCondLst>
                                    <p:cond delay="0"/>
                                  </p:stCondLst>
                                  <p:childTnLst>
                                    <p:animMotion origin="layout" path="M 2.77778E-6 -3.7037E-7 L -0.29393 0.64259 " pathEditMode="relative" rAng="0" ptsTypes="AA">
                                      <p:cBhvr>
                                        <p:cTn id="99" dur="2000" fill="hold"/>
                                        <p:tgtEl>
                                          <p:spTgt spid="26"/>
                                        </p:tgtEl>
                                        <p:attrNameLst>
                                          <p:attrName>ppt_x</p:attrName>
                                          <p:attrName>ppt_y</p:attrName>
                                        </p:attrNameLst>
                                      </p:cBhvr>
                                      <p:rCtr x="-14705" y="32130"/>
                                    </p:animMotion>
                                  </p:childTnLst>
                                </p:cTn>
                              </p:par>
                              <p:par>
                                <p:cTn id="100" presetID="42" presetClass="path" presetSubtype="0" accel="50000" decel="50000" fill="hold" grpId="1" nodeType="withEffect">
                                  <p:stCondLst>
                                    <p:cond delay="0"/>
                                  </p:stCondLst>
                                  <p:childTnLst>
                                    <p:animMotion origin="layout" path="M 8.33333E-7 1.48148E-6 L 0.51198 0.56342 " pathEditMode="relative" rAng="0" ptsTypes="AA">
                                      <p:cBhvr>
                                        <p:cTn id="101" dur="2000" fill="hold"/>
                                        <p:tgtEl>
                                          <p:spTgt spid="27"/>
                                        </p:tgtEl>
                                        <p:attrNameLst>
                                          <p:attrName>ppt_x</p:attrName>
                                          <p:attrName>ppt_y</p:attrName>
                                        </p:attrNameLst>
                                      </p:cBhvr>
                                      <p:rCtr x="25590" y="28171"/>
                                    </p:animMotion>
                                  </p:childTnLst>
                                </p:cTn>
                              </p:par>
                              <p:par>
                                <p:cTn id="102" presetID="10" presetClass="exit" presetSubtype="0" fill="hold" grpId="1" nodeType="withEffect">
                                  <p:stCondLst>
                                    <p:cond delay="0"/>
                                  </p:stCondLst>
                                  <p:childTnLst>
                                    <p:animEffect transition="out" filter="fade">
                                      <p:cBhvr>
                                        <p:cTn id="103" dur="1250"/>
                                        <p:tgtEl>
                                          <p:spTgt spid="3074"/>
                                        </p:tgtEl>
                                      </p:cBhvr>
                                    </p:animEffect>
                                    <p:set>
                                      <p:cBhvr>
                                        <p:cTn id="104" dur="1" fill="hold">
                                          <p:stCondLst>
                                            <p:cond delay="1249"/>
                                          </p:stCondLst>
                                        </p:cTn>
                                        <p:tgtEl>
                                          <p:spTgt spid="3074"/>
                                        </p:tgtEl>
                                        <p:attrNameLst>
                                          <p:attrName>style.visibility</p:attrName>
                                        </p:attrNameLst>
                                      </p:cBhvr>
                                      <p:to>
                                        <p:strVal val="hidden"/>
                                      </p:to>
                                    </p:set>
                                  </p:childTnLst>
                                </p:cTn>
                              </p:par>
                            </p:childTnLst>
                          </p:cTn>
                        </p:par>
                        <p:par>
                          <p:cTn id="105" fill="hold">
                            <p:stCondLst>
                              <p:cond delay="2000"/>
                            </p:stCondLst>
                            <p:childTnLst>
                              <p:par>
                                <p:cTn id="106" presetID="10" presetClass="entr" presetSubtype="0" fill="hold" grpId="0" nodeType="afterEffect">
                                  <p:stCondLst>
                                    <p:cond delay="0"/>
                                  </p:stCondLst>
                                  <p:childTnLst>
                                    <p:set>
                                      <p:cBhvr>
                                        <p:cTn id="107" dur="1" fill="hold">
                                          <p:stCondLst>
                                            <p:cond delay="0"/>
                                          </p:stCondLst>
                                        </p:cTn>
                                        <p:tgtEl>
                                          <p:spTgt spid="6"/>
                                        </p:tgtEl>
                                        <p:attrNameLst>
                                          <p:attrName>style.visibility</p:attrName>
                                        </p:attrNameLst>
                                      </p:cBhvr>
                                      <p:to>
                                        <p:strVal val="visible"/>
                                      </p:to>
                                    </p:set>
                                    <p:animEffect transition="in" filter="fade">
                                      <p:cBhvr>
                                        <p:cTn id="108" dur="250"/>
                                        <p:tgtEl>
                                          <p:spTgt spid="6"/>
                                        </p:tgtEl>
                                      </p:cBhvr>
                                    </p:animEffect>
                                  </p:childTnLst>
                                </p:cTn>
                              </p:par>
                              <p:par>
                                <p:cTn id="109" presetID="10" presetClass="exit" presetSubtype="0" fill="hold" grpId="2" nodeType="with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12"/>
                                        </p:tgtEl>
                                      </p:cBhvr>
                                    </p:animEffect>
                                    <p:set>
                                      <p:cBhvr>
                                        <p:cTn id="114" dur="1" fill="hold">
                                          <p:stCondLst>
                                            <p:cond delay="499"/>
                                          </p:stCondLst>
                                        </p:cTn>
                                        <p:tgtEl>
                                          <p:spTgt spid="12"/>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500"/>
                                        <p:tgtEl>
                                          <p:spTgt spid="14"/>
                                        </p:tgtEl>
                                      </p:cBhvr>
                                    </p:animEffect>
                                    <p:set>
                                      <p:cBhvr>
                                        <p:cTn id="120" dur="1" fill="hold">
                                          <p:stCondLst>
                                            <p:cond delay="499"/>
                                          </p:stCondLst>
                                        </p:cTn>
                                        <p:tgtEl>
                                          <p:spTgt spid="14"/>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500"/>
                                        <p:tgtEl>
                                          <p:spTgt spid="16"/>
                                        </p:tgtEl>
                                      </p:cBhvr>
                                    </p:animEffect>
                                    <p:set>
                                      <p:cBhvr>
                                        <p:cTn id="126" dur="1" fill="hold">
                                          <p:stCondLst>
                                            <p:cond delay="499"/>
                                          </p:stCondLst>
                                        </p:cTn>
                                        <p:tgtEl>
                                          <p:spTgt spid="16"/>
                                        </p:tgtEl>
                                        <p:attrNameLst>
                                          <p:attrName>style.visibility</p:attrName>
                                        </p:attrNameLst>
                                      </p:cBhvr>
                                      <p:to>
                                        <p:strVal val="hidden"/>
                                      </p:to>
                                    </p:set>
                                  </p:childTnLst>
                                </p:cTn>
                              </p:par>
                              <p:par>
                                <p:cTn id="127" presetID="10" presetClass="exit" presetSubtype="0" fill="hold" grpId="2" nodeType="withEffect">
                                  <p:stCondLst>
                                    <p:cond delay="0"/>
                                  </p:stCondLst>
                                  <p:childTnLst>
                                    <p:animEffect transition="out" filter="fade">
                                      <p:cBhvr>
                                        <p:cTn id="128" dur="500"/>
                                        <p:tgtEl>
                                          <p:spTgt spid="17"/>
                                        </p:tgtEl>
                                      </p:cBhvr>
                                    </p:animEffect>
                                    <p:set>
                                      <p:cBhvr>
                                        <p:cTn id="129" dur="1" fill="hold">
                                          <p:stCondLst>
                                            <p:cond delay="499"/>
                                          </p:stCondLst>
                                        </p:cTn>
                                        <p:tgtEl>
                                          <p:spTgt spid="17"/>
                                        </p:tgtEl>
                                        <p:attrNameLst>
                                          <p:attrName>style.visibility</p:attrName>
                                        </p:attrNameLst>
                                      </p:cBhvr>
                                      <p:to>
                                        <p:strVal val="hidden"/>
                                      </p:to>
                                    </p:set>
                                  </p:childTnLst>
                                </p:cTn>
                              </p:par>
                              <p:par>
                                <p:cTn id="130" presetID="10" presetClass="exit" presetSubtype="0" fill="hold" grpId="2" nodeType="withEffect">
                                  <p:stCondLst>
                                    <p:cond delay="0"/>
                                  </p:stCondLst>
                                  <p:childTnLst>
                                    <p:animEffect transition="out" filter="fade">
                                      <p:cBhvr>
                                        <p:cTn id="131" dur="500"/>
                                        <p:tgtEl>
                                          <p:spTgt spid="18"/>
                                        </p:tgtEl>
                                      </p:cBhvr>
                                    </p:animEffect>
                                    <p:set>
                                      <p:cBhvr>
                                        <p:cTn id="132" dur="1" fill="hold">
                                          <p:stCondLst>
                                            <p:cond delay="499"/>
                                          </p:stCondLst>
                                        </p:cTn>
                                        <p:tgtEl>
                                          <p:spTgt spid="18"/>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19"/>
                                        </p:tgtEl>
                                      </p:cBhvr>
                                    </p:animEffect>
                                    <p:set>
                                      <p:cBhvr>
                                        <p:cTn id="135" dur="1" fill="hold">
                                          <p:stCondLst>
                                            <p:cond delay="499"/>
                                          </p:stCondLst>
                                        </p:cTn>
                                        <p:tgtEl>
                                          <p:spTgt spid="19"/>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20"/>
                                        </p:tgtEl>
                                      </p:cBhvr>
                                    </p:animEffect>
                                    <p:set>
                                      <p:cBhvr>
                                        <p:cTn id="138" dur="1" fill="hold">
                                          <p:stCondLst>
                                            <p:cond delay="499"/>
                                          </p:stCondLst>
                                        </p:cTn>
                                        <p:tgtEl>
                                          <p:spTgt spid="20"/>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21"/>
                                        </p:tgtEl>
                                      </p:cBhvr>
                                    </p:animEffect>
                                    <p:set>
                                      <p:cBhvr>
                                        <p:cTn id="141" dur="1" fill="hold">
                                          <p:stCondLst>
                                            <p:cond delay="499"/>
                                          </p:stCondLst>
                                        </p:cTn>
                                        <p:tgtEl>
                                          <p:spTgt spid="21"/>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22"/>
                                        </p:tgtEl>
                                      </p:cBhvr>
                                    </p:animEffect>
                                    <p:set>
                                      <p:cBhvr>
                                        <p:cTn id="144" dur="1" fill="hold">
                                          <p:stCondLst>
                                            <p:cond delay="499"/>
                                          </p:stCondLst>
                                        </p:cTn>
                                        <p:tgtEl>
                                          <p:spTgt spid="22"/>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23"/>
                                        </p:tgtEl>
                                      </p:cBhvr>
                                    </p:animEffect>
                                    <p:set>
                                      <p:cBhvr>
                                        <p:cTn id="147" dur="1" fill="hold">
                                          <p:stCondLst>
                                            <p:cond delay="499"/>
                                          </p:stCondLst>
                                        </p:cTn>
                                        <p:tgtEl>
                                          <p:spTgt spid="23"/>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24"/>
                                        </p:tgtEl>
                                      </p:cBhvr>
                                    </p:animEffect>
                                    <p:set>
                                      <p:cBhvr>
                                        <p:cTn id="150" dur="1" fill="hold">
                                          <p:stCondLst>
                                            <p:cond delay="499"/>
                                          </p:stCondLst>
                                        </p:cTn>
                                        <p:tgtEl>
                                          <p:spTgt spid="24"/>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25"/>
                                        </p:tgtEl>
                                      </p:cBhvr>
                                    </p:animEffect>
                                    <p:set>
                                      <p:cBhvr>
                                        <p:cTn id="153" dur="1" fill="hold">
                                          <p:stCondLst>
                                            <p:cond delay="499"/>
                                          </p:stCondLst>
                                        </p:cTn>
                                        <p:tgtEl>
                                          <p:spTgt spid="25"/>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26"/>
                                        </p:tgtEl>
                                      </p:cBhvr>
                                    </p:animEffect>
                                    <p:set>
                                      <p:cBhvr>
                                        <p:cTn id="156" dur="1" fill="hold">
                                          <p:stCondLst>
                                            <p:cond delay="499"/>
                                          </p:stCondLst>
                                        </p:cTn>
                                        <p:tgtEl>
                                          <p:spTgt spid="26"/>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27"/>
                                        </p:tgtEl>
                                      </p:cBhvr>
                                    </p:animEffect>
                                    <p:set>
                                      <p:cBhvr>
                                        <p:cTn id="159" dur="1" fill="hold">
                                          <p:stCondLst>
                                            <p:cond delay="499"/>
                                          </p:stCondLst>
                                        </p:cTn>
                                        <p:tgtEl>
                                          <p:spTgt spid="27"/>
                                        </p:tgtEl>
                                        <p:attrNameLst>
                                          <p:attrName>style.visibility</p:attrName>
                                        </p:attrNameLst>
                                      </p:cBhvr>
                                      <p:to>
                                        <p:strVal val="hidden"/>
                                      </p:to>
                                    </p:set>
                                  </p:childTnLst>
                                </p:cTn>
                              </p:par>
                            </p:childTnLst>
                          </p:cTn>
                        </p:par>
                        <p:par>
                          <p:cTn id="160" fill="hold">
                            <p:stCondLst>
                              <p:cond delay="2500"/>
                            </p:stCondLst>
                            <p:childTnLst>
                              <p:par>
                                <p:cTn id="161" presetID="22" presetClass="entr" presetSubtype="8" fill="hold" grpId="0" nodeType="afterEffect">
                                  <p:stCondLst>
                                    <p:cond delay="0"/>
                                  </p:stCondLst>
                                  <p:childTnLst>
                                    <p:set>
                                      <p:cBhvr>
                                        <p:cTn id="162" dur="1" fill="hold">
                                          <p:stCondLst>
                                            <p:cond delay="0"/>
                                          </p:stCondLst>
                                        </p:cTn>
                                        <p:tgtEl>
                                          <p:spTgt spid="7"/>
                                        </p:tgtEl>
                                        <p:attrNameLst>
                                          <p:attrName>style.visibility</p:attrName>
                                        </p:attrNameLst>
                                      </p:cBhvr>
                                      <p:to>
                                        <p:strVal val="visible"/>
                                      </p:to>
                                    </p:set>
                                    <p:animEffect transition="in" filter="wipe(left)">
                                      <p:cBhvr>
                                        <p:cTn id="163" dur="500"/>
                                        <p:tgtEl>
                                          <p:spTgt spid="7"/>
                                        </p:tgtEl>
                                      </p:cBhvr>
                                    </p:animEffect>
                                  </p:childTnLst>
                                </p:cTn>
                              </p:par>
                              <p:par>
                                <p:cTn id="164" presetID="22" presetClass="entr" presetSubtype="8" fill="hold" grpId="0" nodeType="withEffect">
                                  <p:stCondLst>
                                    <p:cond delay="250"/>
                                  </p:stCondLst>
                                  <p:childTnLst>
                                    <p:set>
                                      <p:cBhvr>
                                        <p:cTn id="165" dur="1" fill="hold">
                                          <p:stCondLst>
                                            <p:cond delay="0"/>
                                          </p:stCondLst>
                                        </p:cTn>
                                        <p:tgtEl>
                                          <p:spTgt spid="8"/>
                                        </p:tgtEl>
                                        <p:attrNameLst>
                                          <p:attrName>style.visibility</p:attrName>
                                        </p:attrNameLst>
                                      </p:cBhvr>
                                      <p:to>
                                        <p:strVal val="visible"/>
                                      </p:to>
                                    </p:set>
                                    <p:animEffect transition="in" filter="wipe(left)">
                                      <p:cBhvr>
                                        <p:cTn id="166" dur="500"/>
                                        <p:tgtEl>
                                          <p:spTgt spid="8"/>
                                        </p:tgtEl>
                                      </p:cBhvr>
                                    </p:animEffect>
                                  </p:childTnLst>
                                </p:cTn>
                              </p:par>
                              <p:par>
                                <p:cTn id="167" presetID="22" presetClass="entr" presetSubtype="8" fill="hold" grpId="0" nodeType="withEffect">
                                  <p:stCondLst>
                                    <p:cond delay="500"/>
                                  </p:stCondLst>
                                  <p:childTnLst>
                                    <p:set>
                                      <p:cBhvr>
                                        <p:cTn id="168" dur="1" fill="hold">
                                          <p:stCondLst>
                                            <p:cond delay="0"/>
                                          </p:stCondLst>
                                        </p:cTn>
                                        <p:tgtEl>
                                          <p:spTgt spid="9"/>
                                        </p:tgtEl>
                                        <p:attrNameLst>
                                          <p:attrName>style.visibility</p:attrName>
                                        </p:attrNameLst>
                                      </p:cBhvr>
                                      <p:to>
                                        <p:strVal val="visible"/>
                                      </p:to>
                                    </p:set>
                                    <p:animEffect transition="in" filter="wipe(left)">
                                      <p:cBhvr>
                                        <p:cTn id="169" dur="500"/>
                                        <p:tgtEl>
                                          <p:spTgt spid="9"/>
                                        </p:tgtEl>
                                      </p:cBhvr>
                                    </p:animEffect>
                                  </p:childTnLst>
                                </p:cTn>
                              </p:par>
                              <p:par>
                                <p:cTn id="170" presetID="22" presetClass="entr" presetSubtype="8" fill="hold" grpId="0" nodeType="withEffect">
                                  <p:stCondLst>
                                    <p:cond delay="750"/>
                                  </p:stCondLst>
                                  <p:childTnLst>
                                    <p:set>
                                      <p:cBhvr>
                                        <p:cTn id="171" dur="1" fill="hold">
                                          <p:stCondLst>
                                            <p:cond delay="0"/>
                                          </p:stCondLst>
                                        </p:cTn>
                                        <p:tgtEl>
                                          <p:spTgt spid="10"/>
                                        </p:tgtEl>
                                        <p:attrNameLst>
                                          <p:attrName>style.visibility</p:attrName>
                                        </p:attrNameLst>
                                      </p:cBhvr>
                                      <p:to>
                                        <p:strVal val="visible"/>
                                      </p:to>
                                    </p:set>
                                    <p:animEffect transition="in" filter="wipe(left)">
                                      <p:cBhvr>
                                        <p:cTn id="172" dur="500"/>
                                        <p:tgtEl>
                                          <p:spTgt spid="10"/>
                                        </p:tgtEl>
                                      </p:cBhvr>
                                    </p:animEffect>
                                  </p:childTnLst>
                                </p:cTn>
                              </p:par>
                            </p:childTnLst>
                          </p:cTn>
                        </p:par>
                      </p:childTnLst>
                    </p:cTn>
                  </p:par>
                  <p:par>
                    <p:cTn id="173" fill="hold">
                      <p:stCondLst>
                        <p:cond delay="indefinite"/>
                      </p:stCondLst>
                      <p:childTnLst>
                        <p:par>
                          <p:cTn id="174" fill="hold">
                            <p:stCondLst>
                              <p:cond delay="0"/>
                            </p:stCondLst>
                            <p:childTnLst>
                              <p:par>
                                <p:cTn id="175" presetID="0" presetClass="entr" presetSubtype="0" fill="hold" grpId="0" nodeType="clickEffect">
                                  <p:stCondLst>
                                    <p:cond delay="0"/>
                                  </p:stCondLst>
                                  <p:childTnLst>
                                    <p:set>
                                      <p:cBhvr>
                                        <p:cTn id="176" dur="1" fill="hold">
                                          <p:stCondLst>
                                            <p:cond delay="0"/>
                                          </p:stCondLst>
                                        </p:cTn>
                                        <p:tgtEl>
                                          <p:spTgt spid="29"/>
                                        </p:tgtEl>
                                        <p:attrNameLst>
                                          <p:attrName>style.visibility</p:attrName>
                                        </p:attrNameLst>
                                      </p:cBhvr>
                                      <p:to>
                                        <p:strVal val="visible"/>
                                      </p:to>
                                    </p:set>
                                    <p:animEffect transition="in" filter="dissolve">
                                      <p:cBhvr>
                                        <p:cTn id="177" dur="500">
                                          <p:stCondLst>
                                            <p:cond delay="0"/>
                                          </p:stCondLst>
                                        </p:cTn>
                                        <p:tgtEl>
                                          <p:spTgt spid="29"/>
                                        </p:tgtEl>
                                      </p:cBhvr>
                                    </p:animEffect>
                                    <p:anim to="" calcmode="lin" valueType="num">
                                      <p:cBhvr>
                                        <p:cTn id="178"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179" dur="500" fill="hold">
                                          <p:stCondLst>
                                            <p:cond delay="0"/>
                                          </p:stCondLst>
                                        </p:cTn>
                                        <p:tgtEl>
                                          <p:spTgt spid="29"/>
                                        </p:tgtEl>
                                        <p:attrNameLst>
                                          <p:attrName>ppt_h</p:attrName>
                                        </p:attrNameLst>
                                      </p:cBhvr>
                                      <p:tavLst>
                                        <p:tav tm="0">
                                          <p:val>
                                            <p:strVal val="#ppt_h*4"/>
                                          </p:val>
                                        </p:tav>
                                        <p:tav tm="100000">
                                          <p:val>
                                            <p:strVal val="#ppt_h"/>
                                          </p:val>
                                        </p:tav>
                                      </p:tavLst>
                                    </p:anim>
                                  </p:childTnLst>
                                </p:cTn>
                              </p:par>
                              <p:par>
                                <p:cTn id="180" presetID="0" presetClass="entr" presetSubtype="0" fill="hold" grpId="0" nodeType="withEffect">
                                  <p:stCondLst>
                                    <p:cond delay="250"/>
                                  </p:stCondLst>
                                  <p:childTnLst>
                                    <p:set>
                                      <p:cBhvr>
                                        <p:cTn id="181" dur="1" fill="hold">
                                          <p:stCondLst>
                                            <p:cond delay="0"/>
                                          </p:stCondLst>
                                        </p:cTn>
                                        <p:tgtEl>
                                          <p:spTgt spid="28">
                                            <p:txEl>
                                              <p:pRg st="0" end="0"/>
                                            </p:txEl>
                                          </p:spTgt>
                                        </p:tgtEl>
                                        <p:attrNameLst>
                                          <p:attrName>style.visibility</p:attrName>
                                        </p:attrNameLst>
                                      </p:cBhvr>
                                      <p:to>
                                        <p:strVal val="visible"/>
                                      </p:to>
                                    </p:set>
                                    <p:animEffect transition="in" filter="dissolve">
                                      <p:cBhvr>
                                        <p:cTn id="182" dur="500">
                                          <p:stCondLst>
                                            <p:cond delay="0"/>
                                          </p:stCondLst>
                                        </p:cTn>
                                        <p:tgtEl>
                                          <p:spTgt spid="28">
                                            <p:txEl>
                                              <p:pRg st="0" end="0"/>
                                            </p:txEl>
                                          </p:spTgt>
                                        </p:tgtEl>
                                      </p:cBhvr>
                                    </p:animEffect>
                                    <p:anim to="" calcmode="lin" valueType="num">
                                      <p:cBhvr>
                                        <p:cTn id="183" dur="500" fill="hold">
                                          <p:stCondLst>
                                            <p:cond delay="0"/>
                                          </p:stCondLst>
                                        </p:cTn>
                                        <p:tgtEl>
                                          <p:spTgt spid="28">
                                            <p:txEl>
                                              <p:pRg st="0" end="0"/>
                                            </p:txEl>
                                          </p:spTgt>
                                        </p:tgtEl>
                                        <p:attrNameLst>
                                          <p:attrName>ppt_w</p:attrName>
                                        </p:attrNameLst>
                                      </p:cBhvr>
                                      <p:tavLst>
                                        <p:tav tm="0">
                                          <p:val>
                                            <p:strVal val="#ppt_w*4"/>
                                          </p:val>
                                        </p:tav>
                                        <p:tav tm="100000">
                                          <p:val>
                                            <p:strVal val="#ppt_w"/>
                                          </p:val>
                                        </p:tav>
                                      </p:tavLst>
                                    </p:anim>
                                    <p:anim to="" calcmode="lin" valueType="num">
                                      <p:cBhvr>
                                        <p:cTn id="184" dur="500" fill="hold">
                                          <p:stCondLst>
                                            <p:cond delay="0"/>
                                          </p:stCondLst>
                                        </p:cTn>
                                        <p:tgtEl>
                                          <p:spTgt spid="28">
                                            <p:txEl>
                                              <p:pRg st="0" end="0"/>
                                            </p:txEl>
                                          </p:spTgt>
                                        </p:tgtEl>
                                        <p:attrNameLst>
                                          <p:attrName>ppt_h</p:attrName>
                                        </p:attrNameLst>
                                      </p:cBhvr>
                                      <p:tavLst>
                                        <p:tav tm="0">
                                          <p:val>
                                            <p:strVal val="#ppt_h*4"/>
                                          </p:val>
                                        </p:tav>
                                        <p:tav tm="100000">
                                          <p:val>
                                            <p:strVal val="#ppt_h"/>
                                          </p:val>
                                        </p:tav>
                                      </p:tavLst>
                                    </p:anim>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2"/>
                                        </p:tgtEl>
                                        <p:attrNameLst>
                                          <p:attrName>style.visibility</p:attrName>
                                        </p:attrNameLst>
                                      </p:cBhvr>
                                      <p:to>
                                        <p:strVal val="visible"/>
                                      </p:to>
                                    </p:set>
                                    <p:animEffect transition="in" filter="fade">
                                      <p:cBhvr>
                                        <p:cTn id="189" dur="500"/>
                                        <p:tgtEl>
                                          <p:spTgt spid="2"/>
                                        </p:tgtEl>
                                      </p:cBhvr>
                                    </p:animEffect>
                                  </p:childTnLst>
                                </p:cTn>
                              </p:par>
                            </p:childTnLst>
                          </p:cTn>
                        </p:par>
                        <p:par>
                          <p:cTn id="190" fill="hold">
                            <p:stCondLst>
                              <p:cond delay="1000"/>
                            </p:stCondLst>
                            <p:childTnLst>
                              <p:par>
                                <p:cTn id="191" presetID="23" presetClass="exit" presetSubtype="32" fill="hold" grpId="1" nodeType="afterEffect">
                                  <p:stCondLst>
                                    <p:cond delay="0"/>
                                  </p:stCondLst>
                                  <p:childTnLst>
                                    <p:anim calcmode="lin" valueType="num">
                                      <p:cBhvr>
                                        <p:cTn id="192" dur="1250"/>
                                        <p:tgtEl>
                                          <p:spTgt spid="6"/>
                                        </p:tgtEl>
                                        <p:attrNameLst>
                                          <p:attrName>ppt_w</p:attrName>
                                        </p:attrNameLst>
                                      </p:cBhvr>
                                      <p:tavLst>
                                        <p:tav tm="0">
                                          <p:val>
                                            <p:strVal val="ppt_w"/>
                                          </p:val>
                                        </p:tav>
                                        <p:tav tm="100000">
                                          <p:val>
                                            <p:fltVal val="0"/>
                                          </p:val>
                                        </p:tav>
                                      </p:tavLst>
                                    </p:anim>
                                    <p:anim calcmode="lin" valueType="num">
                                      <p:cBhvr>
                                        <p:cTn id="193" dur="1250"/>
                                        <p:tgtEl>
                                          <p:spTgt spid="6"/>
                                        </p:tgtEl>
                                        <p:attrNameLst>
                                          <p:attrName>ppt_h</p:attrName>
                                        </p:attrNameLst>
                                      </p:cBhvr>
                                      <p:tavLst>
                                        <p:tav tm="0">
                                          <p:val>
                                            <p:strVal val="ppt_h"/>
                                          </p:val>
                                        </p:tav>
                                        <p:tav tm="100000">
                                          <p:val>
                                            <p:fltVal val="0"/>
                                          </p:val>
                                        </p:tav>
                                      </p:tavLst>
                                    </p:anim>
                                    <p:set>
                                      <p:cBhvr>
                                        <p:cTn id="194" dur="1" fill="hold">
                                          <p:stCondLst>
                                            <p:cond delay="1249"/>
                                          </p:stCondLst>
                                        </p:cTn>
                                        <p:tgtEl>
                                          <p:spTgt spid="6"/>
                                        </p:tgtEl>
                                        <p:attrNameLst>
                                          <p:attrName>style.visibility</p:attrName>
                                        </p:attrNameLst>
                                      </p:cBhvr>
                                      <p:to>
                                        <p:strVal val="hidden"/>
                                      </p:to>
                                    </p:set>
                                  </p:childTnLst>
                                </p:cTn>
                              </p:par>
                              <p:par>
                                <p:cTn id="195" presetID="23" presetClass="exit" presetSubtype="32" fill="hold" grpId="1" nodeType="withEffect">
                                  <p:stCondLst>
                                    <p:cond delay="0"/>
                                  </p:stCondLst>
                                  <p:childTnLst>
                                    <p:anim calcmode="lin" valueType="num">
                                      <p:cBhvr>
                                        <p:cTn id="196" dur="1250"/>
                                        <p:tgtEl>
                                          <p:spTgt spid="7"/>
                                        </p:tgtEl>
                                        <p:attrNameLst>
                                          <p:attrName>ppt_w</p:attrName>
                                        </p:attrNameLst>
                                      </p:cBhvr>
                                      <p:tavLst>
                                        <p:tav tm="0">
                                          <p:val>
                                            <p:strVal val="ppt_w"/>
                                          </p:val>
                                        </p:tav>
                                        <p:tav tm="100000">
                                          <p:val>
                                            <p:fltVal val="0"/>
                                          </p:val>
                                        </p:tav>
                                      </p:tavLst>
                                    </p:anim>
                                    <p:anim calcmode="lin" valueType="num">
                                      <p:cBhvr>
                                        <p:cTn id="197" dur="1250"/>
                                        <p:tgtEl>
                                          <p:spTgt spid="7"/>
                                        </p:tgtEl>
                                        <p:attrNameLst>
                                          <p:attrName>ppt_h</p:attrName>
                                        </p:attrNameLst>
                                      </p:cBhvr>
                                      <p:tavLst>
                                        <p:tav tm="0">
                                          <p:val>
                                            <p:strVal val="ppt_h"/>
                                          </p:val>
                                        </p:tav>
                                        <p:tav tm="100000">
                                          <p:val>
                                            <p:fltVal val="0"/>
                                          </p:val>
                                        </p:tav>
                                      </p:tavLst>
                                    </p:anim>
                                    <p:set>
                                      <p:cBhvr>
                                        <p:cTn id="198" dur="1" fill="hold">
                                          <p:stCondLst>
                                            <p:cond delay="1249"/>
                                          </p:stCondLst>
                                        </p:cTn>
                                        <p:tgtEl>
                                          <p:spTgt spid="7"/>
                                        </p:tgtEl>
                                        <p:attrNameLst>
                                          <p:attrName>style.visibility</p:attrName>
                                        </p:attrNameLst>
                                      </p:cBhvr>
                                      <p:to>
                                        <p:strVal val="hidden"/>
                                      </p:to>
                                    </p:set>
                                  </p:childTnLst>
                                </p:cTn>
                              </p:par>
                              <p:par>
                                <p:cTn id="199" presetID="23" presetClass="exit" presetSubtype="32" fill="hold" grpId="1" nodeType="withEffect">
                                  <p:stCondLst>
                                    <p:cond delay="0"/>
                                  </p:stCondLst>
                                  <p:childTnLst>
                                    <p:anim calcmode="lin" valueType="num">
                                      <p:cBhvr>
                                        <p:cTn id="200" dur="1250"/>
                                        <p:tgtEl>
                                          <p:spTgt spid="8"/>
                                        </p:tgtEl>
                                        <p:attrNameLst>
                                          <p:attrName>ppt_w</p:attrName>
                                        </p:attrNameLst>
                                      </p:cBhvr>
                                      <p:tavLst>
                                        <p:tav tm="0">
                                          <p:val>
                                            <p:strVal val="ppt_w"/>
                                          </p:val>
                                        </p:tav>
                                        <p:tav tm="100000">
                                          <p:val>
                                            <p:fltVal val="0"/>
                                          </p:val>
                                        </p:tav>
                                      </p:tavLst>
                                    </p:anim>
                                    <p:anim calcmode="lin" valueType="num">
                                      <p:cBhvr>
                                        <p:cTn id="201" dur="1250"/>
                                        <p:tgtEl>
                                          <p:spTgt spid="8"/>
                                        </p:tgtEl>
                                        <p:attrNameLst>
                                          <p:attrName>ppt_h</p:attrName>
                                        </p:attrNameLst>
                                      </p:cBhvr>
                                      <p:tavLst>
                                        <p:tav tm="0">
                                          <p:val>
                                            <p:strVal val="ppt_h"/>
                                          </p:val>
                                        </p:tav>
                                        <p:tav tm="100000">
                                          <p:val>
                                            <p:fltVal val="0"/>
                                          </p:val>
                                        </p:tav>
                                      </p:tavLst>
                                    </p:anim>
                                    <p:set>
                                      <p:cBhvr>
                                        <p:cTn id="202" dur="1" fill="hold">
                                          <p:stCondLst>
                                            <p:cond delay="1249"/>
                                          </p:stCondLst>
                                        </p:cTn>
                                        <p:tgtEl>
                                          <p:spTgt spid="8"/>
                                        </p:tgtEl>
                                        <p:attrNameLst>
                                          <p:attrName>style.visibility</p:attrName>
                                        </p:attrNameLst>
                                      </p:cBhvr>
                                      <p:to>
                                        <p:strVal val="hidden"/>
                                      </p:to>
                                    </p:set>
                                  </p:childTnLst>
                                </p:cTn>
                              </p:par>
                              <p:par>
                                <p:cTn id="203" presetID="23" presetClass="exit" presetSubtype="32" fill="hold" grpId="1" nodeType="withEffect">
                                  <p:stCondLst>
                                    <p:cond delay="0"/>
                                  </p:stCondLst>
                                  <p:childTnLst>
                                    <p:anim calcmode="lin" valueType="num">
                                      <p:cBhvr>
                                        <p:cTn id="204" dur="1250"/>
                                        <p:tgtEl>
                                          <p:spTgt spid="9"/>
                                        </p:tgtEl>
                                        <p:attrNameLst>
                                          <p:attrName>ppt_w</p:attrName>
                                        </p:attrNameLst>
                                      </p:cBhvr>
                                      <p:tavLst>
                                        <p:tav tm="0">
                                          <p:val>
                                            <p:strVal val="ppt_w"/>
                                          </p:val>
                                        </p:tav>
                                        <p:tav tm="100000">
                                          <p:val>
                                            <p:fltVal val="0"/>
                                          </p:val>
                                        </p:tav>
                                      </p:tavLst>
                                    </p:anim>
                                    <p:anim calcmode="lin" valueType="num">
                                      <p:cBhvr>
                                        <p:cTn id="205" dur="1250"/>
                                        <p:tgtEl>
                                          <p:spTgt spid="9"/>
                                        </p:tgtEl>
                                        <p:attrNameLst>
                                          <p:attrName>ppt_h</p:attrName>
                                        </p:attrNameLst>
                                      </p:cBhvr>
                                      <p:tavLst>
                                        <p:tav tm="0">
                                          <p:val>
                                            <p:strVal val="ppt_h"/>
                                          </p:val>
                                        </p:tav>
                                        <p:tav tm="100000">
                                          <p:val>
                                            <p:fltVal val="0"/>
                                          </p:val>
                                        </p:tav>
                                      </p:tavLst>
                                    </p:anim>
                                    <p:set>
                                      <p:cBhvr>
                                        <p:cTn id="206" dur="1" fill="hold">
                                          <p:stCondLst>
                                            <p:cond delay="1249"/>
                                          </p:stCondLst>
                                        </p:cTn>
                                        <p:tgtEl>
                                          <p:spTgt spid="9"/>
                                        </p:tgtEl>
                                        <p:attrNameLst>
                                          <p:attrName>style.visibility</p:attrName>
                                        </p:attrNameLst>
                                      </p:cBhvr>
                                      <p:to>
                                        <p:strVal val="hidden"/>
                                      </p:to>
                                    </p:set>
                                  </p:childTnLst>
                                </p:cTn>
                              </p:par>
                              <p:par>
                                <p:cTn id="207" presetID="23" presetClass="exit" presetSubtype="32" fill="hold" grpId="1" nodeType="withEffect">
                                  <p:stCondLst>
                                    <p:cond delay="0"/>
                                  </p:stCondLst>
                                  <p:childTnLst>
                                    <p:anim calcmode="lin" valueType="num">
                                      <p:cBhvr>
                                        <p:cTn id="208" dur="1250"/>
                                        <p:tgtEl>
                                          <p:spTgt spid="10"/>
                                        </p:tgtEl>
                                        <p:attrNameLst>
                                          <p:attrName>ppt_w</p:attrName>
                                        </p:attrNameLst>
                                      </p:cBhvr>
                                      <p:tavLst>
                                        <p:tav tm="0">
                                          <p:val>
                                            <p:strVal val="ppt_w"/>
                                          </p:val>
                                        </p:tav>
                                        <p:tav tm="100000">
                                          <p:val>
                                            <p:fltVal val="0"/>
                                          </p:val>
                                        </p:tav>
                                      </p:tavLst>
                                    </p:anim>
                                    <p:anim calcmode="lin" valueType="num">
                                      <p:cBhvr>
                                        <p:cTn id="209" dur="1250"/>
                                        <p:tgtEl>
                                          <p:spTgt spid="10"/>
                                        </p:tgtEl>
                                        <p:attrNameLst>
                                          <p:attrName>ppt_h</p:attrName>
                                        </p:attrNameLst>
                                      </p:cBhvr>
                                      <p:tavLst>
                                        <p:tav tm="0">
                                          <p:val>
                                            <p:strVal val="ppt_h"/>
                                          </p:val>
                                        </p:tav>
                                        <p:tav tm="100000">
                                          <p:val>
                                            <p:fltVal val="0"/>
                                          </p:val>
                                        </p:tav>
                                      </p:tavLst>
                                    </p:anim>
                                    <p:set>
                                      <p:cBhvr>
                                        <p:cTn id="210" dur="1" fill="hold">
                                          <p:stCondLst>
                                            <p:cond delay="1249"/>
                                          </p:stCondLst>
                                        </p:cTn>
                                        <p:tgtEl>
                                          <p:spTgt spid="10"/>
                                        </p:tgtEl>
                                        <p:attrNameLst>
                                          <p:attrName>style.visibility</p:attrName>
                                        </p:attrNameLst>
                                      </p:cBhvr>
                                      <p:to>
                                        <p:strVal val="hidden"/>
                                      </p:to>
                                    </p:set>
                                  </p:childTnLst>
                                </p:cTn>
                              </p:par>
                              <p:par>
                                <p:cTn id="211" presetID="42" presetClass="path" presetSubtype="0" accel="50000" decel="50000" fill="hold" grpId="2" nodeType="withEffect">
                                  <p:stCondLst>
                                    <p:cond delay="0"/>
                                  </p:stCondLst>
                                  <p:childTnLst>
                                    <p:animMotion origin="layout" path="M 5E-6 2.22222E-6 L 0.06025 -0.05116 " pathEditMode="relative" rAng="0" ptsTypes="AA">
                                      <p:cBhvr>
                                        <p:cTn id="212" dur="1250" fill="hold"/>
                                        <p:tgtEl>
                                          <p:spTgt spid="6"/>
                                        </p:tgtEl>
                                        <p:attrNameLst>
                                          <p:attrName>ppt_x</p:attrName>
                                          <p:attrName>ppt_y</p:attrName>
                                        </p:attrNameLst>
                                      </p:cBhvr>
                                      <p:rCtr x="3003" y="-2569"/>
                                    </p:animMotion>
                                  </p:childTnLst>
                                </p:cTn>
                              </p:par>
                              <p:par>
                                <p:cTn id="213" presetID="42" presetClass="path" presetSubtype="0" fill="hold" grpId="2" nodeType="withEffect">
                                  <p:stCondLst>
                                    <p:cond delay="0"/>
                                  </p:stCondLst>
                                  <p:childTnLst>
                                    <p:animMotion origin="layout" path="M -4.16667E-6 -4.81481E-6 L 0.44827 0.29306 " pathEditMode="relative" rAng="0" ptsTypes="AA">
                                      <p:cBhvr>
                                        <p:cTn id="214" dur="1250" fill="hold"/>
                                        <p:tgtEl>
                                          <p:spTgt spid="7"/>
                                        </p:tgtEl>
                                        <p:attrNameLst>
                                          <p:attrName>ppt_x</p:attrName>
                                          <p:attrName>ppt_y</p:attrName>
                                        </p:attrNameLst>
                                      </p:cBhvr>
                                      <p:rCtr x="22413" y="14653"/>
                                    </p:animMotion>
                                  </p:childTnLst>
                                </p:cTn>
                              </p:par>
                              <p:par>
                                <p:cTn id="215" presetID="42" presetClass="path" presetSubtype="0" fill="hold" grpId="2" nodeType="withEffect">
                                  <p:stCondLst>
                                    <p:cond delay="0"/>
                                  </p:stCondLst>
                                  <p:childTnLst>
                                    <p:animMotion origin="layout" path="M -1.11111E-6 -3.33333E-6 L 0.35087 0.21991 " pathEditMode="relative" rAng="0" ptsTypes="AA">
                                      <p:cBhvr>
                                        <p:cTn id="216" dur="1250" fill="hold"/>
                                        <p:tgtEl>
                                          <p:spTgt spid="8"/>
                                        </p:tgtEl>
                                        <p:attrNameLst>
                                          <p:attrName>ppt_x</p:attrName>
                                          <p:attrName>ppt_y</p:attrName>
                                        </p:attrNameLst>
                                      </p:cBhvr>
                                      <p:rCtr x="17535" y="10995"/>
                                    </p:animMotion>
                                  </p:childTnLst>
                                </p:cTn>
                              </p:par>
                              <p:par>
                                <p:cTn id="217" presetID="42" presetClass="path" presetSubtype="0" fill="hold" grpId="2" nodeType="withEffect">
                                  <p:stCondLst>
                                    <p:cond delay="0"/>
                                  </p:stCondLst>
                                  <p:childTnLst>
                                    <p:animMotion origin="layout" path="M 3.33333E-6 1.85185E-6 L 0.08923 0.13773 " pathEditMode="relative" rAng="0" ptsTypes="AA">
                                      <p:cBhvr>
                                        <p:cTn id="218" dur="1250" fill="hold"/>
                                        <p:tgtEl>
                                          <p:spTgt spid="9"/>
                                        </p:tgtEl>
                                        <p:attrNameLst>
                                          <p:attrName>ppt_x</p:attrName>
                                          <p:attrName>ppt_y</p:attrName>
                                        </p:attrNameLst>
                                      </p:cBhvr>
                                      <p:rCtr x="4462" y="6875"/>
                                    </p:animMotion>
                                  </p:childTnLst>
                                </p:cTn>
                              </p:par>
                              <p:par>
                                <p:cTn id="219" presetID="42" presetClass="path" presetSubtype="0" fill="hold" grpId="2" nodeType="withEffect">
                                  <p:stCondLst>
                                    <p:cond delay="0"/>
                                  </p:stCondLst>
                                  <p:childTnLst>
                                    <p:animMotion origin="layout" path="M 4.16667E-6 -4.07407E-6 L 0.19218 -0.46828 " pathEditMode="relative" rAng="0" ptsTypes="AA">
                                      <p:cBhvr>
                                        <p:cTn id="220" dur="1250" fill="hold"/>
                                        <p:tgtEl>
                                          <p:spTgt spid="10"/>
                                        </p:tgtEl>
                                        <p:attrNameLst>
                                          <p:attrName>ppt_x</p:attrName>
                                          <p:attrName>ppt_y</p:attrName>
                                        </p:attrNameLst>
                                      </p:cBhvr>
                                      <p:rCtr x="9601" y="-23426"/>
                                    </p:animMotion>
                                  </p:childTnLst>
                                </p:cTn>
                              </p:par>
                            </p:childTnLst>
                          </p:cTn>
                        </p:par>
                      </p:childTnLst>
                    </p:cTn>
                  </p:par>
                  <p:par>
                    <p:cTn id="221" fill="hold">
                      <p:stCondLst>
                        <p:cond delay="indefinite"/>
                      </p:stCondLst>
                      <p:childTnLst>
                        <p:par>
                          <p:cTn id="222" fill="hold">
                            <p:stCondLst>
                              <p:cond delay="0"/>
                            </p:stCondLst>
                            <p:childTnLst>
                              <p:par>
                                <p:cTn id="223" presetID="42" presetClass="path" presetSubtype="0" accel="50000" decel="50000" fill="hold" grpId="2" nodeType="clickEffect">
                                  <p:stCondLst>
                                    <p:cond delay="0"/>
                                  </p:stCondLst>
                                  <p:childTnLst>
                                    <p:animMotion origin="layout" path="M 4.44444E-6 -4.07407E-6 L 0.175 0.51621 " pathEditMode="relative" rAng="0" ptsTypes="AA">
                                      <p:cBhvr>
                                        <p:cTn id="224" dur="2000" fill="hold"/>
                                        <p:tgtEl>
                                          <p:spTgt spid="28">
                                            <p:txEl>
                                              <p:pRg st="0" end="0"/>
                                            </p:txEl>
                                          </p:spTgt>
                                        </p:tgtEl>
                                        <p:attrNameLst>
                                          <p:attrName>ppt_x</p:attrName>
                                          <p:attrName>ppt_y</p:attrName>
                                        </p:attrNameLst>
                                      </p:cBhvr>
                                      <p:rCtr x="8750" y="25810"/>
                                    </p:animMotion>
                                  </p:childTnLst>
                                </p:cTn>
                              </p:par>
                              <p:par>
                                <p:cTn id="225" presetID="1" presetClass="entr" presetSubtype="0" fill="hold" nodeType="withEffect">
                                  <p:stCondLst>
                                    <p:cond delay="250"/>
                                  </p:stCondLst>
                                  <p:childTnLst>
                                    <p:set>
                                      <p:cBhvr>
                                        <p:cTn id="226" dur="1" fill="hold">
                                          <p:stCondLst>
                                            <p:cond delay="0"/>
                                          </p:stCondLst>
                                        </p:cTn>
                                        <p:tgtEl>
                                          <p:spTgt spid="37"/>
                                        </p:tgtEl>
                                        <p:attrNameLst>
                                          <p:attrName>style.visibility</p:attrName>
                                        </p:attrNameLst>
                                      </p:cBhvr>
                                      <p:to>
                                        <p:strVal val="visible"/>
                                      </p:to>
                                    </p:set>
                                  </p:childTnLst>
                                </p:cTn>
                              </p:par>
                            </p:childTnLst>
                          </p:cTn>
                        </p:par>
                        <p:par>
                          <p:cTn id="227" fill="hold">
                            <p:stCondLst>
                              <p:cond delay="2000"/>
                            </p:stCondLst>
                            <p:childTnLst>
                              <p:par>
                                <p:cTn id="228" presetID="42" presetClass="exit" presetSubtype="0" fill="hold" grpId="1" nodeType="afterEffect">
                                  <p:stCondLst>
                                    <p:cond delay="0"/>
                                  </p:stCondLst>
                                  <p:childTnLst>
                                    <p:animEffect transition="out" filter="fade">
                                      <p:cBhvr>
                                        <p:cTn id="229" dur="1000"/>
                                        <p:tgtEl>
                                          <p:spTgt spid="29"/>
                                        </p:tgtEl>
                                      </p:cBhvr>
                                    </p:animEffect>
                                    <p:anim calcmode="lin" valueType="num">
                                      <p:cBhvr>
                                        <p:cTn id="230" dur="1000"/>
                                        <p:tgtEl>
                                          <p:spTgt spid="29"/>
                                        </p:tgtEl>
                                        <p:attrNameLst>
                                          <p:attrName>ppt_x</p:attrName>
                                        </p:attrNameLst>
                                      </p:cBhvr>
                                      <p:tavLst>
                                        <p:tav tm="0">
                                          <p:val>
                                            <p:strVal val="ppt_x"/>
                                          </p:val>
                                        </p:tav>
                                        <p:tav tm="100000">
                                          <p:val>
                                            <p:strVal val="ppt_x"/>
                                          </p:val>
                                        </p:tav>
                                      </p:tavLst>
                                    </p:anim>
                                    <p:anim calcmode="lin" valueType="num">
                                      <p:cBhvr>
                                        <p:cTn id="231" dur="1000"/>
                                        <p:tgtEl>
                                          <p:spTgt spid="29"/>
                                        </p:tgtEl>
                                        <p:attrNameLst>
                                          <p:attrName>ppt_y</p:attrName>
                                        </p:attrNameLst>
                                      </p:cBhvr>
                                      <p:tavLst>
                                        <p:tav tm="0">
                                          <p:val>
                                            <p:strVal val="ppt_y"/>
                                          </p:val>
                                        </p:tav>
                                        <p:tav tm="100000">
                                          <p:val>
                                            <p:strVal val="ppt_y+.1"/>
                                          </p:val>
                                        </p:tav>
                                      </p:tavLst>
                                    </p:anim>
                                    <p:set>
                                      <p:cBhvr>
                                        <p:cTn id="232" dur="1" fill="hold">
                                          <p:stCondLst>
                                            <p:cond delay="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p:bldP spid="20" grpId="1"/>
      <p:bldP spid="20" grpId="2"/>
      <p:bldP spid="3074" grpId="0"/>
      <p:bldP spid="3074" grpId="1"/>
      <p:bldP spid="4" grpId="0"/>
      <p:bldP spid="6" grpId="0"/>
      <p:bldP spid="6" grpId="1"/>
      <p:bldP spid="6" grpId="2"/>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build="allAtOnce"/>
      <p:bldP spid="28" grpId="2" build="allAtOnce"/>
      <p:bldP spid="29" grpId="0"/>
      <p:bldP spid="29"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9A7C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2F4969-8095-49EB-B1D8-0BB61286D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384304"/>
          </a:xfrm>
          <a:prstGeom prst="rect">
            <a:avLst/>
          </a:prstGeom>
        </p:spPr>
      </p:pic>
    </p:spTree>
    <p:extLst>
      <p:ext uri="{BB962C8B-B14F-4D97-AF65-F5344CB8AC3E}">
        <p14:creationId xmlns:p14="http://schemas.microsoft.com/office/powerpoint/2010/main" val="4760778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05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A0AB1-8AE4-4BAB-8251-A9C459AAC1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38"/>
          <a:stretch/>
        </p:blipFill>
        <p:spPr>
          <a:xfrm>
            <a:off x="-1" y="-1"/>
            <a:ext cx="9167447" cy="6924431"/>
          </a:xfrm>
          <a:prstGeom prst="rect">
            <a:avLst/>
          </a:prstGeom>
        </p:spPr>
      </p:pic>
      <p:sp>
        <p:nvSpPr>
          <p:cNvPr id="4" name="Rectangle 4"/>
          <p:cNvSpPr>
            <a:spLocks noChangeArrowheads="1"/>
          </p:cNvSpPr>
          <p:nvPr/>
        </p:nvSpPr>
        <p:spPr bwMode="auto">
          <a:xfrm>
            <a:off x="2362200" y="798635"/>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1200" cap="none" spc="50" normalizeH="0" baseline="0" noProof="0" dirty="0">
                <a:ln w="11430"/>
                <a:gradFill flip="none" rotWithShape="1">
                  <a:gsLst>
                    <a:gs pos="0">
                      <a:srgbClr val="BBE0E3"/>
                    </a:gs>
                    <a:gs pos="23000">
                      <a:srgbClr val="FFFF00"/>
                    </a:gs>
                    <a:gs pos="69000">
                      <a:srgbClr val="FF0000"/>
                    </a:gs>
                    <a:gs pos="97000">
                      <a:srgbClr val="2D2D8A">
                        <a:lumMod val="70000"/>
                      </a:srgbClr>
                    </a:gs>
                  </a:gsLst>
                  <a:path path="circle">
                    <a:fillToRect l="50000" t="50000" r="50000" b="50000"/>
                  </a:path>
                  <a:tileRect/>
                </a:gradFill>
                <a:effectLst>
                  <a:glow rad="63500">
                    <a:srgbClr val="000000"/>
                  </a:glow>
                  <a:outerShdw blurRad="76200" dist="50800" dir="5400000" algn="tl" rotWithShape="0">
                    <a:srgbClr val="000000">
                      <a:alpha val="65000"/>
                    </a:srgbClr>
                  </a:outerShdw>
                </a:effectLst>
                <a:uLnTx/>
                <a:uFillTx/>
                <a:latin typeface="Bernard MT Condensed" panose="02050806060905020404" pitchFamily="18" charset="0"/>
                <a:ea typeface="+mn-ea"/>
                <a:cs typeface="+mn-cs"/>
              </a:rPr>
              <a:t>Desire</a:t>
            </a:r>
            <a:endParaRPr kumimoji="0" lang="en-US" sz="16600" b="1" i="1" u="none" strike="noStrike" kern="1200" cap="none" spc="50" normalizeH="0" baseline="0" noProof="0" dirty="0">
              <a:ln w="11430"/>
              <a:gradFill flip="none" rotWithShape="1">
                <a:gsLst>
                  <a:gs pos="0">
                    <a:srgbClr val="BBE0E3"/>
                  </a:gs>
                  <a:gs pos="23000">
                    <a:srgbClr val="FFFF00"/>
                  </a:gs>
                  <a:gs pos="69000">
                    <a:srgbClr val="FF0000"/>
                  </a:gs>
                  <a:gs pos="97000">
                    <a:srgbClr val="2D2D8A">
                      <a:lumMod val="70000"/>
                    </a:srgbClr>
                  </a:gs>
                </a:gsLst>
                <a:path path="circle">
                  <a:fillToRect l="50000" t="50000" r="50000" b="50000"/>
                </a:path>
                <a:tileRect/>
              </a:gradFill>
              <a:effectLst>
                <a:glow rad="63500">
                  <a:srgbClr val="000000"/>
                </a:glow>
                <a:outerShdw blurRad="76200" dist="50800" dir="5400000" algn="tl" rotWithShape="0">
                  <a:srgbClr val="000000">
                    <a:alpha val="65000"/>
                  </a:srgbClr>
                </a:outerShdw>
              </a:effectLst>
              <a:uLnTx/>
              <a:uFillTx/>
              <a:latin typeface="Bernard MT Condensed" panose="02050806060905020404" pitchFamily="18" charset="0"/>
              <a:ea typeface="+mn-ea"/>
              <a:cs typeface="+mn-cs"/>
            </a:endParaRPr>
          </a:p>
        </p:txBody>
      </p:sp>
      <p:sp>
        <p:nvSpPr>
          <p:cNvPr id="5" name="Rectangle 12"/>
          <p:cNvSpPr>
            <a:spLocks noChangeArrowheads="1"/>
          </p:cNvSpPr>
          <p:nvPr/>
        </p:nvSpPr>
        <p:spPr bwMode="auto">
          <a:xfrm>
            <a:off x="1260232" y="3399692"/>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CurveUp">
              <a:avLst/>
            </a:prstTxWarp>
            <a:scene3d>
              <a:camera prst="orthographicFront"/>
              <a:lightRig rig="flat" dir="tl"/>
            </a:scene3d>
            <a:sp3d extrusionH="57150" contourW="25400" prstMaterial="plastic">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w="11430">
                  <a:noFill/>
                </a:ln>
                <a:gradFill>
                  <a:gsLst>
                    <a:gs pos="0">
                      <a:srgbClr val="92D050"/>
                    </a:gs>
                    <a:gs pos="74000">
                      <a:srgbClr val="7030A0"/>
                    </a:gs>
                    <a:gs pos="49580">
                      <a:srgbClr val="FFFF00"/>
                    </a:gs>
                    <a:gs pos="83000">
                      <a:srgbClr val="0066FF"/>
                    </a:gs>
                    <a:gs pos="100000">
                      <a:srgbClr val="0066FF"/>
                    </a:gs>
                  </a:gsLst>
                  <a:lin ang="5400000" scaled="1"/>
                </a:gradFill>
                <a:effectLst>
                  <a:glow rad="63500">
                    <a:srgbClr val="000000"/>
                  </a:glow>
                  <a:outerShdw blurRad="80000" dist="40000" dir="5040000" algn="tl">
                    <a:srgbClr val="000000">
                      <a:alpha val="30000"/>
                    </a:srgbClr>
                  </a:outerShdw>
                </a:effectLst>
                <a:uLnTx/>
                <a:uFillTx/>
                <a:latin typeface="Calibri" panose="020F0502020204030204" pitchFamily="34" charset="0"/>
                <a:ea typeface="+mn-ea"/>
                <a:cs typeface="+mn-cs"/>
              </a:rPr>
              <a:t>Ron </a:t>
            </a:r>
            <a:r>
              <a:rPr kumimoji="0" lang="en-US" altLang="en-US" sz="5400" b="1" i="0" u="none" strike="noStrike" kern="1200" cap="none" spc="0" normalizeH="0" baseline="0" noProof="0" dirty="0">
                <a:ln w="11430">
                  <a:noFill/>
                </a:ln>
                <a:gradFill>
                  <a:gsLst>
                    <a:gs pos="0">
                      <a:srgbClr val="92D050"/>
                    </a:gs>
                    <a:gs pos="74000">
                      <a:srgbClr val="7030A0"/>
                    </a:gs>
                    <a:gs pos="49580">
                      <a:srgbClr val="CC9900"/>
                    </a:gs>
                    <a:gs pos="83000">
                      <a:srgbClr val="0066FF"/>
                    </a:gs>
                    <a:gs pos="100000">
                      <a:srgbClr val="0066FF"/>
                    </a:gs>
                  </a:gsLst>
                  <a:lin ang="5400000" scaled="1"/>
                </a:gradFill>
                <a:effectLst>
                  <a:glow rad="63500">
                    <a:srgbClr val="000000"/>
                  </a:glow>
                  <a:outerShdw blurRad="80000" dist="40000" dir="5040000" algn="tl">
                    <a:srgbClr val="000000">
                      <a:alpha val="30000"/>
                    </a:srgbClr>
                  </a:outerShdw>
                </a:effectLst>
                <a:uLnTx/>
                <a:uFillTx/>
                <a:latin typeface="Calibri" panose="020F0502020204030204" pitchFamily="34" charset="0"/>
                <a:ea typeface="+mn-ea"/>
                <a:cs typeface="+mn-cs"/>
              </a:rPr>
              <a:t>Bert</a:t>
            </a:r>
          </a:p>
        </p:txBody>
      </p:sp>
      <p:sp>
        <p:nvSpPr>
          <p:cNvPr id="6" name="Rectangle 12"/>
          <p:cNvSpPr>
            <a:spLocks noChangeArrowheads="1"/>
          </p:cNvSpPr>
          <p:nvPr/>
        </p:nvSpPr>
        <p:spPr bwMode="auto">
          <a:xfrm>
            <a:off x="2937510" y="5139691"/>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FadeLeft">
              <a:avLst/>
            </a:prstTxWarp>
            <a:scene3d>
              <a:camera prst="orthographicFront"/>
              <a:lightRig rig="flat" dir="tl"/>
            </a:scene3d>
            <a:sp3d extrusionH="57150" contourW="25400" prstMaterial="plastic">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w="11430">
                  <a:noFill/>
                </a:ln>
                <a:gradFill>
                  <a:gsLst>
                    <a:gs pos="0">
                      <a:srgbClr val="92D050"/>
                    </a:gs>
                    <a:gs pos="74000">
                      <a:srgbClr val="7030A0"/>
                    </a:gs>
                    <a:gs pos="49580">
                      <a:srgbClr val="CC9900"/>
                    </a:gs>
                    <a:gs pos="83000">
                      <a:srgbClr val="0066FF"/>
                    </a:gs>
                    <a:gs pos="100000">
                      <a:srgbClr val="0066FF"/>
                    </a:gs>
                  </a:gsLst>
                  <a:lin ang="5400000" scaled="1"/>
                </a:gradFill>
                <a:effectLst>
                  <a:glow rad="63500">
                    <a:srgbClr val="000000"/>
                  </a:glow>
                  <a:outerShdw blurRad="80000" dist="40000" dir="5040000" algn="tl">
                    <a:srgbClr val="000000">
                      <a:alpha val="30000"/>
                    </a:srgbClr>
                  </a:outerShdw>
                </a:effectLst>
                <a:uLnTx/>
                <a:uFillTx/>
                <a:latin typeface="Calibri" panose="020F0502020204030204" pitchFamily="34" charset="0"/>
                <a:ea typeface="+mn-ea"/>
                <a:cs typeface="+mn-cs"/>
              </a:rPr>
              <a:t>September 1, 2019</a:t>
            </a:r>
          </a:p>
        </p:txBody>
      </p:sp>
      <p:sp>
        <p:nvSpPr>
          <p:cNvPr id="2" name="TextBox 1">
            <a:extLst>
              <a:ext uri="{FF2B5EF4-FFF2-40B4-BE49-F238E27FC236}">
                <a16:creationId xmlns:a16="http://schemas.microsoft.com/office/drawing/2014/main" id="{9B63628E-86EE-4F30-9310-F0C707454A50}"/>
              </a:ext>
            </a:extLst>
          </p:cNvPr>
          <p:cNvSpPr txBox="1"/>
          <p:nvPr/>
        </p:nvSpPr>
        <p:spPr>
          <a:xfrm>
            <a:off x="5233737" y="3128211"/>
            <a:ext cx="1263316" cy="1323439"/>
          </a:xfrm>
          <a:prstGeom prst="rect">
            <a:avLst/>
          </a:prstGeom>
          <a:noFill/>
        </p:spPr>
        <p:txBody>
          <a:bodyPr wrap="square" rtlCol="0">
            <a:spAutoFit/>
          </a:bodyPr>
          <a:lstStyle/>
          <a:p>
            <a:pPr algn="ctr"/>
            <a:r>
              <a:rPr lang="en-US" sz="8000" b="1" dirty="0">
                <a:solidFill>
                  <a:schemeClr val="bg1"/>
                </a:solidFill>
                <a:effectLst>
                  <a:glow rad="127000">
                    <a:schemeClr val="tx1"/>
                  </a:glow>
                </a:effectLst>
                <a:latin typeface="Arial Rounded MT Bold" panose="020F0704030504030204" pitchFamily="34" charset="0"/>
              </a:rPr>
              <a:t>2</a:t>
            </a:r>
          </a:p>
        </p:txBody>
      </p:sp>
    </p:spTree>
    <p:extLst>
      <p:ext uri="{BB962C8B-B14F-4D97-AF65-F5344CB8AC3E}">
        <p14:creationId xmlns:p14="http://schemas.microsoft.com/office/powerpoint/2010/main" val="150233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17" presetClass="entr" presetSubtype="8"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ppt_w/2"/>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1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p:tgtEl>
                                          <p:spTgt spid="6"/>
                                        </p:tgtEl>
                                        <p:attrNameLst>
                                          <p:attrName>ppt_x</p:attrName>
                                        </p:attrNameLst>
                                      </p:cBhvr>
                                      <p:tavLst>
                                        <p:tav tm="0">
                                          <p:val>
                                            <p:strVal val="#ppt_x-#ppt_w*1.125000"/>
                                          </p:val>
                                        </p:tav>
                                        <p:tav tm="100000">
                                          <p:val>
                                            <p:strVal val="#ppt_x"/>
                                          </p:val>
                                        </p:tav>
                                      </p:tavLst>
                                    </p:anim>
                                    <p:animEffect transition="in" filter="wipe(righ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exit" presetSubtype="0" fill="hold" grpId="1" nodeType="clickEffect">
                                  <p:stCondLst>
                                    <p:cond delay="0"/>
                                  </p:stCondLst>
                                  <p:childTnLst>
                                    <p:set>
                                      <p:cBhvr>
                                        <p:cTn id="29" dur="1" fill="hold">
                                          <p:stCondLst>
                                            <p:cond delay="999"/>
                                          </p:stCondLst>
                                        </p:cTn>
                                        <p:tgtEl>
                                          <p:spTgt spid="4"/>
                                        </p:tgtEl>
                                        <p:attrNameLst>
                                          <p:attrName>style.visibility</p:attrName>
                                        </p:attrNameLst>
                                      </p:cBhvr>
                                      <p:to>
                                        <p:strVal val="hidden"/>
                                      </p:to>
                                    </p:set>
                                    <p:animEffect transition="out" filter="dissolve">
                                      <p:cBhvr>
                                        <p:cTn id="30" dur="1000">
                                          <p:stCondLst>
                                            <p:cond delay="0"/>
                                          </p:stCondLst>
                                        </p:cTn>
                                        <p:tgtEl>
                                          <p:spTgt spid="4"/>
                                        </p:tgtEl>
                                      </p:cBhvr>
                                    </p:animEffect>
                                    <p:anim to="" calcmode="lin" valueType="num">
                                      <p:cBhvr>
                                        <p:cTn id="31"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2"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3" presetID="42" presetClass="path" presetSubtype="0" accel="50000" decel="50000" fill="hold" grpId="2" nodeType="withEffect">
                                  <p:stCondLst>
                                    <p:cond delay="0"/>
                                  </p:stCondLst>
                                  <p:childTnLst>
                                    <p:animMotion origin="layout" path="M -2.5E-6 -2.96296E-6 L -0.1368 0.27246 " pathEditMode="relative" rAng="0" ptsTypes="AA">
                                      <p:cBhvr>
                                        <p:cTn id="34" dur="1000" fill="hold"/>
                                        <p:tgtEl>
                                          <p:spTgt spid="4"/>
                                        </p:tgtEl>
                                        <p:attrNameLst>
                                          <p:attrName>ppt_x</p:attrName>
                                          <p:attrName>ppt_y</p:attrName>
                                        </p:attrNameLst>
                                      </p:cBhvr>
                                      <p:rCtr x="-6840" y="13611"/>
                                    </p:animMotion>
                                  </p:childTnLst>
                                </p:cTn>
                              </p:par>
                              <p:par>
                                <p:cTn id="35" presetID="9" presetClass="exit" presetSubtype="0" fill="hold" grpId="1" nodeType="withEffect">
                                  <p:stCondLst>
                                    <p:cond delay="25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250"/>
                                  </p:stCondLst>
                                  <p:childTnLst>
                                    <p:animMotion origin="layout" path="M 2.77778E-6 -1.11111E-6 L 2.77778E-6 0.23033 " pathEditMode="relative" rAng="0" ptsTypes="AA">
                                      <p:cBhvr>
                                        <p:cTn id="39" dur="1500" fill="hold"/>
                                        <p:tgtEl>
                                          <p:spTgt spid="5"/>
                                        </p:tgtEl>
                                        <p:attrNameLst>
                                          <p:attrName>ppt_x</p:attrName>
                                          <p:attrName>ppt_y</p:attrName>
                                        </p:attrNameLst>
                                      </p:cBhvr>
                                      <p:rCtr x="0" y="11505"/>
                                    </p:animMotion>
                                  </p:childTnLst>
                                </p:cTn>
                              </p:par>
                              <p:par>
                                <p:cTn id="40" presetID="31" presetClass="exit" presetSubtype="0" fill="hold" grpId="1" nodeType="withEffect">
                                  <p:stCondLst>
                                    <p:cond delay="100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000"/>
                                  </p:stCondLst>
                                  <p:childTnLst>
                                    <p:animMotion origin="layout" path="M 2.77778E-6 -4.81481E-6 L -0.1691 -0.15231 " pathEditMode="relative" rAng="0" ptsTypes="AA">
                                      <p:cBhvr>
                                        <p:cTn id="47" dur="1000" fill="hold"/>
                                        <p:tgtEl>
                                          <p:spTgt spid="6"/>
                                        </p:tgtEl>
                                        <p:attrNameLst>
                                          <p:attrName>ppt_x</p:attrName>
                                          <p:attrName>ppt_y</p:attrName>
                                        </p:attrNameLst>
                                      </p:cBhvr>
                                      <p:rCtr x="-8455" y="-7616"/>
                                    </p:animMotion>
                                  </p:childTnLst>
                                </p:cTn>
                              </p:par>
                              <p:par>
                                <p:cTn id="48" presetID="52" presetClass="exit" presetSubtype="0" fill="hold" grpId="1" nodeType="withEffect">
                                  <p:stCondLst>
                                    <p:cond delay="750"/>
                                  </p:stCondLst>
                                  <p:childTnLst>
                                    <p:animScale>
                                      <p:cBhvr>
                                        <p:cTn id="49" dur="1000" accel="50000">
                                          <p:stCondLst>
                                            <p:cond delay="0"/>
                                          </p:stCondLst>
                                        </p:cTn>
                                        <p:tgtEl>
                                          <p:spTgt spid="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0" dur="1000" accel="50000">
                                          <p:stCondLst>
                                            <p:cond delay="0"/>
                                          </p:stCondLst>
                                        </p:cTn>
                                        <p:tgtEl>
                                          <p:spTgt spid="2"/>
                                        </p:tgtEl>
                                        <p:attrNameLst>
                                          <p:attrName>ppt_x</p:attrName>
                                          <p:attrName>ppt_y</p:attrName>
                                        </p:attrNameLst>
                                      </p:cBhvr>
                                    </p:animMotion>
                                    <p:animEffect transition="out" filter="fade">
                                      <p:cBhvr>
                                        <p:cTn id="51" dur="1000"/>
                                        <p:tgtEl>
                                          <p:spTgt spid="2"/>
                                        </p:tgtEl>
                                      </p:cBhvr>
                                    </p:animEffect>
                                    <p:set>
                                      <p:cBhvr>
                                        <p:cTn id="5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DF325-A214-4E5E-8EA4-476684353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sp>
        <p:nvSpPr>
          <p:cNvPr id="4" name="Title 1">
            <a:extLst>
              <a:ext uri="{FF2B5EF4-FFF2-40B4-BE49-F238E27FC236}">
                <a16:creationId xmlns:a16="http://schemas.microsoft.com/office/drawing/2014/main" id="{B273D56B-4D0A-4762-925A-AE3453F2C0AB}"/>
              </a:ext>
            </a:extLst>
          </p:cNvPr>
          <p:cNvSpPr txBox="1">
            <a:spLocks/>
          </p:cNvSpPr>
          <p:nvPr/>
        </p:nvSpPr>
        <p:spPr>
          <a:xfrm>
            <a:off x="3419923" y="2339365"/>
            <a:ext cx="3962400" cy="7327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no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word of truth</a:t>
            </a:r>
          </a:p>
        </p:txBody>
      </p:sp>
      <p:sp>
        <p:nvSpPr>
          <p:cNvPr id="6" name="Title 1">
            <a:extLst>
              <a:ext uri="{FF2B5EF4-FFF2-40B4-BE49-F238E27FC236}">
                <a16:creationId xmlns:a16="http://schemas.microsoft.com/office/drawing/2014/main" id="{53C648FF-9267-4B80-B359-2C4CAF84969A}"/>
              </a:ext>
            </a:extLst>
          </p:cNvPr>
          <p:cNvSpPr txBox="1">
            <a:spLocks/>
          </p:cNvSpPr>
          <p:nvPr/>
        </p:nvSpPr>
        <p:spPr>
          <a:xfrm>
            <a:off x="1581706" y="3680740"/>
            <a:ext cx="3962400" cy="7327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no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His creatures</a:t>
            </a:r>
          </a:p>
        </p:txBody>
      </p:sp>
      <p:sp>
        <p:nvSpPr>
          <p:cNvPr id="3074" name="Rectangle 2"/>
          <p:cNvSpPr>
            <a:spLocks noGrp="1" noChangeArrowheads="1"/>
          </p:cNvSpPr>
          <p:nvPr>
            <p:ph type="title"/>
          </p:nvPr>
        </p:nvSpPr>
        <p:spPr>
          <a:xfrm>
            <a:off x="571500" y="1524000"/>
            <a:ext cx="80010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His own will He brought us forth by the word of truth, that we might be a kind of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firstfruits</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of His creatures.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1:18 </a:t>
            </a:r>
          </a:p>
        </p:txBody>
      </p:sp>
      <p:sp>
        <p:nvSpPr>
          <p:cNvPr id="5" name="Rectangle 2">
            <a:extLst>
              <a:ext uri="{FF2B5EF4-FFF2-40B4-BE49-F238E27FC236}">
                <a16:creationId xmlns:a16="http://schemas.microsoft.com/office/drawing/2014/main" id="{86B6F6F3-D289-4351-A57A-5469AC727A20}"/>
              </a:ext>
            </a:extLst>
          </p:cNvPr>
          <p:cNvSpPr txBox="1">
            <a:spLocks noChangeArrowheads="1"/>
          </p:cNvSpPr>
          <p:nvPr/>
        </p:nvSpPr>
        <p:spPr bwMode="auto">
          <a:xfrm>
            <a:off x="3934547" y="4370610"/>
            <a:ext cx="143360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uLnTx/>
                <a:uFillTx/>
                <a:latin typeface="Calibri" panose="020F0502020204030204" pitchFamily="34" charset="0"/>
                <a:ea typeface="+mj-ea"/>
                <a:cs typeface="+mj-cs"/>
              </a:rPr>
              <a:t>soul</a:t>
            </a:r>
            <a:endParaRPr kumimoji="0" lang="en-US" altLang="en-US" sz="3200" b="1" i="1" u="none" strike="noStrike" kern="0" cap="none" spc="0" normalizeH="0" baseline="0" noProof="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63A09AED-912D-4B03-9BA3-EA5355A6C345}"/>
              </a:ext>
            </a:extLst>
          </p:cNvPr>
          <p:cNvSpPr txBox="1">
            <a:spLocks noChangeArrowheads="1"/>
          </p:cNvSpPr>
          <p:nvPr/>
        </p:nvSpPr>
        <p:spPr bwMode="auto">
          <a:xfrm>
            <a:off x="2149803" y="1614442"/>
            <a:ext cx="52999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7D07666A-30BE-46CE-BFA1-722E880CAEEE}"/>
              </a:ext>
            </a:extLst>
          </p:cNvPr>
          <p:cNvSpPr txBox="1">
            <a:spLocks noChangeArrowheads="1"/>
          </p:cNvSpPr>
          <p:nvPr/>
        </p:nvSpPr>
        <p:spPr bwMode="auto">
          <a:xfrm>
            <a:off x="4150634" y="2286769"/>
            <a:ext cx="49654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o</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461EC4F5-EAF7-46C6-AE2E-B6BD321C38D6}"/>
              </a:ext>
            </a:extLst>
          </p:cNvPr>
          <p:cNvSpPr txBox="1">
            <a:spLocks noChangeArrowheads="1"/>
          </p:cNvSpPr>
          <p:nvPr/>
        </p:nvSpPr>
        <p:spPr bwMode="auto">
          <a:xfrm>
            <a:off x="6090947" y="2285142"/>
            <a:ext cx="46309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u</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E09E6F6D-D5E5-4507-A037-40394FC73D43}"/>
              </a:ext>
            </a:extLst>
          </p:cNvPr>
          <p:cNvSpPr txBox="1">
            <a:spLocks noChangeArrowheads="1"/>
          </p:cNvSpPr>
          <p:nvPr/>
        </p:nvSpPr>
        <p:spPr bwMode="auto">
          <a:xfrm>
            <a:off x="4380049" y="1612934"/>
            <a:ext cx="34042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l</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536086286"/>
      </p:ext>
    </p:extLst>
  </p:cSld>
  <p:clrMapOvr>
    <a:masterClrMapping/>
  </p:clrMapOvr>
  <mc:AlternateContent xmlns:mc="http://schemas.openxmlformats.org/markup-compatibility/2006" xmlns:p14="http://schemas.microsoft.com/office/powerpoint/2010/main">
    <mc:Choice Requires="p14">
      <p:transition spd="slow" p14:dur="1250">
        <p:pull dir="lu"/>
      </p:transition>
    </mc:Choice>
    <mc:Fallback xmlns="">
      <p:transition spd="slow">
        <p:pull dir="l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strVal val="4*#ppt_w"/>
                                          </p:val>
                                        </p:tav>
                                        <p:tav tm="100000">
                                          <p:val>
                                            <p:strVal val="#ppt_w"/>
                                          </p:val>
                                        </p:tav>
                                      </p:tavLst>
                                    </p:anim>
                                    <p:anim calcmode="lin" valueType="num">
                                      <p:cBhvr>
                                        <p:cTn id="8" dur="75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18" presetClass="emph" presetSubtype="0" fill="hold" grpId="1" nodeType="withEffect">
                                  <p:stCondLst>
                                    <p:cond delay="250"/>
                                  </p:stCondLst>
                                  <p:childTnLst>
                                    <p:set>
                                      <p:cBhvr override="childStyle">
                                        <p:cTn id="22" dur="500" fill="hold"/>
                                        <p:tgtEl>
                                          <p:spTgt spid="6"/>
                                        </p:tgtEl>
                                        <p:attrNameLst>
                                          <p:attrName>style.textDecorationUnderline</p:attrName>
                                        </p:attrNameLst>
                                      </p:cBhvr>
                                      <p:to>
                                        <p:strVal val="true"/>
                                      </p:to>
                                    </p:set>
                                  </p:childTnLst>
                                </p:cTn>
                              </p:par>
                              <p:par>
                                <p:cTn id="23" presetID="22" presetClass="exit" presetSubtype="8" fill="hold" grpId="2" nodeType="withEffect">
                                  <p:stCondLst>
                                    <p:cond delay="0"/>
                                  </p:stCondLst>
                                  <p:childTnLst>
                                    <p:animEffect transition="out" filter="wipe(left)">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42" presetClass="path" presetSubtype="0" accel="50000" decel="50000" fill="hold" grpId="1" nodeType="withEffect">
                                  <p:stCondLst>
                                    <p:cond delay="0"/>
                                  </p:stCondLst>
                                  <p:childTnLst>
                                    <p:animMotion origin="layout" path="M -2.5E-6 -2.96296E-6 L 0.20417 0.40185 " pathEditMode="relative" rAng="0" ptsTypes="AA">
                                      <p:cBhvr>
                                        <p:cTn id="41" dur="2000" fill="hold"/>
                                        <p:tgtEl>
                                          <p:spTgt spid="7"/>
                                        </p:tgtEl>
                                        <p:attrNameLst>
                                          <p:attrName>ppt_x</p:attrName>
                                          <p:attrName>ppt_y</p:attrName>
                                        </p:attrNameLst>
                                      </p:cBhvr>
                                      <p:rCtr x="10208" y="20093"/>
                                    </p:animMotion>
                                  </p:childTnLst>
                                </p:cTn>
                              </p:par>
                              <p:par>
                                <p:cTn id="42" presetID="42" presetClass="path" presetSubtype="0" accel="50000" decel="50000" fill="hold" grpId="1" nodeType="withEffect">
                                  <p:stCondLst>
                                    <p:cond delay="0"/>
                                  </p:stCondLst>
                                  <p:childTnLst>
                                    <p:animMotion origin="layout" path="M 3.61111E-6 3.7037E-7 L 0.01597 0.30393 " pathEditMode="relative" rAng="0" ptsTypes="AA">
                                      <p:cBhvr>
                                        <p:cTn id="43" dur="2000" fill="hold"/>
                                        <p:tgtEl>
                                          <p:spTgt spid="8"/>
                                        </p:tgtEl>
                                        <p:attrNameLst>
                                          <p:attrName>ppt_x</p:attrName>
                                          <p:attrName>ppt_y</p:attrName>
                                        </p:attrNameLst>
                                      </p:cBhvr>
                                      <p:rCtr x="799" y="15185"/>
                                    </p:animMotion>
                                  </p:childTnLst>
                                </p:cTn>
                              </p:par>
                              <p:par>
                                <p:cTn id="44" presetID="42" presetClass="path" presetSubtype="0" accel="50000" decel="50000" fill="hold" grpId="1" nodeType="withEffect">
                                  <p:stCondLst>
                                    <p:cond delay="0"/>
                                  </p:stCondLst>
                                  <p:childTnLst>
                                    <p:animMotion origin="layout" path="M -3.05556E-6 1.85185E-6 L -0.16111 0.30416 " pathEditMode="relative" rAng="0" ptsTypes="AA">
                                      <p:cBhvr>
                                        <p:cTn id="45" dur="2000" fill="hold"/>
                                        <p:tgtEl>
                                          <p:spTgt spid="9"/>
                                        </p:tgtEl>
                                        <p:attrNameLst>
                                          <p:attrName>ppt_x</p:attrName>
                                          <p:attrName>ppt_y</p:attrName>
                                        </p:attrNameLst>
                                      </p:cBhvr>
                                      <p:rCtr x="-8056" y="15208"/>
                                    </p:animMotion>
                                  </p:childTnLst>
                                </p:cTn>
                              </p:par>
                              <p:par>
                                <p:cTn id="46" presetID="0" presetClass="path" presetSubtype="0" accel="50000" decel="50000" fill="hold" grpId="0" nodeType="withEffect">
                                  <p:stCondLst>
                                    <p:cond delay="0"/>
                                  </p:stCondLst>
                                  <p:childTnLst>
                                    <p:animMotion origin="layout" path="M 5.55556E-7 -1.48148E-6 C 0.00434 0.00046 0.06198 0.00787 0.08958 0.01551 C 0.11788 0.02801 0.12726 0.03287 0.15226 0.05185 C 0.1783 0.07662 0.19028 0.09097 0.20694 0.12222 C 0.22413 0.16713 0.22187 0.22616 0.21267 0.27199 C 0.20365 0.31829 0.17222 0.35394 0.14323 0.37454 C 0.1125 0.38889 0.09792 0.39653 0.05642 0.40208 " pathEditMode="relative" rAng="0" ptsTypes="AAAAAAA">
                                      <p:cBhvr>
                                        <p:cTn id="47" dur="2000" fill="hold"/>
                                        <p:tgtEl>
                                          <p:spTgt spid="10"/>
                                        </p:tgtEl>
                                        <p:attrNameLst>
                                          <p:attrName>ppt_x</p:attrName>
                                          <p:attrName>ppt_y</p:attrName>
                                        </p:attrNameLst>
                                      </p:cBhvr>
                                      <p:rCtr x="10990" y="20093"/>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250"/>
                                        <p:tgtEl>
                                          <p:spTgt spid="6"/>
                                        </p:tgtEl>
                                      </p:cBhvr>
                                    </p:animEffect>
                                    <p:set>
                                      <p:cBhvr>
                                        <p:cTn id="53" dur="1" fill="hold">
                                          <p:stCondLst>
                                            <p:cond delay="249"/>
                                          </p:stCondLst>
                                        </p:cTn>
                                        <p:tgtEl>
                                          <p:spTgt spid="6"/>
                                        </p:tgtEl>
                                        <p:attrNameLst>
                                          <p:attrName>style.visibility</p:attrName>
                                        </p:attrNameLst>
                                      </p:cBhvr>
                                      <p:to>
                                        <p:strVal val="hidden"/>
                                      </p:to>
                                    </p:set>
                                  </p:childTnLst>
                                </p:cTn>
                              </p:par>
                              <p:par>
                                <p:cTn id="54" presetID="3" presetClass="emph" presetSubtype="6" fill="hold" grpId="3" nodeType="withEffect">
                                  <p:stCondLst>
                                    <p:cond delay="0"/>
                                  </p:stCondLst>
                                  <p:childTnLst>
                                    <p:animClr clrSpc="hsl" dir="cw">
                                      <p:cBhvr override="childStyle">
                                        <p:cTn id="55" dur="2000" fill="hold"/>
                                        <p:tgtEl>
                                          <p:spTgt spid="7"/>
                                        </p:tgtEl>
                                        <p:attrNameLst>
                                          <p:attrName>style.color</p:attrName>
                                        </p:attrNameLst>
                                      </p:cBhvr>
                                      <p:to>
                                        <a:schemeClr val="bg1"/>
                                      </p:to>
                                    </p:animClr>
                                  </p:childTnLst>
                                </p:cTn>
                              </p:par>
                              <p:par>
                                <p:cTn id="56" presetID="3" presetClass="emph" presetSubtype="6" fill="hold" grpId="3" nodeType="withEffect">
                                  <p:stCondLst>
                                    <p:cond delay="0"/>
                                  </p:stCondLst>
                                  <p:childTnLst>
                                    <p:animClr clrSpc="hsl" dir="cw">
                                      <p:cBhvr override="childStyle">
                                        <p:cTn id="57" dur="2000" fill="hold"/>
                                        <p:tgtEl>
                                          <p:spTgt spid="8"/>
                                        </p:tgtEl>
                                        <p:attrNameLst>
                                          <p:attrName>style.color</p:attrName>
                                        </p:attrNameLst>
                                      </p:cBhvr>
                                      <p:to>
                                        <a:schemeClr val="bg1"/>
                                      </p:to>
                                    </p:animClr>
                                  </p:childTnLst>
                                </p:cTn>
                              </p:par>
                              <p:par>
                                <p:cTn id="58" presetID="3" presetClass="emph" presetSubtype="6" fill="hold" grpId="3" nodeType="withEffect">
                                  <p:stCondLst>
                                    <p:cond delay="0"/>
                                  </p:stCondLst>
                                  <p:childTnLst>
                                    <p:animClr clrSpc="hsl" dir="cw">
                                      <p:cBhvr override="childStyle">
                                        <p:cTn id="59" dur="2000" fill="hold"/>
                                        <p:tgtEl>
                                          <p:spTgt spid="9"/>
                                        </p:tgtEl>
                                        <p:attrNameLst>
                                          <p:attrName>style.color</p:attrName>
                                        </p:attrNameLst>
                                      </p:cBhvr>
                                      <p:to>
                                        <a:schemeClr val="bg1"/>
                                      </p:to>
                                    </p:animClr>
                                  </p:childTnLst>
                                </p:cTn>
                              </p:par>
                              <p:par>
                                <p:cTn id="60" presetID="3" presetClass="emph" presetSubtype="6" fill="hold" grpId="3" nodeType="withEffect">
                                  <p:stCondLst>
                                    <p:cond delay="0"/>
                                  </p:stCondLst>
                                  <p:childTnLst>
                                    <p:animClr clrSpc="hsl" dir="cw">
                                      <p:cBhvr override="childStyle">
                                        <p:cTn id="61" dur="2000" fill="hold"/>
                                        <p:tgtEl>
                                          <p:spTgt spid="10"/>
                                        </p:tgtEl>
                                        <p:attrNameLst>
                                          <p:attrName>style.color</p:attrName>
                                        </p:attrNameLst>
                                      </p:cBhvr>
                                      <p:to>
                                        <a:schemeClr val="bg1"/>
                                      </p:to>
                                    </p:animClr>
                                  </p:childTnLst>
                                </p:cTn>
                              </p:par>
                            </p:childTnLst>
                          </p:cTn>
                        </p:par>
                        <p:par>
                          <p:cTn id="62" fill="hold">
                            <p:stCondLst>
                              <p:cond delay="2000"/>
                            </p:stCondLst>
                            <p:childTnLst>
                              <p:par>
                                <p:cTn id="63" presetID="10" presetClass="entr" presetSubtype="0" fill="hold" grpId="1" nodeType="after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250"/>
                                        <p:tgtEl>
                                          <p:spTgt spid="5"/>
                                        </p:tgtEl>
                                      </p:cBhvr>
                                    </p:animEffect>
                                  </p:childTnLst>
                                </p:cTn>
                              </p:par>
                              <p:par>
                                <p:cTn id="66" presetID="10" presetClass="exit" presetSubtype="0" fill="hold" grpId="2"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5" grpId="1"/>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233A78-EF7E-41A4-900B-533E4134DE70}"/>
              </a:ext>
            </a:extLst>
          </p:cNvPr>
          <p:cNvPicPr>
            <a:picLocks noChangeAspect="1"/>
          </p:cNvPicPr>
          <p:nvPr/>
        </p:nvPicPr>
        <p:blipFill rotWithShape="1">
          <a:blip r:embed="rId2">
            <a:extLst>
              <a:ext uri="{28A0092B-C50C-407E-A947-70E740481C1C}">
                <a14:useLocalDpi xmlns:a14="http://schemas.microsoft.com/office/drawing/2010/main" val="0"/>
              </a:ext>
            </a:extLst>
          </a:blip>
          <a:srcRect l="12125" r="12125"/>
          <a:stretch/>
        </p:blipFill>
        <p:spPr>
          <a:xfrm>
            <a:off x="1" y="-72221"/>
            <a:ext cx="9144000" cy="6930221"/>
          </a:xfrm>
          <a:prstGeom prst="rect">
            <a:avLst/>
          </a:prstGeom>
        </p:spPr>
      </p:pic>
      <p:sp>
        <p:nvSpPr>
          <p:cNvPr id="6" name="Title 1">
            <a:extLst>
              <a:ext uri="{FF2B5EF4-FFF2-40B4-BE49-F238E27FC236}">
                <a16:creationId xmlns:a16="http://schemas.microsoft.com/office/drawing/2014/main" id="{32B110AB-A126-44B2-9891-45F691C0EABE}"/>
              </a:ext>
            </a:extLst>
          </p:cNvPr>
          <p:cNvSpPr txBox="1">
            <a:spLocks/>
          </p:cNvSpPr>
          <p:nvPr/>
        </p:nvSpPr>
        <p:spPr>
          <a:xfrm>
            <a:off x="3840031" y="2594146"/>
            <a:ext cx="4773477" cy="8085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Commit your way</a:t>
            </a:r>
          </a:p>
        </p:txBody>
      </p:sp>
      <p:sp>
        <p:nvSpPr>
          <p:cNvPr id="7" name="Title 1">
            <a:extLst>
              <a:ext uri="{FF2B5EF4-FFF2-40B4-BE49-F238E27FC236}">
                <a16:creationId xmlns:a16="http://schemas.microsoft.com/office/drawing/2014/main" id="{802D67F4-2A39-4484-B33C-89167CFC4145}"/>
              </a:ext>
            </a:extLst>
          </p:cNvPr>
          <p:cNvSpPr txBox="1">
            <a:spLocks/>
          </p:cNvSpPr>
          <p:nvPr/>
        </p:nvSpPr>
        <p:spPr>
          <a:xfrm>
            <a:off x="3869815" y="3199639"/>
            <a:ext cx="164599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t>
            </a:r>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ust</a:t>
            </a:r>
          </a:p>
        </p:txBody>
      </p:sp>
      <p:sp>
        <p:nvSpPr>
          <p:cNvPr id="3074" name="Rectangle 2"/>
          <p:cNvSpPr>
            <a:spLocks noGrp="1" noChangeArrowheads="1"/>
          </p:cNvSpPr>
          <p:nvPr>
            <p:ph type="title"/>
          </p:nvPr>
        </p:nvSpPr>
        <p:spPr>
          <a:xfrm>
            <a:off x="457200" y="1242219"/>
            <a:ext cx="8229600" cy="40917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Delight yourself also in the LORD, And He shall give you the desires of your heart. Commit your way to the LORD, Trust also in Him, And He shall bring it to pass.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37:4-5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24D3095-5B9D-429A-B02C-63EBC4D55E52}"/>
              </a:ext>
            </a:extLst>
          </p:cNvPr>
          <p:cNvSpPr txBox="1">
            <a:spLocks noChangeArrowheads="1"/>
          </p:cNvSpPr>
          <p:nvPr/>
        </p:nvSpPr>
        <p:spPr bwMode="auto">
          <a:xfrm>
            <a:off x="6457347" y="1909156"/>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7">
            <a:extLst>
              <a:ext uri="{FF2B5EF4-FFF2-40B4-BE49-F238E27FC236}">
                <a16:creationId xmlns:a16="http://schemas.microsoft.com/office/drawing/2014/main" id="{3AAAF03E-7DB0-4BAD-9609-64ACD5B9DAEE}"/>
              </a:ext>
            </a:extLst>
          </p:cNvPr>
          <p:cNvSpPr>
            <a:spLocks noChangeArrowheads="1"/>
          </p:cNvSpPr>
          <p:nvPr/>
        </p:nvSpPr>
        <p:spPr bwMode="auto">
          <a:xfrm>
            <a:off x="5374917" y="116356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Title 1">
            <a:extLst>
              <a:ext uri="{FF2B5EF4-FFF2-40B4-BE49-F238E27FC236}">
                <a16:creationId xmlns:a16="http://schemas.microsoft.com/office/drawing/2014/main" id="{D56BC8F9-E3EB-4C5C-92F6-376880D5F9A4}"/>
              </a:ext>
            </a:extLst>
          </p:cNvPr>
          <p:cNvSpPr txBox="1">
            <a:spLocks/>
          </p:cNvSpPr>
          <p:nvPr/>
        </p:nvSpPr>
        <p:spPr>
          <a:xfrm>
            <a:off x="665018" y="1122217"/>
            <a:ext cx="1884219"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gradFill flip="none" rotWithShape="1">
                  <a:gsLst>
                    <a:gs pos="0">
                      <a:schemeClr val="accent3">
                        <a:lumMod val="40000"/>
                        <a:lumOff val="60000"/>
                      </a:schemeClr>
                    </a:gs>
                    <a:gs pos="46000">
                      <a:srgbClr val="FFFF00"/>
                    </a:gs>
                    <a:gs pos="100000">
                      <a:srgbClr val="C00000"/>
                    </a:gs>
                  </a:gsLst>
                  <a:path path="circle">
                    <a:fillToRect l="50000" t="130000" r="50000" b="-30000"/>
                  </a:path>
                  <a:tileRect/>
                </a:gradFill>
                <a:effectLst>
                  <a:glow rad="63500">
                    <a:srgbClr val="9966FF"/>
                  </a:glow>
                  <a:outerShdw blurRad="50800" algn="tl" rotWithShape="0">
                    <a:srgbClr val="000000"/>
                  </a:outerShdw>
                </a:effectLst>
                <a:latin typeface="Calibri" panose="020F0502020204030204" pitchFamily="34" charset="0"/>
              </a:rPr>
              <a:t>joy</a:t>
            </a:r>
          </a:p>
        </p:txBody>
      </p:sp>
      <p:sp>
        <p:nvSpPr>
          <p:cNvPr id="5" name="Rectangle 2" hidden="1">
            <a:extLst>
              <a:ext uri="{FF2B5EF4-FFF2-40B4-BE49-F238E27FC236}">
                <a16:creationId xmlns:a16="http://schemas.microsoft.com/office/drawing/2014/main" id="{2A4F7210-4756-4EAF-BD87-70CA865589A8}"/>
              </a:ext>
            </a:extLst>
          </p:cNvPr>
          <p:cNvSpPr txBox="1">
            <a:spLocks noChangeArrowheads="1"/>
          </p:cNvSpPr>
          <p:nvPr/>
        </p:nvSpPr>
        <p:spPr bwMode="auto">
          <a:xfrm>
            <a:off x="3324228" y="2439676"/>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0" name="Rectangle 9">
            <a:extLst>
              <a:ext uri="{FF2B5EF4-FFF2-40B4-BE49-F238E27FC236}">
                <a16:creationId xmlns:a16="http://schemas.microsoft.com/office/drawing/2014/main" id="{97932A6B-DA5B-4AA2-ACB8-A31A888AB4EF}"/>
              </a:ext>
            </a:extLst>
          </p:cNvPr>
          <p:cNvSpPr>
            <a:spLocks noChangeArrowheads="1"/>
          </p:cNvSpPr>
          <p:nvPr/>
        </p:nvSpPr>
        <p:spPr bwMode="auto">
          <a:xfrm>
            <a:off x="6869430" y="1352550"/>
            <a:ext cx="1588770" cy="57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LORD</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1646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18" presetClass="emph" presetSubtype="0" fill="hold" grpId="1" nodeType="withEffect">
                                  <p:stCondLst>
                                    <p:cond delay="0"/>
                                  </p:stCondLst>
                                  <p:childTnLst>
                                    <p:set>
                                      <p:cBhvr override="childStyle">
                                        <p:cTn id="24" dur="500" fill="hold"/>
                                        <p:tgtEl>
                                          <p:spTgt spid="7"/>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stCondLst>
                                            <p:cond delay="0"/>
                                          </p:stCondLst>
                                        </p:cTn>
                                        <p:tgtEl>
                                          <p:spTgt spid="9"/>
                                        </p:tgtEl>
                                      </p:cBhvr>
                                    </p:animEffect>
                                    <p:anim to="" calcmode="lin" valueType="num">
                                      <p:cBhvr>
                                        <p:cTn id="3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32" fill="hold">
                            <p:stCondLst>
                              <p:cond delay="500"/>
                            </p:stCondLst>
                            <p:childTnLst>
                              <p:par>
                                <p:cTn id="33" presetID="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stCondLst>
                                            <p:cond delay="0"/>
                                          </p:stCondLst>
                                        </p:cTn>
                                        <p:tgtEl>
                                          <p:spTgt spid="8"/>
                                        </p:tgtEl>
                                      </p:cBhvr>
                                    </p:animEffect>
                                    <p:anim to="" calcmode="lin" valueType="num">
                                      <p:cBhvr>
                                        <p:cTn id="3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38" presetID="0" presetClass="entr" presetSubtype="0" fill="hold" grpId="0" nodeType="withEffect">
                                  <p:stCondLst>
                                    <p:cond delay="250"/>
                                  </p:stCondLst>
                                  <p:iterate type="lt">
                                    <p:tmPct val="10000"/>
                                  </p:iterate>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stCondLst>
                                            <p:cond delay="0"/>
                                          </p:stCondLst>
                                        </p:cTn>
                                        <p:tgtEl>
                                          <p:spTgt spid="10"/>
                                        </p:tgtEl>
                                      </p:cBhvr>
                                    </p:animEffect>
                                    <p:anim to="" calcmode="lin" valueType="num">
                                      <p:cBhvr>
                                        <p:cTn id="4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43" fill="hold">
                            <p:stCondLst>
                              <p:cond delay="1400"/>
                            </p:stCondLst>
                            <p:childTnLst>
                              <p:par>
                                <p:cTn id="44" presetID="26" presetClass="emph" presetSubtype="0" fill="hold" grpId="1" nodeType="afterEffect">
                                  <p:stCondLst>
                                    <p:cond delay="0"/>
                                  </p:stCondLst>
                                  <p:iterate type="lt">
                                    <p:tmPct val="0"/>
                                  </p:iterate>
                                  <p:childTnLst>
                                    <p:animEffect transition="out" filter="fade">
                                      <p:cBhvr>
                                        <p:cTn id="45" dur="500" tmFilter="0, 0; .2, .5; .8, .5; 1, 0"/>
                                        <p:tgtEl>
                                          <p:spTgt spid="10"/>
                                        </p:tgtEl>
                                      </p:cBhvr>
                                    </p:animEffect>
                                    <p:animScale>
                                      <p:cBhvr>
                                        <p:cTn id="46" dur="250" autoRev="1" fill="hold"/>
                                        <p:tgtEl>
                                          <p:spTgt spid="10"/>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50"/>
                                        <p:tgtEl>
                                          <p:spTgt spid="4"/>
                                        </p:tgtEl>
                                      </p:cBhvr>
                                    </p:animEffect>
                                  </p:childTnLst>
                                </p:cTn>
                              </p:par>
                              <p:par>
                                <p:cTn id="52" presetID="42" presetClass="path" presetSubtype="0" accel="50000" decel="50000" fill="hold" grpId="1" nodeType="withEffect">
                                  <p:stCondLst>
                                    <p:cond delay="0"/>
                                  </p:stCondLst>
                                  <p:childTnLst>
                                    <p:animMotion origin="layout" path="M 1.38889E-6 1.48148E-6 L -0.34219 0.07731 " pathEditMode="relative" rAng="0" ptsTypes="AA">
                                      <p:cBhvr>
                                        <p:cTn id="53" dur="2000" fill="hold"/>
                                        <p:tgtEl>
                                          <p:spTgt spid="4"/>
                                        </p:tgtEl>
                                        <p:attrNameLst>
                                          <p:attrName>ppt_x</p:attrName>
                                          <p:attrName>ppt_y</p:attrName>
                                        </p:attrNameLst>
                                      </p:cBhvr>
                                      <p:rCtr x="-17118" y="3866"/>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0" presetClass="exit" presetSubtype="0" fill="hold" grpId="1" nodeType="withEffect">
                                  <p:stCondLst>
                                    <p:cond delay="500"/>
                                  </p:stCondLst>
                                  <p:childTnLst>
                                    <p:set>
                                      <p:cBhvr>
                                        <p:cTn id="58" dur="1" fill="hold">
                                          <p:stCondLst>
                                            <p:cond delay="999"/>
                                          </p:stCondLst>
                                        </p:cTn>
                                        <p:tgtEl>
                                          <p:spTgt spid="9"/>
                                        </p:tgtEl>
                                        <p:attrNameLst>
                                          <p:attrName>style.visibility</p:attrName>
                                        </p:attrNameLst>
                                      </p:cBhvr>
                                      <p:to>
                                        <p:strVal val="hidden"/>
                                      </p:to>
                                    </p:set>
                                    <p:animEffect transition="out" filter="dissolve">
                                      <p:cBhvr>
                                        <p:cTn id="59" dur="1000">
                                          <p:stCondLst>
                                            <p:cond delay="0"/>
                                          </p:stCondLst>
                                        </p:cTn>
                                        <p:tgtEl>
                                          <p:spTgt spid="9"/>
                                        </p:tgtEl>
                                      </p:cBhvr>
                                    </p:animEffect>
                                    <p:anim to="" calcmode="lin" valueType="num">
                                      <p:cBhvr>
                                        <p:cTn id="60"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61"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62" presetID="42" presetClass="path" presetSubtype="0" accel="50000" decel="50000" fill="hold" grpId="2" nodeType="withEffect">
                                  <p:stCondLst>
                                    <p:cond delay="500"/>
                                  </p:stCondLst>
                                  <p:childTnLst>
                                    <p:animMotion origin="layout" path="M -4.44444E-6 2.96296E-6 L 0.33976 0.16875 " pathEditMode="relative" rAng="0" ptsTypes="AA">
                                      <p:cBhvr>
                                        <p:cTn id="63" dur="1000" fill="hold"/>
                                        <p:tgtEl>
                                          <p:spTgt spid="9"/>
                                        </p:tgtEl>
                                        <p:attrNameLst>
                                          <p:attrName>ppt_x</p:attrName>
                                          <p:attrName>ppt_y</p:attrName>
                                        </p:attrNameLst>
                                      </p:cBhvr>
                                      <p:rCtr x="16979" y="8426"/>
                                    </p:animMotion>
                                  </p:childTnLst>
                                </p:cTn>
                              </p:par>
                              <p:par>
                                <p:cTn id="64" presetID="10" presetClass="exit" presetSubtype="0" fill="hold" grpId="1" nodeType="with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250"/>
                                        <p:tgtEl>
                                          <p:spTgt spid="6"/>
                                        </p:tgtEl>
                                      </p:cBhvr>
                                    </p:animEffect>
                                    <p:set>
                                      <p:cBhvr>
                                        <p:cTn id="69" dur="1" fill="hold">
                                          <p:stCondLst>
                                            <p:cond delay="249"/>
                                          </p:stCondLst>
                                        </p:cTn>
                                        <p:tgtEl>
                                          <p:spTgt spid="6"/>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250"/>
                                        <p:tgtEl>
                                          <p:spTgt spid="7"/>
                                        </p:tgtEl>
                                      </p:cBhvr>
                                    </p:animEffect>
                                    <p:set>
                                      <p:cBhvr>
                                        <p:cTn id="72" dur="1" fill="hold">
                                          <p:stCondLst>
                                            <p:cond delay="249"/>
                                          </p:stCondLst>
                                        </p:cTn>
                                        <p:tgtEl>
                                          <p:spTgt spid="7"/>
                                        </p:tgtEl>
                                        <p:attrNameLst>
                                          <p:attrName>style.visibility</p:attrName>
                                        </p:attrNameLst>
                                      </p:cBhvr>
                                      <p:to>
                                        <p:strVal val="hidden"/>
                                      </p:to>
                                    </p:set>
                                  </p:childTnLst>
                                </p:cTn>
                              </p:par>
                              <p:par>
                                <p:cTn id="73" presetID="47" presetClass="exit" presetSubtype="0" fill="hold" grpId="2" nodeType="withEffect">
                                  <p:stCondLst>
                                    <p:cond delay="0"/>
                                  </p:stCondLst>
                                  <p:iterate type="lt">
                                    <p:tmPct val="0"/>
                                  </p:iterate>
                                  <p:childTnLst>
                                    <p:animEffect transition="out" filter="fade">
                                      <p:cBhvr>
                                        <p:cTn id="74" dur="1000"/>
                                        <p:tgtEl>
                                          <p:spTgt spid="10"/>
                                        </p:tgtEl>
                                      </p:cBhvr>
                                    </p:animEffect>
                                    <p:anim calcmode="lin" valueType="num">
                                      <p:cBhvr>
                                        <p:cTn id="75" dur="1000"/>
                                        <p:tgtEl>
                                          <p:spTgt spid="10"/>
                                        </p:tgtEl>
                                        <p:attrNameLst>
                                          <p:attrName>ppt_x</p:attrName>
                                        </p:attrNameLst>
                                      </p:cBhvr>
                                      <p:tavLst>
                                        <p:tav tm="0">
                                          <p:val>
                                            <p:strVal val="ppt_x"/>
                                          </p:val>
                                        </p:tav>
                                        <p:tav tm="100000">
                                          <p:val>
                                            <p:strVal val="ppt_x"/>
                                          </p:val>
                                        </p:tav>
                                      </p:tavLst>
                                    </p:anim>
                                    <p:anim calcmode="lin" valueType="num">
                                      <p:cBhvr>
                                        <p:cTn id="76" dur="1000"/>
                                        <p:tgtEl>
                                          <p:spTgt spid="10"/>
                                        </p:tgtEl>
                                        <p:attrNameLst>
                                          <p:attrName>ppt_y</p:attrName>
                                        </p:attrNameLst>
                                      </p:cBhvr>
                                      <p:tavLst>
                                        <p:tav tm="0">
                                          <p:val>
                                            <p:strVal val="ppt_y"/>
                                          </p:val>
                                        </p:tav>
                                        <p:tav tm="100000">
                                          <p:val>
                                            <p:strVal val="ppt_y-.1"/>
                                          </p:val>
                                        </p:tav>
                                      </p:tavLst>
                                    </p:anim>
                                    <p:set>
                                      <p:cBhvr>
                                        <p:cTn id="77"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4" grpId="0"/>
      <p:bldP spid="4" grpId="1"/>
      <p:bldP spid="8" grpId="0"/>
      <p:bldP spid="8" grpId="1"/>
      <p:bldP spid="9" grpId="0"/>
      <p:bldP spid="9" grpId="1"/>
      <p:bldP spid="9" grpId="2"/>
      <p:bldP spid="10" grpId="0"/>
      <p:bldP spid="10" grpId="1"/>
      <p:bldP spid="10"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D4D8C-9B85-4526-8D77-30E140F167A6}"/>
              </a:ext>
            </a:extLst>
          </p:cNvPr>
          <p:cNvPicPr>
            <a:picLocks noChangeAspect="1"/>
          </p:cNvPicPr>
          <p:nvPr/>
        </p:nvPicPr>
        <p:blipFill rotWithShape="1">
          <a:blip r:embed="rId3">
            <a:extLst>
              <a:ext uri="{28A0092B-C50C-407E-A947-70E740481C1C}">
                <a14:useLocalDpi xmlns:a14="http://schemas.microsoft.com/office/drawing/2010/main" val="0"/>
              </a:ext>
            </a:extLst>
          </a:blip>
          <a:srcRect l="-131" r="11025"/>
          <a:stretch/>
        </p:blipFill>
        <p:spPr>
          <a:xfrm>
            <a:off x="-27710" y="0"/>
            <a:ext cx="9171709" cy="6858000"/>
          </a:xfrm>
          <a:prstGeom prst="rect">
            <a:avLst/>
          </a:prstGeom>
        </p:spPr>
      </p:pic>
      <p:sp>
        <p:nvSpPr>
          <p:cNvPr id="3074" name="Rectangle 2"/>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lay aside all filthiness and overflow of wickedness,     and receive with meekness the implanted word, which is able      to save your souls.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1:21 </a:t>
            </a:r>
          </a:p>
        </p:txBody>
      </p:sp>
      <p:sp>
        <p:nvSpPr>
          <p:cNvPr id="4" name="Rectangle 2">
            <a:extLst>
              <a:ext uri="{FF2B5EF4-FFF2-40B4-BE49-F238E27FC236}">
                <a16:creationId xmlns:a16="http://schemas.microsoft.com/office/drawing/2014/main" id="{876E38E2-00C3-4FFD-BF0E-D84560537498}"/>
              </a:ext>
            </a:extLst>
          </p:cNvPr>
          <p:cNvSpPr txBox="1">
            <a:spLocks noChangeArrowheads="1"/>
          </p:cNvSpPr>
          <p:nvPr/>
        </p:nvSpPr>
        <p:spPr bwMode="auto">
          <a:xfrm>
            <a:off x="5429384" y="192451"/>
            <a:ext cx="3547872" cy="3177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50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lay aside</a:t>
            </a:r>
          </a:p>
          <a:p>
            <a:pPr eaLnBrk="1" hangingPunct="1">
              <a:lnSpc>
                <a:spcPts val="50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filthiness </a:t>
            </a:r>
          </a:p>
          <a:p>
            <a:pPr eaLnBrk="1" hangingPunct="1">
              <a:lnSpc>
                <a:spcPts val="50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overflow of</a:t>
            </a:r>
          </a:p>
          <a:p>
            <a:pPr eaLnBrk="1" hangingPunct="1">
              <a:lnSpc>
                <a:spcPts val="50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wickedness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839CCA9-62E4-4ADF-BD22-8DFF5BB2D7F3}"/>
              </a:ext>
            </a:extLst>
          </p:cNvPr>
          <p:cNvSpPr txBox="1">
            <a:spLocks noChangeArrowheads="1"/>
          </p:cNvSpPr>
          <p:nvPr/>
        </p:nvSpPr>
        <p:spPr bwMode="auto">
          <a:xfrm>
            <a:off x="4804756" y="3470862"/>
            <a:ext cx="3944112" cy="2668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receive with</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meekness the</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implanted word</a:t>
            </a:r>
          </a:p>
        </p:txBody>
      </p:sp>
      <p:sp>
        <p:nvSpPr>
          <p:cNvPr id="6" name="Rectangle 2">
            <a:extLst>
              <a:ext uri="{FF2B5EF4-FFF2-40B4-BE49-F238E27FC236}">
                <a16:creationId xmlns:a16="http://schemas.microsoft.com/office/drawing/2014/main" id="{FA358361-A0C0-47A3-A313-3045AF4F1367}"/>
              </a:ext>
            </a:extLst>
          </p:cNvPr>
          <p:cNvSpPr txBox="1">
            <a:spLocks noChangeArrowheads="1"/>
          </p:cNvSpPr>
          <p:nvPr/>
        </p:nvSpPr>
        <p:spPr bwMode="auto">
          <a:xfrm>
            <a:off x="1048512" y="989235"/>
            <a:ext cx="4383024" cy="1845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which is able to</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save your souls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9A3D818-EDA2-4509-8B8B-B3E94C2807BE}"/>
              </a:ext>
            </a:extLst>
          </p:cNvPr>
          <p:cNvSpPr txBox="1">
            <a:spLocks noChangeArrowheads="1"/>
          </p:cNvSpPr>
          <p:nvPr/>
        </p:nvSpPr>
        <p:spPr bwMode="auto">
          <a:xfrm>
            <a:off x="3120104" y="1682254"/>
            <a:ext cx="241410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lay aside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B43D071-D9AA-4DAF-B130-F32F420FB307}"/>
              </a:ext>
            </a:extLst>
          </p:cNvPr>
          <p:cNvSpPr txBox="1">
            <a:spLocks noChangeArrowheads="1"/>
          </p:cNvSpPr>
          <p:nvPr/>
        </p:nvSpPr>
        <p:spPr bwMode="auto">
          <a:xfrm>
            <a:off x="5177124" y="1684636"/>
            <a:ext cx="336499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all filthiness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CD688A65-CA4C-4486-8772-CDB8A8699617}"/>
              </a:ext>
            </a:extLst>
          </p:cNvPr>
          <p:cNvSpPr txBox="1">
            <a:spLocks noChangeArrowheads="1"/>
          </p:cNvSpPr>
          <p:nvPr/>
        </p:nvSpPr>
        <p:spPr bwMode="auto">
          <a:xfrm>
            <a:off x="2128551" y="2352530"/>
            <a:ext cx="296265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overflow of</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47560B5E-7B62-4AA3-97D1-0FFAA01BB229}"/>
              </a:ext>
            </a:extLst>
          </p:cNvPr>
          <p:cNvSpPr txBox="1">
            <a:spLocks noChangeArrowheads="1"/>
          </p:cNvSpPr>
          <p:nvPr/>
        </p:nvSpPr>
        <p:spPr bwMode="auto">
          <a:xfrm>
            <a:off x="4905561" y="2351767"/>
            <a:ext cx="300523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wickedness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71E47B36-0B40-47C0-9D53-0ED461CA4A02}"/>
              </a:ext>
            </a:extLst>
          </p:cNvPr>
          <p:cNvSpPr txBox="1">
            <a:spLocks noChangeArrowheads="1"/>
          </p:cNvSpPr>
          <p:nvPr/>
        </p:nvSpPr>
        <p:spPr bwMode="auto">
          <a:xfrm>
            <a:off x="1726593" y="3018899"/>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receive with</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2A01AF30-76A9-4019-B741-661554BEFE83}"/>
              </a:ext>
            </a:extLst>
          </p:cNvPr>
          <p:cNvSpPr txBox="1">
            <a:spLocks noChangeArrowheads="1"/>
          </p:cNvSpPr>
          <p:nvPr/>
        </p:nvSpPr>
        <p:spPr bwMode="auto">
          <a:xfrm>
            <a:off x="4706398" y="3023662"/>
            <a:ext cx="371246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meekness the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5011CF00-A0F8-4600-961C-FEA65ABE254D}"/>
              </a:ext>
            </a:extLst>
          </p:cNvPr>
          <p:cNvSpPr txBox="1">
            <a:spLocks noChangeArrowheads="1"/>
          </p:cNvSpPr>
          <p:nvPr/>
        </p:nvSpPr>
        <p:spPr bwMode="auto">
          <a:xfrm>
            <a:off x="731036" y="3695555"/>
            <a:ext cx="441341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implanted word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FF119F6D-61F8-434C-B62F-CD9D4A82342A}"/>
              </a:ext>
            </a:extLst>
          </p:cNvPr>
          <p:cNvSpPr txBox="1">
            <a:spLocks noChangeArrowheads="1"/>
          </p:cNvSpPr>
          <p:nvPr/>
        </p:nvSpPr>
        <p:spPr bwMode="auto">
          <a:xfrm>
            <a:off x="4897182" y="3695555"/>
            <a:ext cx="334679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which is able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D7AF637D-86EF-4C7B-BFB2-C219D31CCD26}"/>
              </a:ext>
            </a:extLst>
          </p:cNvPr>
          <p:cNvSpPr txBox="1">
            <a:spLocks noChangeArrowheads="1"/>
          </p:cNvSpPr>
          <p:nvPr/>
        </p:nvSpPr>
        <p:spPr bwMode="auto">
          <a:xfrm>
            <a:off x="978887" y="4367448"/>
            <a:ext cx="91449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to</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B285DCA7-1779-4F26-A1A1-3B79E1773A5E}"/>
              </a:ext>
            </a:extLst>
          </p:cNvPr>
          <p:cNvSpPr txBox="1">
            <a:spLocks noChangeArrowheads="1"/>
          </p:cNvSpPr>
          <p:nvPr/>
        </p:nvSpPr>
        <p:spPr bwMode="auto">
          <a:xfrm>
            <a:off x="1609344" y="4369830"/>
            <a:ext cx="395020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save your souls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Freeform: Shape 17">
            <a:extLst>
              <a:ext uri="{FF2B5EF4-FFF2-40B4-BE49-F238E27FC236}">
                <a16:creationId xmlns:a16="http://schemas.microsoft.com/office/drawing/2014/main" id="{4066F697-3991-4E14-8AC6-8543C7B2B1BF}"/>
              </a:ext>
            </a:extLst>
          </p:cNvPr>
          <p:cNvSpPr/>
          <p:nvPr/>
        </p:nvSpPr>
        <p:spPr>
          <a:xfrm>
            <a:off x="-21431" y="3359150"/>
            <a:ext cx="4155281" cy="3498850"/>
          </a:xfrm>
          <a:custGeom>
            <a:avLst/>
            <a:gdLst>
              <a:gd name="connsiteX0" fmla="*/ 4140200 w 4140200"/>
              <a:gd name="connsiteY0" fmla="*/ 0 h 3498850"/>
              <a:gd name="connsiteX1" fmla="*/ 3721100 w 4140200"/>
              <a:gd name="connsiteY1" fmla="*/ 3498850 h 3498850"/>
              <a:gd name="connsiteX2" fmla="*/ 0 w 4140200"/>
              <a:gd name="connsiteY2" fmla="*/ 3498850 h 3498850"/>
              <a:gd name="connsiteX3" fmla="*/ 19050 w 4140200"/>
              <a:gd name="connsiteY3" fmla="*/ 6350 h 3498850"/>
              <a:gd name="connsiteX4" fmla="*/ 4140200 w 4140200"/>
              <a:gd name="connsiteY4" fmla="*/ 0 h 349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200" h="3498850">
                <a:moveTo>
                  <a:pt x="4140200" y="0"/>
                </a:moveTo>
                <a:lnTo>
                  <a:pt x="3721100" y="3498850"/>
                </a:lnTo>
                <a:lnTo>
                  <a:pt x="0" y="3498850"/>
                </a:lnTo>
                <a:lnTo>
                  <a:pt x="19050" y="6350"/>
                </a:lnTo>
                <a:lnTo>
                  <a:pt x="414020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082D0C65-86D5-45CA-860C-A7A88DD8DE7C}"/>
              </a:ext>
            </a:extLst>
          </p:cNvPr>
          <p:cNvSpPr txBox="1">
            <a:spLocks noChangeArrowheads="1"/>
          </p:cNvSpPr>
          <p:nvPr/>
        </p:nvSpPr>
        <p:spPr bwMode="auto">
          <a:xfrm>
            <a:off x="5687303" y="2311844"/>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wicked</a:t>
            </a:r>
          </a:p>
        </p:txBody>
      </p:sp>
      <p:sp>
        <p:nvSpPr>
          <p:cNvPr id="21" name="Rectangle 2">
            <a:extLst>
              <a:ext uri="{FF2B5EF4-FFF2-40B4-BE49-F238E27FC236}">
                <a16:creationId xmlns:a16="http://schemas.microsoft.com/office/drawing/2014/main" id="{B7A70008-CA17-496E-818D-2BD0913C2441}"/>
              </a:ext>
            </a:extLst>
          </p:cNvPr>
          <p:cNvSpPr txBox="1">
            <a:spLocks noChangeArrowheads="1"/>
          </p:cNvSpPr>
          <p:nvPr/>
        </p:nvSpPr>
        <p:spPr bwMode="auto">
          <a:xfrm>
            <a:off x="3657418" y="1841477"/>
            <a:ext cx="143360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rPr>
              <a:t>soul</a:t>
            </a:r>
            <a:endParaRPr kumimoji="0" lang="en-US" altLang="en-US" sz="3200" b="1" i="1" u="none" strike="noStrike" kern="0" cap="none" spc="0" normalizeH="0" baseline="0" noProof="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hidden="1">
            <a:extLst>
              <a:ext uri="{FF2B5EF4-FFF2-40B4-BE49-F238E27FC236}">
                <a16:creationId xmlns:a16="http://schemas.microsoft.com/office/drawing/2014/main" id="{C8781871-3C1E-47B3-88CA-04E9445687AB}"/>
              </a:ext>
            </a:extLst>
          </p:cNvPr>
          <p:cNvSpPr txBox="1">
            <a:spLocks noChangeArrowheads="1"/>
          </p:cNvSpPr>
          <p:nvPr/>
        </p:nvSpPr>
        <p:spPr bwMode="auto">
          <a:xfrm>
            <a:off x="441115" y="5375046"/>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wicked</a:t>
            </a:r>
          </a:p>
        </p:txBody>
      </p:sp>
      <p:sp>
        <p:nvSpPr>
          <p:cNvPr id="22" name="Rectangle 2">
            <a:extLst>
              <a:ext uri="{FF2B5EF4-FFF2-40B4-BE49-F238E27FC236}">
                <a16:creationId xmlns:a16="http://schemas.microsoft.com/office/drawing/2014/main" id="{78E4704A-2B62-45D6-8276-129E034B6564}"/>
              </a:ext>
            </a:extLst>
          </p:cNvPr>
          <p:cNvSpPr txBox="1">
            <a:spLocks noChangeArrowheads="1"/>
          </p:cNvSpPr>
          <p:nvPr/>
        </p:nvSpPr>
        <p:spPr bwMode="auto">
          <a:xfrm>
            <a:off x="3934547" y="4370610"/>
            <a:ext cx="143360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rPr>
              <a:t>soul</a:t>
            </a:r>
            <a:endParaRPr kumimoji="0" lang="en-US" altLang="en-US" sz="3200" b="1" i="1" u="none" strike="noStrike" kern="0" cap="none" spc="0" normalizeH="0" baseline="0" noProof="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28495388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24878 -0.3838 " pathEditMode="relative" rAng="0" ptsTypes="AA">
                                      <p:cBhvr>
                                        <p:cTn id="10" dur="1000" spd="-100000" fill="hold"/>
                                        <p:tgtEl>
                                          <p:spTgt spid="3074"/>
                                        </p:tgtEl>
                                        <p:attrNameLst>
                                          <p:attrName>ppt_x</p:attrName>
                                          <p:attrName>ppt_y</p:attrName>
                                        </p:attrNameLst>
                                      </p:cBhvr>
                                      <p:rCtr x="-12448" y="-19190"/>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22"/>
                                        </p:tgtEl>
                                      </p:cBhvr>
                                    </p:animEffect>
                                    <p:set>
                                      <p:cBhvr>
                                        <p:cTn id="14" dur="1" fill="hold">
                                          <p:stCondLst>
                                            <p:cond delay="249"/>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5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5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50"/>
                                        <p:tgtEl>
                                          <p:spTgt spid="16"/>
                                        </p:tgtEl>
                                      </p:cBhvr>
                                    </p:animEffect>
                                  </p:childTnLst>
                                </p:cTn>
                              </p:par>
                              <p:par>
                                <p:cTn id="47" presetID="42" presetClass="path" presetSubtype="0" accel="50000" decel="50000" fill="hold" grpId="1" nodeType="withEffect">
                                  <p:stCondLst>
                                    <p:cond delay="0"/>
                                  </p:stCondLst>
                                  <p:childTnLst>
                                    <p:animMotion origin="layout" path="M -2.77778E-7 3.33333E-6 L 0.31493 -0.18588 " pathEditMode="relative" rAng="0" ptsTypes="AA">
                                      <p:cBhvr>
                                        <p:cTn id="48" dur="2000" fill="hold"/>
                                        <p:tgtEl>
                                          <p:spTgt spid="7"/>
                                        </p:tgtEl>
                                        <p:attrNameLst>
                                          <p:attrName>ppt_x</p:attrName>
                                          <p:attrName>ppt_y</p:attrName>
                                        </p:attrNameLst>
                                      </p:cBhvr>
                                      <p:rCtr x="15747" y="-9306"/>
                                    </p:animMotion>
                                  </p:childTnLst>
                                </p:cTn>
                              </p:par>
                              <p:par>
                                <p:cTn id="49" presetID="42" presetClass="path" presetSubtype="0" accel="50000" decel="50000" fill="hold" grpId="1" nodeType="withEffect">
                                  <p:stCondLst>
                                    <p:cond delay="0"/>
                                  </p:stCondLst>
                                  <p:childTnLst>
                                    <p:animMotion origin="layout" path="M -3.61111E-6 1.85185E-6 L 0.0382 -0.09352 " pathEditMode="relative" rAng="0" ptsTypes="AA">
                                      <p:cBhvr>
                                        <p:cTn id="50" dur="2000" fill="hold"/>
                                        <p:tgtEl>
                                          <p:spTgt spid="8"/>
                                        </p:tgtEl>
                                        <p:attrNameLst>
                                          <p:attrName>ppt_x</p:attrName>
                                          <p:attrName>ppt_y</p:attrName>
                                        </p:attrNameLst>
                                      </p:cBhvr>
                                      <p:rCtr x="1910" y="-4676"/>
                                    </p:animMotion>
                                  </p:childTnLst>
                                </p:cTn>
                              </p:par>
                              <p:par>
                                <p:cTn id="51" presetID="42" presetClass="path" presetSubtype="0" accel="50000" decel="50000" fill="hold" grpId="1" nodeType="withEffect">
                                  <p:stCondLst>
                                    <p:cond delay="0"/>
                                  </p:stCondLst>
                                  <p:childTnLst>
                                    <p:animMotion origin="layout" path="M -1.66667E-6 -1.85185E-6 L 0.39323 -0.09884 " pathEditMode="relative" rAng="0" ptsTypes="AA">
                                      <p:cBhvr>
                                        <p:cTn id="52" dur="2000" fill="hold"/>
                                        <p:tgtEl>
                                          <p:spTgt spid="9"/>
                                        </p:tgtEl>
                                        <p:attrNameLst>
                                          <p:attrName>ppt_x</p:attrName>
                                          <p:attrName>ppt_y</p:attrName>
                                        </p:attrNameLst>
                                      </p:cBhvr>
                                      <p:rCtr x="19653" y="-4954"/>
                                    </p:animMotion>
                                  </p:childTnLst>
                                </p:cTn>
                              </p:par>
                              <p:par>
                                <p:cTn id="53" presetID="42" presetClass="path" presetSubtype="0" accel="50000" decel="50000" fill="hold" grpId="1" nodeType="withEffect">
                                  <p:stCondLst>
                                    <p:cond delay="0"/>
                                  </p:stCondLst>
                                  <p:childTnLst>
                                    <p:animMotion origin="layout" path="M -4.44444E-6 -3.7037E-7 L 0.08768 -0.00509 " pathEditMode="relative" rAng="0" ptsTypes="AA">
                                      <p:cBhvr>
                                        <p:cTn id="54" dur="2000" fill="hold"/>
                                        <p:tgtEl>
                                          <p:spTgt spid="10"/>
                                        </p:tgtEl>
                                        <p:attrNameLst>
                                          <p:attrName>ppt_x</p:attrName>
                                          <p:attrName>ppt_y</p:attrName>
                                        </p:attrNameLst>
                                      </p:cBhvr>
                                      <p:rCtr x="4375" y="-255"/>
                                    </p:animMotion>
                                  </p:childTnLst>
                                </p:cTn>
                              </p:par>
                              <p:par>
                                <p:cTn id="55" presetID="42" presetClass="path" presetSubtype="0" accel="50000" decel="50000" fill="hold" grpId="1" nodeType="withEffect">
                                  <p:stCondLst>
                                    <p:cond delay="0"/>
                                  </p:stCondLst>
                                  <p:childTnLst>
                                    <p:animMotion origin="layout" path="M -2.22222E-6 -4.07407E-6 L 0.36875 0.10394 " pathEditMode="relative" rAng="0" ptsTypes="AA">
                                      <p:cBhvr>
                                        <p:cTn id="56" dur="2000" fill="hold"/>
                                        <p:tgtEl>
                                          <p:spTgt spid="11"/>
                                        </p:tgtEl>
                                        <p:attrNameLst>
                                          <p:attrName>ppt_x</p:attrName>
                                          <p:attrName>ppt_y</p:attrName>
                                        </p:attrNameLst>
                                      </p:cBhvr>
                                      <p:rCtr x="18438" y="5185"/>
                                    </p:animMotion>
                                  </p:childTnLst>
                                </p:cTn>
                              </p:par>
                              <p:par>
                                <p:cTn id="57" presetID="42" presetClass="path" presetSubtype="0" accel="50000" decel="50000" fill="hold" grpId="1" nodeType="withEffect">
                                  <p:stCondLst>
                                    <p:cond delay="0"/>
                                  </p:stCondLst>
                                  <p:childTnLst>
                                    <p:animMotion origin="layout" path="M 1.66667E-6 1.48148E-6 L 0.02344 0.20092 " pathEditMode="relative" rAng="0" ptsTypes="AA">
                                      <p:cBhvr>
                                        <p:cTn id="58" dur="2000" fill="hold"/>
                                        <p:tgtEl>
                                          <p:spTgt spid="12"/>
                                        </p:tgtEl>
                                        <p:attrNameLst>
                                          <p:attrName>ppt_x</p:attrName>
                                          <p:attrName>ppt_y</p:attrName>
                                        </p:attrNameLst>
                                      </p:cBhvr>
                                      <p:rCtr x="1163" y="10046"/>
                                    </p:animMotion>
                                  </p:childTnLst>
                                </p:cTn>
                              </p:par>
                              <p:par>
                                <p:cTn id="59" presetID="42" presetClass="path" presetSubtype="0" accel="50000" decel="50000" fill="hold" grpId="1" nodeType="withEffect">
                                  <p:stCondLst>
                                    <p:cond delay="0"/>
                                  </p:stCondLst>
                                  <p:childTnLst>
                                    <p:animMotion origin="layout" path="M -5.55556E-7 4.81481E-6 L 0.41997 0.20069 " pathEditMode="relative" rAng="0" ptsTypes="AA">
                                      <p:cBhvr>
                                        <p:cTn id="60" dur="2000" fill="hold"/>
                                        <p:tgtEl>
                                          <p:spTgt spid="13"/>
                                        </p:tgtEl>
                                        <p:attrNameLst>
                                          <p:attrName>ppt_x</p:attrName>
                                          <p:attrName>ppt_y</p:attrName>
                                        </p:attrNameLst>
                                      </p:cBhvr>
                                      <p:rCtr x="20990" y="10023"/>
                                    </p:animMotion>
                                  </p:childTnLst>
                                </p:cTn>
                              </p:par>
                              <p:par>
                                <p:cTn id="61" presetID="42" presetClass="path" presetSubtype="0" accel="50000" decel="50000" fill="hold" grpId="1" nodeType="withEffect">
                                  <p:stCondLst>
                                    <p:cond delay="0"/>
                                  </p:stCondLst>
                                  <p:childTnLst>
                                    <p:animMotion origin="layout" path="M 3.61111E-6 4.81481E-6 L -0.39792 -0.36783 " pathEditMode="relative" rAng="0" ptsTypes="AA">
                                      <p:cBhvr>
                                        <p:cTn id="62" dur="2000" fill="hold"/>
                                        <p:tgtEl>
                                          <p:spTgt spid="14"/>
                                        </p:tgtEl>
                                        <p:attrNameLst>
                                          <p:attrName>ppt_x</p:attrName>
                                          <p:attrName>ppt_y</p:attrName>
                                        </p:attrNameLst>
                                      </p:cBhvr>
                                      <p:rCtr x="-19896" y="-18403"/>
                                    </p:animMotion>
                                  </p:childTnLst>
                                </p:cTn>
                              </p:par>
                              <p:par>
                                <p:cTn id="63" presetID="42" presetClass="path" presetSubtype="0" accel="50000" decel="50000" fill="hold" grpId="1" nodeType="withEffect">
                                  <p:stCondLst>
                                    <p:cond delay="0"/>
                                  </p:stCondLst>
                                  <p:childTnLst>
                                    <p:animMotion origin="layout" path="M 1.94444E-6 -1.85185E-6 L 0.36979 -0.46342 " pathEditMode="relative" rAng="0" ptsTypes="AA">
                                      <p:cBhvr>
                                        <p:cTn id="64" dur="2000" fill="hold"/>
                                        <p:tgtEl>
                                          <p:spTgt spid="15"/>
                                        </p:tgtEl>
                                        <p:attrNameLst>
                                          <p:attrName>ppt_x</p:attrName>
                                          <p:attrName>ppt_y</p:attrName>
                                        </p:attrNameLst>
                                      </p:cBhvr>
                                      <p:rCtr x="18490" y="-23171"/>
                                    </p:animMotion>
                                  </p:childTnLst>
                                </p:cTn>
                              </p:par>
                              <p:par>
                                <p:cTn id="65" presetID="42" presetClass="path" presetSubtype="0" accel="50000" decel="50000" fill="hold" grpId="1" nodeType="withEffect">
                                  <p:stCondLst>
                                    <p:cond delay="0"/>
                                  </p:stCondLst>
                                  <p:childTnLst>
                                    <p:animMotion origin="layout" path="M -3.88889E-6 -4.81481E-6 L -0.03038 -0.36828 " pathEditMode="relative" rAng="0" ptsTypes="AA">
                                      <p:cBhvr>
                                        <p:cTn id="66" dur="2000" fill="hold"/>
                                        <p:tgtEl>
                                          <p:spTgt spid="16"/>
                                        </p:tgtEl>
                                        <p:attrNameLst>
                                          <p:attrName>ppt_x</p:attrName>
                                          <p:attrName>ppt_y</p:attrName>
                                        </p:attrNameLst>
                                      </p:cBhvr>
                                      <p:rCtr x="-1528" y="-18426"/>
                                    </p:animMotion>
                                  </p:childTnLst>
                                </p:cTn>
                              </p:par>
                              <p:par>
                                <p:cTn id="67" presetID="10" presetClass="exit" presetSubtype="0" fill="hold" grpId="1" nodeType="withEffect">
                                  <p:stCondLst>
                                    <p:cond delay="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250"/>
                                        <p:tgtEl>
                                          <p:spTgt spid="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250"/>
                                        <p:tgtEl>
                                          <p:spTgt spid="6"/>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50"/>
                                        <p:tgtEl>
                                          <p:spTgt spid="5"/>
                                        </p:tgtEl>
                                      </p:cBhvr>
                                    </p:animEffect>
                                  </p:childTnLst>
                                </p:cTn>
                              </p:par>
                              <p:par>
                                <p:cTn id="80" presetID="10" presetClass="exit" presetSubtype="0" fill="hold" grpId="2" nodeType="withEffect">
                                  <p:stCondLst>
                                    <p:cond delay="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7"/>
                                        </p:tgtEl>
                                      </p:cBhvr>
                                    </p:animEffect>
                                    <p:set>
                                      <p:cBhvr>
                                        <p:cTn id="85" dur="1" fill="hold">
                                          <p:stCondLst>
                                            <p:cond delay="499"/>
                                          </p:stCondLst>
                                        </p:cTn>
                                        <p:tgtEl>
                                          <p:spTgt spid="7"/>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0"/>
                                        </p:tgtEl>
                                      </p:cBhvr>
                                    </p:animEffect>
                                    <p:set>
                                      <p:cBhvr>
                                        <p:cTn id="91" dur="1" fill="hold">
                                          <p:stCondLst>
                                            <p:cond delay="499"/>
                                          </p:stCondLst>
                                        </p:cTn>
                                        <p:tgtEl>
                                          <p:spTgt spid="10"/>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3"/>
                                        </p:tgtEl>
                                      </p:cBhvr>
                                    </p:animEffect>
                                    <p:set>
                                      <p:cBhvr>
                                        <p:cTn id="100" dur="1" fill="hold">
                                          <p:stCondLst>
                                            <p:cond delay="499"/>
                                          </p:stCondLst>
                                        </p:cTn>
                                        <p:tgtEl>
                                          <p:spTgt spid="13"/>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4"/>
                                        </p:tgtEl>
                                      </p:cBhvr>
                                    </p:animEffect>
                                    <p:set>
                                      <p:cBhvr>
                                        <p:cTn id="103" dur="1" fill="hold">
                                          <p:stCondLst>
                                            <p:cond delay="499"/>
                                          </p:stCondLst>
                                        </p:cTn>
                                        <p:tgtEl>
                                          <p:spTgt spid="14"/>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5"/>
                                        </p:tgtEl>
                                      </p:cBhvr>
                                    </p:animEffect>
                                    <p:set>
                                      <p:cBhvr>
                                        <p:cTn id="106" dur="1" fill="hold">
                                          <p:stCondLst>
                                            <p:cond delay="499"/>
                                          </p:stCondLst>
                                        </p:cTn>
                                        <p:tgtEl>
                                          <p:spTgt spid="15"/>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6"/>
                                        </p:tgtEl>
                                      </p:cBhvr>
                                    </p:animEffect>
                                    <p:set>
                                      <p:cBhvr>
                                        <p:cTn id="109" dur="1" fill="hold">
                                          <p:stCondLst>
                                            <p:cond delay="499"/>
                                          </p:stCondLst>
                                        </p:cTn>
                                        <p:tgtEl>
                                          <p:spTgt spid="16"/>
                                        </p:tgtEl>
                                        <p:attrNameLst>
                                          <p:attrName>style.visibility</p:attrName>
                                        </p:attrNameLst>
                                      </p:cBhvr>
                                      <p:to>
                                        <p:strVal val="hidden"/>
                                      </p:to>
                                    </p:set>
                                  </p:childTnLst>
                                </p:cTn>
                              </p:par>
                              <p:par>
                                <p:cTn id="110" presetID="1" presetClass="entr" presetSubtype="0" fill="hold" grpId="0" nodeType="withEffect">
                                  <p:stCondLst>
                                    <p:cond delay="250"/>
                                  </p:stCondLst>
                                  <p:childTnLst>
                                    <p:set>
                                      <p:cBhvr>
                                        <p:cTn id="111" dur="1" fill="hold">
                                          <p:stCondLst>
                                            <p:cond delay="0"/>
                                          </p:stCondLst>
                                        </p:cTn>
                                        <p:tgtEl>
                                          <p:spTgt spid="18"/>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2" presetClass="exit" presetSubtype="8" fill="hold" grpId="0" nodeType="clickEffect">
                                  <p:stCondLst>
                                    <p:cond delay="0"/>
                                  </p:stCondLst>
                                  <p:childTnLst>
                                    <p:anim calcmode="lin" valueType="num">
                                      <p:cBhvr additive="base">
                                        <p:cTn id="115" dur="1250"/>
                                        <p:tgtEl>
                                          <p:spTgt spid="5"/>
                                        </p:tgtEl>
                                        <p:attrNameLst>
                                          <p:attrName>ppt_x</p:attrName>
                                        </p:attrNameLst>
                                      </p:cBhvr>
                                      <p:tavLst>
                                        <p:tav tm="0">
                                          <p:val>
                                            <p:strVal val="ppt_x"/>
                                          </p:val>
                                        </p:tav>
                                        <p:tav tm="100000">
                                          <p:val>
                                            <p:strVal val="0-ppt_w/2"/>
                                          </p:val>
                                        </p:tav>
                                      </p:tavLst>
                                    </p:anim>
                                    <p:anim calcmode="lin" valueType="num">
                                      <p:cBhvr additive="base">
                                        <p:cTn id="116" dur="1250"/>
                                        <p:tgtEl>
                                          <p:spTgt spid="5"/>
                                        </p:tgtEl>
                                        <p:attrNameLst>
                                          <p:attrName>ppt_y</p:attrName>
                                        </p:attrNameLst>
                                      </p:cBhvr>
                                      <p:tavLst>
                                        <p:tav tm="0">
                                          <p:val>
                                            <p:strVal val="ppt_y"/>
                                          </p:val>
                                        </p:tav>
                                        <p:tav tm="100000">
                                          <p:val>
                                            <p:strVal val="ppt_y"/>
                                          </p:val>
                                        </p:tav>
                                      </p:tavLst>
                                    </p:anim>
                                    <p:set>
                                      <p:cBhvr>
                                        <p:cTn id="117" dur="1" fill="hold">
                                          <p:stCondLst>
                                            <p:cond delay="1249"/>
                                          </p:stCondLst>
                                        </p:cTn>
                                        <p:tgtEl>
                                          <p:spTgt spid="5"/>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1" nodeType="click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fade">
                                      <p:cBhvr>
                                        <p:cTn id="122" dur="250"/>
                                        <p:tgtEl>
                                          <p:spTgt spid="19"/>
                                        </p:tgtEl>
                                      </p:cBhvr>
                                    </p:animEffect>
                                  </p:childTnLst>
                                </p:cTn>
                              </p:par>
                              <p:par>
                                <p:cTn id="123" presetID="0" presetClass="path" presetSubtype="0" accel="50000" decel="50000" fill="hold" grpId="0" nodeType="withEffect">
                                  <p:stCondLst>
                                    <p:cond delay="0"/>
                                  </p:stCondLst>
                                  <p:childTnLst>
                                    <p:animMotion origin="layout" path="M -0.00018 -3.33333E-6 C -0.00122 0.05764 -0.00209 0.07848 -0.00643 0.11945 C -0.01441 0.16019 -0.02448 0.20232 -0.04393 0.24607 C -0.0658 0.28797 -0.0974 0.33912 -0.13716 0.37431 C -0.17552 0.40787 -0.21163 0.42431 -0.2849 0.43588 C -0.3592 0.44769 -0.46337 0.44931 -0.57327 0.4463 " pathEditMode="relative" rAng="0" ptsTypes="AAAAAA">
                                      <p:cBhvr>
                                        <p:cTn id="124" dur="2000" fill="hold"/>
                                        <p:tgtEl>
                                          <p:spTgt spid="19"/>
                                        </p:tgtEl>
                                        <p:attrNameLst>
                                          <p:attrName>ppt_x</p:attrName>
                                          <p:attrName>ppt_y</p:attrName>
                                        </p:attrNameLst>
                                      </p:cBhvr>
                                      <p:rCtr x="-28663" y="22384"/>
                                    </p:animMotion>
                                  </p:childTnLst>
                                </p:cTn>
                              </p:par>
                              <p:par>
                                <p:cTn id="125" presetID="2" presetClass="exit" presetSubtype="2" fill="hold" grpId="1" nodeType="withEffect">
                                  <p:stCondLst>
                                    <p:cond delay="250"/>
                                  </p:stCondLst>
                                  <p:childTnLst>
                                    <p:anim calcmode="lin" valueType="num">
                                      <p:cBhvr additive="base">
                                        <p:cTn id="126" dur="500"/>
                                        <p:tgtEl>
                                          <p:spTgt spid="4"/>
                                        </p:tgtEl>
                                        <p:attrNameLst>
                                          <p:attrName>ppt_x</p:attrName>
                                        </p:attrNameLst>
                                      </p:cBhvr>
                                      <p:tavLst>
                                        <p:tav tm="0">
                                          <p:val>
                                            <p:strVal val="ppt_x"/>
                                          </p:val>
                                        </p:tav>
                                        <p:tav tm="100000">
                                          <p:val>
                                            <p:strVal val="1+ppt_w/2"/>
                                          </p:val>
                                        </p:tav>
                                      </p:tavLst>
                                    </p:anim>
                                    <p:anim calcmode="lin" valueType="num">
                                      <p:cBhvr additive="base">
                                        <p:cTn id="127" dur="500"/>
                                        <p:tgtEl>
                                          <p:spTgt spid="4"/>
                                        </p:tgtEl>
                                        <p:attrNameLst>
                                          <p:attrName>ppt_y</p:attrName>
                                        </p:attrNameLst>
                                      </p:cBhvr>
                                      <p:tavLst>
                                        <p:tav tm="0">
                                          <p:val>
                                            <p:strVal val="ppt_y"/>
                                          </p:val>
                                        </p:tav>
                                        <p:tav tm="100000">
                                          <p:val>
                                            <p:strVal val="ppt_y"/>
                                          </p:val>
                                        </p:tav>
                                      </p:tavLst>
                                    </p:anim>
                                    <p:set>
                                      <p:cBhvr>
                                        <p:cTn id="128" dur="1" fill="hold">
                                          <p:stCondLst>
                                            <p:cond delay="499"/>
                                          </p:stCondLst>
                                        </p:cTn>
                                        <p:tgtEl>
                                          <p:spTgt spid="4"/>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2" nodeType="clickEffect">
                                  <p:stCondLst>
                                    <p:cond delay="0"/>
                                  </p:stCondLst>
                                  <p:childTnLst>
                                    <p:set>
                                      <p:cBhvr>
                                        <p:cTn id="132" dur="1" fill="hold">
                                          <p:stCondLst>
                                            <p:cond delay="0"/>
                                          </p:stCondLst>
                                        </p:cTn>
                                        <p:tgtEl>
                                          <p:spTgt spid="21"/>
                                        </p:tgtEl>
                                        <p:attrNameLst>
                                          <p:attrName>style.visibility</p:attrName>
                                        </p:attrNameLst>
                                      </p:cBhvr>
                                      <p:to>
                                        <p:strVal val="visible"/>
                                      </p:to>
                                    </p:set>
                                    <p:animEffect transition="in" filter="fade">
                                      <p:cBhvr>
                                        <p:cTn id="133" dur="250"/>
                                        <p:tgtEl>
                                          <p:spTgt spid="21"/>
                                        </p:tgtEl>
                                      </p:cBhvr>
                                    </p:animEffect>
                                  </p:childTnLst>
                                </p:cTn>
                              </p:par>
                              <p:par>
                                <p:cTn id="134" presetID="23" presetClass="exit" presetSubtype="32" fill="hold" grpId="1" nodeType="withEffect">
                                  <p:stCondLst>
                                    <p:cond delay="250"/>
                                  </p:stCondLst>
                                  <p:childTnLst>
                                    <p:anim calcmode="lin" valueType="num">
                                      <p:cBhvr>
                                        <p:cTn id="135" dur="1500"/>
                                        <p:tgtEl>
                                          <p:spTgt spid="6"/>
                                        </p:tgtEl>
                                        <p:attrNameLst>
                                          <p:attrName>ppt_w</p:attrName>
                                        </p:attrNameLst>
                                      </p:cBhvr>
                                      <p:tavLst>
                                        <p:tav tm="0">
                                          <p:val>
                                            <p:strVal val="ppt_w"/>
                                          </p:val>
                                        </p:tav>
                                        <p:tav tm="100000">
                                          <p:val>
                                            <p:fltVal val="0"/>
                                          </p:val>
                                        </p:tav>
                                      </p:tavLst>
                                    </p:anim>
                                    <p:anim calcmode="lin" valueType="num">
                                      <p:cBhvr>
                                        <p:cTn id="136" dur="1500"/>
                                        <p:tgtEl>
                                          <p:spTgt spid="6"/>
                                        </p:tgtEl>
                                        <p:attrNameLst>
                                          <p:attrName>ppt_h</p:attrName>
                                        </p:attrNameLst>
                                      </p:cBhvr>
                                      <p:tavLst>
                                        <p:tav tm="0">
                                          <p:val>
                                            <p:strVal val="ppt_h"/>
                                          </p:val>
                                        </p:tav>
                                        <p:tav tm="100000">
                                          <p:val>
                                            <p:fltVal val="0"/>
                                          </p:val>
                                        </p:tav>
                                      </p:tavLst>
                                    </p:anim>
                                    <p:set>
                                      <p:cBhvr>
                                        <p:cTn id="137" dur="1" fill="hold">
                                          <p:stCondLst>
                                            <p:cond delay="1499"/>
                                          </p:stCondLst>
                                        </p:cTn>
                                        <p:tgtEl>
                                          <p:spTgt spid="6"/>
                                        </p:tgtEl>
                                        <p:attrNameLst>
                                          <p:attrName>style.visibility</p:attrName>
                                        </p:attrNameLst>
                                      </p:cBhvr>
                                      <p:to>
                                        <p:strVal val="hidden"/>
                                      </p:to>
                                    </p:set>
                                  </p:childTnLst>
                                </p:cTn>
                              </p:par>
                              <p:par>
                                <p:cTn id="138" presetID="0" presetClass="exit" presetSubtype="0" fill="hold" grpId="1" nodeType="withEffect">
                                  <p:stCondLst>
                                    <p:cond delay="250"/>
                                  </p:stCondLst>
                                  <p:childTnLst>
                                    <p:set>
                                      <p:cBhvr>
                                        <p:cTn id="139" dur="1" fill="hold">
                                          <p:stCondLst>
                                            <p:cond delay="1499"/>
                                          </p:stCondLst>
                                        </p:cTn>
                                        <p:tgtEl>
                                          <p:spTgt spid="21"/>
                                        </p:tgtEl>
                                        <p:attrNameLst>
                                          <p:attrName>style.visibility</p:attrName>
                                        </p:attrNameLst>
                                      </p:cBhvr>
                                      <p:to>
                                        <p:strVal val="hidden"/>
                                      </p:to>
                                    </p:set>
                                    <p:animEffect transition="out" filter="dissolve">
                                      <p:cBhvr>
                                        <p:cTn id="140" dur="1500">
                                          <p:stCondLst>
                                            <p:cond delay="0"/>
                                          </p:stCondLst>
                                        </p:cTn>
                                        <p:tgtEl>
                                          <p:spTgt spid="21"/>
                                        </p:tgtEl>
                                      </p:cBhvr>
                                    </p:animEffect>
                                    <p:anim to="" calcmode="lin" valueType="num">
                                      <p:cBhvr>
                                        <p:cTn id="141" dur="1500" fill="hold">
                                          <p:stCondLst>
                                            <p:cond delay="0"/>
                                          </p:stCondLst>
                                        </p:cTn>
                                        <p:tgtEl>
                                          <p:spTgt spid="21"/>
                                        </p:tgtEl>
                                        <p:attrNameLst>
                                          <p:attrName>ppt_w</p:attrName>
                                        </p:attrNameLst>
                                      </p:cBhvr>
                                      <p:tavLst>
                                        <p:tav tm="0">
                                          <p:val>
                                            <p:strVal val="#ppt_w"/>
                                          </p:val>
                                        </p:tav>
                                        <p:tav tm="100000">
                                          <p:val>
                                            <p:strVal val="#ppt_w*4"/>
                                          </p:val>
                                        </p:tav>
                                      </p:tavLst>
                                    </p:anim>
                                    <p:anim to="" calcmode="lin" valueType="num">
                                      <p:cBhvr>
                                        <p:cTn id="142" dur="1500" fill="hold">
                                          <p:stCondLst>
                                            <p:cond delay="0"/>
                                          </p:stCondLst>
                                        </p:cTn>
                                        <p:tgtEl>
                                          <p:spTgt spid="21"/>
                                        </p:tgtEl>
                                        <p:attrNameLst>
                                          <p:attrName>ppt_h</p:attrName>
                                        </p:attrNameLst>
                                      </p:cBhvr>
                                      <p:tavLst>
                                        <p:tav tm="0">
                                          <p:val>
                                            <p:strVal val="#ppt_h"/>
                                          </p:val>
                                        </p:tav>
                                        <p:tav tm="100000">
                                          <p:val>
                                            <p:strVal val="#ppt_h*4"/>
                                          </p:val>
                                        </p:tav>
                                      </p:tavLst>
                                    </p:anim>
                                  </p:childTnLst>
                                </p:cTn>
                              </p:par>
                              <p:par>
                                <p:cTn id="143" presetID="42" presetClass="path" presetSubtype="0" accel="50000" decel="50000" fill="hold" grpId="3" nodeType="withEffect">
                                  <p:stCondLst>
                                    <p:cond delay="250"/>
                                  </p:stCondLst>
                                  <p:childTnLst>
                                    <p:animMotion origin="layout" path="M 1.38889E-6 -4.81481E-6 L -0.14618 0.30255 " pathEditMode="relative" rAng="0" ptsTypes="AA">
                                      <p:cBhvr>
                                        <p:cTn id="144" dur="1500" fill="hold"/>
                                        <p:tgtEl>
                                          <p:spTgt spid="21"/>
                                        </p:tgtEl>
                                        <p:attrNameLst>
                                          <p:attrName>ppt_x</p:attrName>
                                          <p:attrName>ppt_y</p:attrName>
                                        </p:attrNameLst>
                                      </p:cBhvr>
                                      <p:rCtr x="-7309" y="15116"/>
                                    </p:animMotion>
                                  </p:childTnLst>
                                </p:cTn>
                              </p:par>
                              <p:par>
                                <p:cTn id="145" presetID="42" presetClass="path" presetSubtype="0" accel="50000" decel="50000" fill="hold" grpId="2" nodeType="withEffect">
                                  <p:stCondLst>
                                    <p:cond delay="250"/>
                                  </p:stCondLst>
                                  <p:childTnLst>
                                    <p:animMotion origin="layout" path="M 3.33333E-6 -3.7037E-6 L -0.01563 0.36065 " pathEditMode="relative" rAng="0" ptsTypes="AA">
                                      <p:cBhvr>
                                        <p:cTn id="146" dur="1500" fill="hold"/>
                                        <p:tgtEl>
                                          <p:spTgt spid="6"/>
                                        </p:tgtEl>
                                        <p:attrNameLst>
                                          <p:attrName>ppt_x</p:attrName>
                                          <p:attrName>ppt_y</p:attrName>
                                        </p:attrNameLst>
                                      </p:cBhvr>
                                      <p:rCtr x="-781" y="18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5" grpId="0"/>
      <p:bldP spid="5" grpId="1"/>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8" grpId="0" animBg="1"/>
      <p:bldP spid="19" grpId="0"/>
      <p:bldP spid="19" grpId="1"/>
      <p:bldP spid="21" grpId="1"/>
      <p:bldP spid="21" grpId="2"/>
      <p:bldP spid="21" grpId="3"/>
      <p:bldP spid="2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7EB155-4E57-4AB2-AEDA-53998D83D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9B04D4CE-D743-4F2B-B43D-A6546E8F6C68}"/>
              </a:ext>
            </a:extLst>
          </p:cNvPr>
          <p:cNvSpPr txBox="1">
            <a:spLocks/>
          </p:cNvSpPr>
          <p:nvPr/>
        </p:nvSpPr>
        <p:spPr>
          <a:xfrm>
            <a:off x="4169103" y="4772415"/>
            <a:ext cx="4523959" cy="6951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desire of the</a:t>
            </a:r>
          </a:p>
        </p:txBody>
      </p:sp>
      <p:sp>
        <p:nvSpPr>
          <p:cNvPr id="5" name="Title 1">
            <a:extLst>
              <a:ext uri="{FF2B5EF4-FFF2-40B4-BE49-F238E27FC236}">
                <a16:creationId xmlns:a16="http://schemas.microsoft.com/office/drawing/2014/main" id="{D38AEFA7-052B-4B00-ACD2-98F615950D32}"/>
              </a:ext>
            </a:extLst>
          </p:cNvPr>
          <p:cNvSpPr txBox="1">
            <a:spLocks/>
          </p:cNvSpPr>
          <p:nvPr/>
        </p:nvSpPr>
        <p:spPr>
          <a:xfrm>
            <a:off x="398770" y="5436296"/>
            <a:ext cx="4862162" cy="7076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wicked shall perish</a:t>
            </a:r>
          </a:p>
        </p:txBody>
      </p:sp>
      <p:sp>
        <p:nvSpPr>
          <p:cNvPr id="7" name="Title 1">
            <a:extLst>
              <a:ext uri="{FF2B5EF4-FFF2-40B4-BE49-F238E27FC236}">
                <a16:creationId xmlns:a16="http://schemas.microsoft.com/office/drawing/2014/main" id="{64A9D586-4A6D-4C8A-9D3D-E3EC2ADBC2B2}"/>
              </a:ext>
            </a:extLst>
          </p:cNvPr>
          <p:cNvSpPr txBox="1">
            <a:spLocks/>
          </p:cNvSpPr>
          <p:nvPr/>
        </p:nvSpPr>
        <p:spPr>
          <a:xfrm>
            <a:off x="315130" y="2007573"/>
            <a:ext cx="8345842" cy="8705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His righteousness endures forever</a:t>
            </a:r>
          </a:p>
        </p:txBody>
      </p:sp>
      <p:sp>
        <p:nvSpPr>
          <p:cNvPr id="3074" name="Rectangle 2"/>
          <p:cNvSpPr>
            <a:spLocks noGrp="1" noChangeArrowheads="1"/>
          </p:cNvSpPr>
          <p:nvPr>
            <p:ph type="title"/>
          </p:nvPr>
        </p:nvSpPr>
        <p:spPr>
          <a:xfrm>
            <a:off x="322453" y="557406"/>
            <a:ext cx="8492358" cy="574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has dispersed abroad,                  He has given to the poor;              His righteousness endures forever; His horn will be exalted with honor. The wicked will see it and be grieved; He will gnash his teeth  and melt away; The desire of the wicked shall perish.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112:9-10</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2C9F8A9F-113B-498B-AF83-020FF236EBDC}"/>
              </a:ext>
            </a:extLst>
          </p:cNvPr>
          <p:cNvSpPr txBox="1">
            <a:spLocks noChangeArrowheads="1"/>
          </p:cNvSpPr>
          <p:nvPr/>
        </p:nvSpPr>
        <p:spPr bwMode="auto">
          <a:xfrm>
            <a:off x="441115" y="5375046"/>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wicked</a:t>
            </a:r>
          </a:p>
        </p:txBody>
      </p:sp>
      <p:sp>
        <p:nvSpPr>
          <p:cNvPr id="9" name="Rectangle 2">
            <a:extLst>
              <a:ext uri="{FF2B5EF4-FFF2-40B4-BE49-F238E27FC236}">
                <a16:creationId xmlns:a16="http://schemas.microsoft.com/office/drawing/2014/main" id="{9A21416C-4748-4682-8724-78B2154359CF}"/>
              </a:ext>
            </a:extLst>
          </p:cNvPr>
          <p:cNvSpPr txBox="1">
            <a:spLocks noChangeArrowheads="1"/>
          </p:cNvSpPr>
          <p:nvPr/>
        </p:nvSpPr>
        <p:spPr bwMode="auto">
          <a:xfrm>
            <a:off x="2039287" y="3360263"/>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wicked</a:t>
            </a:r>
          </a:p>
        </p:txBody>
      </p:sp>
      <p:sp>
        <p:nvSpPr>
          <p:cNvPr id="8" name="Rectangle 2" hidden="1">
            <a:extLst>
              <a:ext uri="{FF2B5EF4-FFF2-40B4-BE49-F238E27FC236}">
                <a16:creationId xmlns:a16="http://schemas.microsoft.com/office/drawing/2014/main" id="{D433896A-39A2-45D6-A9E8-09D0EC80D54B}"/>
              </a:ext>
            </a:extLst>
          </p:cNvPr>
          <p:cNvSpPr txBox="1">
            <a:spLocks noChangeArrowheads="1"/>
          </p:cNvSpPr>
          <p:nvPr/>
        </p:nvSpPr>
        <p:spPr bwMode="auto">
          <a:xfrm>
            <a:off x="944941" y="3371333"/>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wicked</a:t>
            </a:r>
          </a:p>
        </p:txBody>
      </p:sp>
    </p:spTree>
    <p:extLst>
      <p:ext uri="{BB962C8B-B14F-4D97-AF65-F5344CB8AC3E}">
        <p14:creationId xmlns:p14="http://schemas.microsoft.com/office/powerpoint/2010/main" val="1289635403"/>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par>
                          <p:cTn id="8" fill="hold">
                            <p:stCondLst>
                              <p:cond delay="500"/>
                            </p:stCondLst>
                            <p:childTnLst>
                              <p:par>
                                <p:cTn id="9" presetID="10" presetClass="exit" presetSubtype="0" fill="hold" grpId="3"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40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400"/>
                                  </p:stCondLst>
                                  <p:childTnLst>
                                    <p:set>
                                      <p:cBhvr override="childStyle">
                                        <p:cTn id="23" dur="500" fill="hold"/>
                                        <p:tgtEl>
                                          <p:spTgt spid="5"/>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40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750"/>
                                        <p:tgtEl>
                                          <p:spTgt spid="7"/>
                                        </p:tgtEl>
                                      </p:cBhvr>
                                    </p:animEffect>
                                  </p:childTnLst>
                                </p:cTn>
                              </p:par>
                              <p:par>
                                <p:cTn id="29" presetID="18" presetClass="emph" presetSubtype="0" fill="hold" grpId="1" nodeType="withEffect">
                                  <p:stCondLst>
                                    <p:cond delay="400"/>
                                  </p:stCondLst>
                                  <p:childTnLst>
                                    <p:set>
                                      <p:cBhvr override="childStyle">
                                        <p:cTn id="30" dur="750" fill="hold"/>
                                        <p:tgtEl>
                                          <p:spTgt spid="7"/>
                                        </p:tgtEl>
                                        <p:attrNameLst>
                                          <p:attrName>style.textDecorationUnderline</p:attrName>
                                        </p:attrNameLst>
                                      </p:cBhvr>
                                      <p:to>
                                        <p:strVal val="true"/>
                                      </p:to>
                                    </p:set>
                                  </p:childTnLst>
                                </p:cTn>
                              </p:par>
                              <p:par>
                                <p:cTn id="31" presetID="22" presetClass="exit" presetSubtype="8" fill="hold" grpId="2" nodeType="withEffect">
                                  <p:stCondLst>
                                    <p:cond delay="0"/>
                                  </p:stCondLst>
                                  <p:childTnLst>
                                    <p:animEffect transition="out" filter="wipe(left)">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22" presetClass="exit" presetSubtype="8" fill="hold" grpId="2" nodeType="withEffect">
                                  <p:stCondLst>
                                    <p:cond delay="250"/>
                                  </p:stCondLst>
                                  <p:childTnLst>
                                    <p:animEffect transition="out" filter="wipe(left)">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250"/>
                                        <p:tgtEl>
                                          <p:spTgt spid="6"/>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250"/>
                                        <p:tgtEl>
                                          <p:spTgt spid="9"/>
                                        </p:tgtEl>
                                      </p:cBhvr>
                                    </p:animEffect>
                                  </p:childTnLst>
                                </p:cTn>
                              </p:par>
                              <p:par>
                                <p:cTn id="45" presetID="0" presetClass="path" presetSubtype="0" accel="50000" decel="50000" fill="hold" grpId="0" nodeType="withEffect">
                                  <p:stCondLst>
                                    <p:cond delay="0"/>
                                  </p:stCondLst>
                                  <p:childTnLst>
                                    <p:animMotion origin="layout" path="M -2.5E-6 -2.59259E-6 C 0.00729 -0.04791 0.01476 -0.09444 0.03229 -0.16481 C 0.05018 -0.23588 0.07917 -0.35648 0.10521 -0.42639 C 0.13143 -0.49629 0.15452 -0.54352 0.19028 -0.58518 C 0.22552 -0.62708 0.27309 -0.66227 0.31875 -0.67754 C 0.36424 -0.69259 0.41893 -0.69166 0.4632 -0.67615 C 0.50782 -0.66041 0.55295 -0.62592 0.58559 -0.58379 C 0.61823 -0.54166 0.64861 -0.48333 0.65903 -0.42338 C 0.66927 -0.36342 0.6665 -0.27662 0.6474 -0.22291 C 0.6283 -0.16967 0.59254 -0.12662 0.54427 -0.10254 C 0.49601 -0.07824 0.4132 -0.07083 0.35799 -0.07708 C 0.30295 -0.08287 0.26407 -0.10208 0.21372 -0.13889 C 0.1632 -0.17662 0.10938 -0.23865 0.05469 -0.29305 " pathEditMode="relative" rAng="0" ptsTypes="AAAAAAAAAAAAA">
                                      <p:cBhvr>
                                        <p:cTn id="46" dur="2000" fill="hold"/>
                                        <p:tgtEl>
                                          <p:spTgt spid="6"/>
                                        </p:tgtEl>
                                        <p:attrNameLst>
                                          <p:attrName>ppt_x</p:attrName>
                                          <p:attrName>ppt_y</p:attrName>
                                        </p:attrNameLst>
                                      </p:cBhvr>
                                      <p:rCtr x="33247" y="-34421"/>
                                    </p:animMotion>
                                  </p:childTnLst>
                                </p:cTn>
                              </p:par>
                              <p:par>
                                <p:cTn id="47" presetID="0" presetClass="path" presetSubtype="0" accel="50000" decel="50000" fill="hold" grpId="0" nodeType="withEffect">
                                  <p:stCondLst>
                                    <p:cond delay="0"/>
                                  </p:stCondLst>
                                  <p:childTnLst>
                                    <p:animMotion origin="layout" path="M -0.00017 -0.00023 C 0.01337 0.03472 0.02691 0.08935 0.05104 0.12315 C 0.07413 0.15718 0.10156 0.19885 0.14427 0.21922 C 0.18663 0.23982 0.25642 0.25625 0.30677 0.24653 C 0.35677 0.23681 0.41337 0.20347 0.44687 0.16065 C 0.47934 0.11829 0.50347 0.05625 0.50226 -0.00833 C 0.5 -0.07615 0.48351 -0.17083 0.4526 -0.23217 C 0.4217 -0.29352 0.36597 -0.35046 0.31424 -0.37639 C 0.2618 -0.40254 0.1941 -0.40694 0.13993 -0.38889 C 0.08576 -0.37083 0.02604 -0.31412 -0.01146 -0.26828 C -0.04913 -0.22245 -0.06979 -0.15671 -0.08524 -0.11551 C -0.10156 -0.07199 -0.11945 0.0007 -0.11979 0.00139 " pathEditMode="relative" rAng="0" ptsTypes="AAAAAAAAAAAA">
                                      <p:cBhvr>
                                        <p:cTn id="48" dur="2000" fill="hold"/>
                                        <p:tgtEl>
                                          <p:spTgt spid="9"/>
                                        </p:tgtEl>
                                        <p:attrNameLst>
                                          <p:attrName>ppt_x</p:attrName>
                                          <p:attrName>ppt_y</p:attrName>
                                        </p:attrNameLst>
                                      </p:cBhvr>
                                      <p:rCtr x="19132" y="-7500"/>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250"/>
                                        <p:tgtEl>
                                          <p:spTgt spid="7"/>
                                        </p:tgtEl>
                                      </p:cBhvr>
                                    </p:animEffect>
                                    <p:set>
                                      <p:cBhvr>
                                        <p:cTn id="54" dur="1" fill="hold">
                                          <p:stCondLst>
                                            <p:cond delay="249"/>
                                          </p:stCondLst>
                                        </p:cTn>
                                        <p:tgtEl>
                                          <p:spTgt spid="7"/>
                                        </p:tgtEl>
                                        <p:attrNameLst>
                                          <p:attrName>style.visibility</p:attrName>
                                        </p:attrNameLst>
                                      </p:cBhvr>
                                      <p:to>
                                        <p:strVal val="hidden"/>
                                      </p:to>
                                    </p:set>
                                  </p:childTnLst>
                                </p:cTn>
                              </p:par>
                            </p:childTnLst>
                          </p:cTn>
                        </p:par>
                        <p:par>
                          <p:cTn id="55" fill="hold">
                            <p:stCondLst>
                              <p:cond delay="2000"/>
                            </p:stCondLst>
                            <p:childTnLst>
                              <p:par>
                                <p:cTn id="56" presetID="10" presetClass="exit" presetSubtype="0" fill="hold" grpId="2" nodeType="afterEffect">
                                  <p:stCondLst>
                                    <p:cond delay="0"/>
                                  </p:stCondLst>
                                  <p:childTnLst>
                                    <p:animEffect transition="out" filter="fade">
                                      <p:cBhvr>
                                        <p:cTn id="57" dur="250"/>
                                        <p:tgtEl>
                                          <p:spTgt spid="6"/>
                                        </p:tgtEl>
                                      </p:cBhvr>
                                    </p:animEffect>
                                    <p:set>
                                      <p:cBhvr>
                                        <p:cTn id="58"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7" grpId="0"/>
      <p:bldP spid="7" grpId="1"/>
      <p:bldP spid="7" grpId="2"/>
      <p:bldP spid="3074" grpId="0"/>
      <p:bldP spid="3074" grpId="1"/>
      <p:bldP spid="6" grpId="0"/>
      <p:bldP spid="6" grpId="1"/>
      <p:bldP spid="6" grpId="2"/>
      <p:bldP spid="6" grpId="3"/>
      <p:bldP spid="9" grpId="0"/>
      <p:bldP spid="9"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59D86-66FC-4985-847A-DFC4BD833504}"/>
              </a:ext>
            </a:extLst>
          </p:cNvPr>
          <p:cNvPicPr>
            <a:picLocks noChangeAspect="1"/>
          </p:cNvPicPr>
          <p:nvPr/>
        </p:nvPicPr>
        <p:blipFill rotWithShape="1">
          <a:blip r:embed="rId3">
            <a:extLst>
              <a:ext uri="{28A0092B-C50C-407E-A947-70E740481C1C}">
                <a14:useLocalDpi xmlns:a14="http://schemas.microsoft.com/office/drawing/2010/main" val="0"/>
              </a:ext>
            </a:extLst>
          </a:blip>
          <a:srcRect l="9534" r="9534"/>
          <a:stretch/>
        </p:blipFill>
        <p:spPr>
          <a:xfrm>
            <a:off x="0" y="0"/>
            <a:ext cx="9144000" cy="6858000"/>
          </a:xfrm>
          <a:prstGeom prst="rect">
            <a:avLst/>
          </a:prstGeom>
        </p:spPr>
      </p:pic>
      <p:sp>
        <p:nvSpPr>
          <p:cNvPr id="3074" name="Rectangle 2"/>
          <p:cNvSpPr>
            <a:spLocks noGrp="1" noChangeArrowheads="1"/>
          </p:cNvSpPr>
          <p:nvPr>
            <p:ph type="title"/>
          </p:nvPr>
        </p:nvSpPr>
        <p:spPr>
          <a:xfrm>
            <a:off x="457200" y="1981200"/>
            <a:ext cx="82296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desire of the righteous is only good, But the expectation of the wicked is wrath.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11:23 </a:t>
            </a:r>
          </a:p>
        </p:txBody>
      </p:sp>
      <p:sp>
        <p:nvSpPr>
          <p:cNvPr id="4" name="Rectangle 2">
            <a:extLst>
              <a:ext uri="{FF2B5EF4-FFF2-40B4-BE49-F238E27FC236}">
                <a16:creationId xmlns:a16="http://schemas.microsoft.com/office/drawing/2014/main" id="{1BD0988D-848A-47E4-9C9B-C6C018AE42B9}"/>
              </a:ext>
            </a:extLst>
          </p:cNvPr>
          <p:cNvSpPr txBox="1">
            <a:spLocks noChangeArrowheads="1"/>
          </p:cNvSpPr>
          <p:nvPr/>
        </p:nvSpPr>
        <p:spPr bwMode="auto">
          <a:xfrm>
            <a:off x="944941" y="3371333"/>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wicked</a:t>
            </a:r>
          </a:p>
        </p:txBody>
      </p:sp>
      <p:sp>
        <p:nvSpPr>
          <p:cNvPr id="6" name="Rectangle 2">
            <a:extLst>
              <a:ext uri="{FF2B5EF4-FFF2-40B4-BE49-F238E27FC236}">
                <a16:creationId xmlns:a16="http://schemas.microsoft.com/office/drawing/2014/main" id="{07397A5A-B22D-442F-A92D-C0DB6D35395B}"/>
              </a:ext>
            </a:extLst>
          </p:cNvPr>
          <p:cNvSpPr txBox="1">
            <a:spLocks noChangeArrowheads="1"/>
          </p:cNvSpPr>
          <p:nvPr/>
        </p:nvSpPr>
        <p:spPr bwMode="auto">
          <a:xfrm>
            <a:off x="1344496" y="2022055"/>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12">
            <a:extLst>
              <a:ext uri="{FF2B5EF4-FFF2-40B4-BE49-F238E27FC236}">
                <a16:creationId xmlns:a16="http://schemas.microsoft.com/office/drawing/2014/main" id="{33D7ADF6-F7FF-4466-A00C-DA6AD2639D5B}"/>
              </a:ext>
            </a:extLst>
          </p:cNvPr>
          <p:cNvSpPr>
            <a:spLocks noChangeArrowheads="1"/>
          </p:cNvSpPr>
          <p:nvPr/>
        </p:nvSpPr>
        <p:spPr bwMode="auto">
          <a:xfrm>
            <a:off x="611436" y="2743199"/>
            <a:ext cx="1536853" cy="69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good</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8" name="Rectangle 12">
            <a:extLst>
              <a:ext uri="{FF2B5EF4-FFF2-40B4-BE49-F238E27FC236}">
                <a16:creationId xmlns:a16="http://schemas.microsoft.com/office/drawing/2014/main" id="{F0FC81B4-60AD-41DE-B5D5-8E90762FF2D6}"/>
              </a:ext>
            </a:extLst>
          </p:cNvPr>
          <p:cNvSpPr>
            <a:spLocks noChangeArrowheads="1"/>
          </p:cNvSpPr>
          <p:nvPr/>
        </p:nvSpPr>
        <p:spPr bwMode="auto">
          <a:xfrm>
            <a:off x="3173745" y="3427737"/>
            <a:ext cx="1795749" cy="68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effectLst>
                  <a:glow rad="63500">
                    <a:schemeClr val="bg1"/>
                  </a:glow>
                </a:effectLst>
                <a:latin typeface="Calibri" panose="020F0502020204030204" pitchFamily="34" charset="0"/>
              </a:rPr>
              <a:t>wrath</a:t>
            </a:r>
            <a:endParaRPr lang="en-US" altLang="en-US" sz="4400" b="1" i="1" dirty="0">
              <a:effectLst>
                <a:glow rad="63500">
                  <a:schemeClr val="bg1"/>
                </a:glow>
              </a:effectLst>
              <a:latin typeface="Calibri" panose="020F0502020204030204" pitchFamily="34" charset="0"/>
            </a:endParaRPr>
          </a:p>
        </p:txBody>
      </p:sp>
      <p:sp>
        <p:nvSpPr>
          <p:cNvPr id="5" name="Rectangle 2" hidden="1">
            <a:extLst>
              <a:ext uri="{FF2B5EF4-FFF2-40B4-BE49-F238E27FC236}">
                <a16:creationId xmlns:a16="http://schemas.microsoft.com/office/drawing/2014/main" id="{667EA07E-199B-46FF-8DFE-03385777BE93}"/>
              </a:ext>
            </a:extLst>
          </p:cNvPr>
          <p:cNvSpPr txBox="1">
            <a:spLocks noChangeArrowheads="1"/>
          </p:cNvSpPr>
          <p:nvPr/>
        </p:nvSpPr>
        <p:spPr bwMode="auto">
          <a:xfrm>
            <a:off x="3520510" y="2877344"/>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60322560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3"/>
                                        </p:tgtEl>
                                        <p:attrNameLst>
                                          <p:attrName>r</p:attrName>
                                        </p:attrNameLst>
                                      </p:cBhvr>
                                    </p:animRot>
                                  </p:childTnLst>
                                </p:cTn>
                              </p:par>
                              <p:par>
                                <p:cTn id="7" presetID="23" presetClass="entr" presetSubtype="16" fill="hold" grpId="0" nodeType="withEffect">
                                  <p:stCondLst>
                                    <p:cond delay="1750"/>
                                  </p:stCondLst>
                                  <p:childTnLst>
                                    <p:set>
                                      <p:cBhvr>
                                        <p:cTn id="8" dur="1" fill="hold">
                                          <p:stCondLst>
                                            <p:cond delay="0"/>
                                          </p:stCondLst>
                                        </p:cTn>
                                        <p:tgtEl>
                                          <p:spTgt spid="3074"/>
                                        </p:tgtEl>
                                        <p:attrNameLst>
                                          <p:attrName>style.visibility</p:attrName>
                                        </p:attrNameLst>
                                      </p:cBhvr>
                                      <p:to>
                                        <p:strVal val="visible"/>
                                      </p:to>
                                    </p:set>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225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childTnLst>
                                </p:cTn>
                              </p:par>
                              <p:par>
                                <p:cTn id="23" presetID="39" presetClass="entr" presetSubtype="0" accel="100000" fill="hold" grpId="0" nodeType="withEffect">
                                  <p:stCondLst>
                                    <p:cond delay="50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2820000">
                                      <p:cBhvr>
                                        <p:cTn id="32" dur="2000" fill="hold"/>
                                        <p:tgtEl>
                                          <p:spTgt spid="3"/>
                                        </p:tgtEl>
                                        <p:attrNameLst>
                                          <p:attrName>r</p:attrName>
                                        </p:attrNameLst>
                                      </p:cBhvr>
                                    </p:animRo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par>
                                <p:cTn id="36" presetID="42" presetClass="path" presetSubtype="0" accel="50000" decel="50000" fill="hold" grpId="1" nodeType="withEffect">
                                  <p:stCondLst>
                                    <p:cond delay="0"/>
                                  </p:stCondLst>
                                  <p:childTnLst>
                                    <p:animMotion origin="layout" path="M 2.77778E-6 -3.7037E-6 L 0.23837 0.12477 " pathEditMode="relative" rAng="0" ptsTypes="AA">
                                      <p:cBhvr>
                                        <p:cTn id="37" dur="2000" fill="hold"/>
                                        <p:tgtEl>
                                          <p:spTgt spid="6"/>
                                        </p:tgtEl>
                                        <p:attrNameLst>
                                          <p:attrName>ppt_x</p:attrName>
                                          <p:attrName>ppt_y</p:attrName>
                                        </p:attrNameLst>
                                      </p:cBhvr>
                                      <p:rCtr x="11910" y="6227"/>
                                    </p:animMotion>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3"/>
      <p:bldP spid="6" grpId="0"/>
      <p:bldP spid="6" grpId="1"/>
      <p:bldP spid="7" grpId="0"/>
      <p:bldP spid="7" grpId="1"/>
      <p:bldP spid="8" grpId="0"/>
      <p:bldP spid="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108923-7DF7-4EB0-8EE9-0B6073551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074" name="Rectangle 2"/>
          <p:cNvSpPr>
            <a:spLocks noGrp="1" noChangeArrowheads="1"/>
          </p:cNvSpPr>
          <p:nvPr>
            <p:ph type="title"/>
          </p:nvPr>
        </p:nvSpPr>
        <p:spPr>
          <a:xfrm>
            <a:off x="571500" y="1981200"/>
            <a:ext cx="8001000" cy="3382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lust and do not have.          You murder and covet and cannot obtain. You fight and war. Yet you do not have because     you do not ask.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4:2 </a:t>
            </a:r>
          </a:p>
        </p:txBody>
      </p:sp>
      <p:sp>
        <p:nvSpPr>
          <p:cNvPr id="4" name="Rectangle 2">
            <a:extLst>
              <a:ext uri="{FF2B5EF4-FFF2-40B4-BE49-F238E27FC236}">
                <a16:creationId xmlns:a16="http://schemas.microsoft.com/office/drawing/2014/main" id="{AA925290-3C0E-45FA-BFCE-4E3C26981B2A}"/>
              </a:ext>
            </a:extLst>
          </p:cNvPr>
          <p:cNvSpPr txBox="1">
            <a:spLocks noChangeArrowheads="1"/>
          </p:cNvSpPr>
          <p:nvPr/>
        </p:nvSpPr>
        <p:spPr bwMode="auto">
          <a:xfrm>
            <a:off x="4192664" y="4612701"/>
            <a:ext cx="101052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ask</a:t>
            </a:r>
          </a:p>
        </p:txBody>
      </p:sp>
      <p:sp>
        <p:nvSpPr>
          <p:cNvPr id="7" name="Rectangle 2">
            <a:extLst>
              <a:ext uri="{FF2B5EF4-FFF2-40B4-BE49-F238E27FC236}">
                <a16:creationId xmlns:a16="http://schemas.microsoft.com/office/drawing/2014/main" id="{11823B6C-2A36-48E5-B992-91607D74CBDA}"/>
              </a:ext>
            </a:extLst>
          </p:cNvPr>
          <p:cNvSpPr txBox="1">
            <a:spLocks noChangeArrowheads="1"/>
          </p:cNvSpPr>
          <p:nvPr/>
        </p:nvSpPr>
        <p:spPr bwMode="auto">
          <a:xfrm>
            <a:off x="3517541" y="2877905"/>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72ABC85E-D6BD-4504-9390-E79920D58023}"/>
              </a:ext>
            </a:extLst>
          </p:cNvPr>
          <p:cNvSpPr txBox="1">
            <a:spLocks noChangeArrowheads="1"/>
          </p:cNvSpPr>
          <p:nvPr/>
        </p:nvSpPr>
        <p:spPr bwMode="auto">
          <a:xfrm>
            <a:off x="7060156" y="1377699"/>
            <a:ext cx="123999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ask</a:t>
            </a:r>
          </a:p>
        </p:txBody>
      </p:sp>
      <p:sp>
        <p:nvSpPr>
          <p:cNvPr id="6" name="Rectangle 2" hidden="1">
            <a:extLst>
              <a:ext uri="{FF2B5EF4-FFF2-40B4-BE49-F238E27FC236}">
                <a16:creationId xmlns:a16="http://schemas.microsoft.com/office/drawing/2014/main" id="{A85AE970-E75B-4ACB-B798-A0409FC263C7}"/>
              </a:ext>
            </a:extLst>
          </p:cNvPr>
          <p:cNvSpPr txBox="1">
            <a:spLocks noChangeArrowheads="1"/>
          </p:cNvSpPr>
          <p:nvPr/>
        </p:nvSpPr>
        <p:spPr bwMode="auto">
          <a:xfrm>
            <a:off x="3520510" y="2877344"/>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802857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xit" presetSubtype="0" fill="hold" grpId="1" nodeType="clickEffect">
                                  <p:stCondLst>
                                    <p:cond delay="0"/>
                                  </p:stCondLst>
                                  <p:childTnLst>
                                    <p:set>
                                      <p:cBhvr>
                                        <p:cTn id="6" dur="1" fill="hold">
                                          <p:stCondLst>
                                            <p:cond delay="999"/>
                                          </p:stCondLst>
                                        </p:cTn>
                                        <p:tgtEl>
                                          <p:spTgt spid="7"/>
                                        </p:tgtEl>
                                        <p:attrNameLst>
                                          <p:attrName>style.visibility</p:attrName>
                                        </p:attrNameLst>
                                      </p:cBhvr>
                                      <p:to>
                                        <p:strVal val="hidden"/>
                                      </p:to>
                                    </p:set>
                                    <p:animEffect transition="out" filter="dissolve">
                                      <p:cBhvr>
                                        <p:cTn id="7" dur="1000">
                                          <p:stCondLst>
                                            <p:cond delay="0"/>
                                          </p:stCondLst>
                                        </p:cTn>
                                        <p:tgtEl>
                                          <p:spTgt spid="7"/>
                                        </p:tgtEl>
                                      </p:cBhvr>
                                    </p:animEffect>
                                    <p:anim to="" calcmode="lin" valueType="num">
                                      <p:cBhvr>
                                        <p:cTn id="8"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9"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10" presetID="2" presetClass="entr" presetSubtype="9" fill="hold" grpId="0" nodeType="withEffect">
                                  <p:stCondLst>
                                    <p:cond delay="50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750" fill="hold"/>
                                        <p:tgtEl>
                                          <p:spTgt spid="3074"/>
                                        </p:tgtEl>
                                        <p:attrNameLst>
                                          <p:attrName>ppt_x</p:attrName>
                                        </p:attrNameLst>
                                      </p:cBhvr>
                                      <p:tavLst>
                                        <p:tav tm="0">
                                          <p:val>
                                            <p:strVal val="0-#ppt_w/2"/>
                                          </p:val>
                                        </p:tav>
                                        <p:tav tm="100000">
                                          <p:val>
                                            <p:strVal val="#ppt_x"/>
                                          </p:val>
                                        </p:tav>
                                      </p:tavLst>
                                    </p:anim>
                                    <p:anim calcmode="lin" valueType="num">
                                      <p:cBhvr additive="base">
                                        <p:cTn id="13" dur="75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42" presetClass="path" presetSubtype="0" accel="50000" decel="50000" fill="hold" grpId="1" nodeType="withEffect">
                                  <p:stCondLst>
                                    <p:cond delay="0"/>
                                  </p:stCondLst>
                                  <p:childTnLst>
                                    <p:animMotion origin="layout" path="M 4.72222E-6 -1.48148E-6 L 0.32638 -0.47176 " pathEditMode="relative" rAng="0" ptsTypes="AA">
                                      <p:cBhvr>
                                        <p:cTn id="20" dur="2000" fill="hold"/>
                                        <p:tgtEl>
                                          <p:spTgt spid="4"/>
                                        </p:tgtEl>
                                        <p:attrNameLst>
                                          <p:attrName>ppt_x</p:attrName>
                                          <p:attrName>ppt_y</p:attrName>
                                        </p:attrNameLst>
                                      </p:cBhvr>
                                      <p:rCtr x="16319" y="-23588"/>
                                    </p:animMotion>
                                  </p:childTnLst>
                                </p:cTn>
                              </p:par>
                              <p:par>
                                <p:cTn id="21" presetID="10" presetClass="exit" presetSubtype="0" fill="hold" grpId="1" nodeType="withEffect">
                                  <p:stCondLst>
                                    <p:cond delay="0"/>
                                  </p:stCondLst>
                                  <p:childTnLst>
                                    <p:animEffect transition="out" filter="fade">
                                      <p:cBhvr>
                                        <p:cTn id="22" dur="1250"/>
                                        <p:tgtEl>
                                          <p:spTgt spid="3074"/>
                                        </p:tgtEl>
                                      </p:cBhvr>
                                    </p:animEffect>
                                    <p:set>
                                      <p:cBhvr>
                                        <p:cTn id="23"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F91232-2A91-4E05-8139-36A05BCD7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367C6F12-0E3E-41C4-B304-3E150A2DE69D}"/>
              </a:ext>
            </a:extLst>
          </p:cNvPr>
          <p:cNvSpPr txBox="1">
            <a:spLocks/>
          </p:cNvSpPr>
          <p:nvPr/>
        </p:nvSpPr>
        <p:spPr>
          <a:xfrm>
            <a:off x="2685866" y="2008844"/>
            <a:ext cx="50408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according to His will</a:t>
            </a:r>
          </a:p>
        </p:txBody>
      </p:sp>
      <p:sp>
        <p:nvSpPr>
          <p:cNvPr id="4" name="Rectangle 2">
            <a:extLst>
              <a:ext uri="{FF2B5EF4-FFF2-40B4-BE49-F238E27FC236}">
                <a16:creationId xmlns:a16="http://schemas.microsoft.com/office/drawing/2014/main" id="{51D4A856-1A4C-4BE0-93AB-A5AF512FD746}"/>
              </a:ext>
            </a:extLst>
          </p:cNvPr>
          <p:cNvSpPr txBox="1">
            <a:spLocks noChangeArrowheads="1"/>
          </p:cNvSpPr>
          <p:nvPr/>
        </p:nvSpPr>
        <p:spPr bwMode="auto">
          <a:xfrm>
            <a:off x="7060156" y="1377699"/>
            <a:ext cx="123999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ask</a:t>
            </a:r>
          </a:p>
        </p:txBody>
      </p:sp>
      <p:sp>
        <p:nvSpPr>
          <p:cNvPr id="3074" name="Rectangle 2"/>
          <p:cNvSpPr>
            <a:spLocks noGrp="1" noChangeArrowheads="1"/>
          </p:cNvSpPr>
          <p:nvPr>
            <p:ph type="title"/>
          </p:nvPr>
        </p:nvSpPr>
        <p:spPr>
          <a:xfrm>
            <a:off x="457200" y="708819"/>
            <a:ext cx="8229600"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this is the confidence that  we have in Him, that if we ask anything according to His will, He hears us. And if we know that He hears us, whatever we ask, we know that we have the petitions that we have asked of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5:14-15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9007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36944 -0.42361 " pathEditMode="relative" rAng="0" ptsTypes="AA">
                                      <p:cBhvr>
                                        <p:cTn id="10" dur="1000" spd="-100000" fill="hold"/>
                                        <p:tgtEl>
                                          <p:spTgt spid="3074"/>
                                        </p:tgtEl>
                                        <p:attrNameLst>
                                          <p:attrName>ppt_x</p:attrName>
                                          <p:attrName>ppt_y</p:attrName>
                                        </p:attrNameLst>
                                      </p:cBhvr>
                                      <p:rCtr x="18472" y="-21181"/>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3074" grpId="0"/>
      <p:bldP spid="3074"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44B5E-2764-48A9-819D-2B69E00A7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rgbClr val="FF0000"/>
          </a:solidFill>
        </p:spPr>
      </p:pic>
      <p:sp>
        <p:nvSpPr>
          <p:cNvPr id="4" name="Title 1">
            <a:extLst>
              <a:ext uri="{FF2B5EF4-FFF2-40B4-BE49-F238E27FC236}">
                <a16:creationId xmlns:a16="http://schemas.microsoft.com/office/drawing/2014/main" id="{A17A2F3E-C1D2-44B3-943A-E628B18D08B5}"/>
              </a:ext>
            </a:extLst>
          </p:cNvPr>
          <p:cNvSpPr txBox="1">
            <a:spLocks/>
          </p:cNvSpPr>
          <p:nvPr/>
        </p:nvSpPr>
        <p:spPr>
          <a:xfrm>
            <a:off x="1662707" y="975781"/>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walk properly</a:t>
            </a:r>
          </a:p>
        </p:txBody>
      </p:sp>
      <p:sp>
        <p:nvSpPr>
          <p:cNvPr id="5" name="Title 1">
            <a:extLst>
              <a:ext uri="{FF2B5EF4-FFF2-40B4-BE49-F238E27FC236}">
                <a16:creationId xmlns:a16="http://schemas.microsoft.com/office/drawing/2014/main" id="{935D18CD-6BD9-4E57-8C95-F78C382923E2}"/>
              </a:ext>
            </a:extLst>
          </p:cNvPr>
          <p:cNvSpPr txBox="1">
            <a:spLocks/>
          </p:cNvSpPr>
          <p:nvPr/>
        </p:nvSpPr>
        <p:spPr>
          <a:xfrm>
            <a:off x="5421069" y="3060657"/>
            <a:ext cx="2067209" cy="7622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put on</a:t>
            </a:r>
          </a:p>
        </p:txBody>
      </p:sp>
      <p:sp>
        <p:nvSpPr>
          <p:cNvPr id="3074" name="Rectangle 2"/>
          <p:cNvSpPr>
            <a:spLocks noGrp="1" noChangeArrowheads="1"/>
          </p:cNvSpPr>
          <p:nvPr>
            <p:ph type="title"/>
          </p:nvPr>
        </p:nvSpPr>
        <p:spPr>
          <a:xfrm>
            <a:off x="457200" y="975519"/>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us walk properly, as in the day, not in revelry and drunkenness, not in lewdness and lust, not in strife and envy. But put on the Lord Jesus Christ, and make no provision for the flesh, to fulfill   its lusts.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13:13-14 </a:t>
            </a:r>
          </a:p>
        </p:txBody>
      </p:sp>
      <p:sp>
        <p:nvSpPr>
          <p:cNvPr id="28" name="Title 1">
            <a:extLst>
              <a:ext uri="{FF2B5EF4-FFF2-40B4-BE49-F238E27FC236}">
                <a16:creationId xmlns:a16="http://schemas.microsoft.com/office/drawing/2014/main" id="{E39CA8FF-88FC-43B6-9E49-9E5360FAC098}"/>
              </a:ext>
            </a:extLst>
          </p:cNvPr>
          <p:cNvSpPr txBox="1">
            <a:spLocks/>
          </p:cNvSpPr>
          <p:nvPr/>
        </p:nvSpPr>
        <p:spPr>
          <a:xfrm>
            <a:off x="1397000" y="5585617"/>
            <a:ext cx="3014796" cy="7054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Jesus Christ</a:t>
            </a:r>
          </a:p>
        </p:txBody>
      </p:sp>
      <p:sp>
        <p:nvSpPr>
          <p:cNvPr id="6" name="Rectangle 5">
            <a:extLst>
              <a:ext uri="{FF2B5EF4-FFF2-40B4-BE49-F238E27FC236}">
                <a16:creationId xmlns:a16="http://schemas.microsoft.com/office/drawing/2014/main" id="{E7ABC24F-7B22-497E-8CB2-20AC8FEB3FE9}"/>
              </a:ext>
            </a:extLst>
          </p:cNvPr>
          <p:cNvSpPr>
            <a:spLocks noChangeArrowheads="1"/>
          </p:cNvSpPr>
          <p:nvPr/>
        </p:nvSpPr>
        <p:spPr bwMode="auto">
          <a:xfrm>
            <a:off x="2059029" y="3639177"/>
            <a:ext cx="2895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63500">
                    <a:schemeClr val="tx1"/>
                  </a:glow>
                </a:effectLst>
                <a:latin typeface="Calibri" panose="020F0502020204030204" pitchFamily="34" charset="0"/>
                <a:cs typeface="Calibri" panose="020F0502020204030204" pitchFamily="34" charset="0"/>
              </a:rPr>
              <a:t>Jesus Christ</a:t>
            </a:r>
            <a:endParaRPr lang="en-US" sz="4410" b="1" i="1" dirty="0">
              <a:solidFill>
                <a:srgbClr val="CC9900"/>
              </a:solidFill>
              <a:effectLst>
                <a:glow rad="63500">
                  <a:schemeClr val="tx1"/>
                </a:glow>
              </a:effectLst>
              <a:latin typeface="Calibri" panose="020F0502020204030204" pitchFamily="34" charset="0"/>
              <a:cs typeface="Calibri" panose="020F0502020204030204" pitchFamily="34" charset="0"/>
            </a:endParaRPr>
          </a:p>
        </p:txBody>
      </p:sp>
      <p:sp>
        <p:nvSpPr>
          <p:cNvPr id="38" name="Arrow: Down 37">
            <a:extLst>
              <a:ext uri="{FF2B5EF4-FFF2-40B4-BE49-F238E27FC236}">
                <a16:creationId xmlns:a16="http://schemas.microsoft.com/office/drawing/2014/main" id="{0C2EA0A9-6B2E-42A0-94FB-96A787373F10}"/>
              </a:ext>
            </a:extLst>
          </p:cNvPr>
          <p:cNvSpPr/>
          <p:nvPr/>
        </p:nvSpPr>
        <p:spPr>
          <a:xfrm rot="3575431">
            <a:off x="5213424" y="4120740"/>
            <a:ext cx="312234" cy="2260804"/>
          </a:xfrm>
          <a:prstGeom prst="downArrow">
            <a:avLst>
              <a:gd name="adj1" fmla="val 34631"/>
              <a:gd name="adj2" fmla="val 60246"/>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6181E1E4-C2F7-4112-827E-DF3CCED42A3D}"/>
              </a:ext>
            </a:extLst>
          </p:cNvPr>
          <p:cNvSpPr txBox="1">
            <a:spLocks noChangeArrowheads="1"/>
          </p:cNvSpPr>
          <p:nvPr/>
        </p:nvSpPr>
        <p:spPr bwMode="auto">
          <a:xfrm>
            <a:off x="5452993" y="3917490"/>
            <a:ext cx="1742969" cy="149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5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will</a:t>
            </a:r>
          </a:p>
          <a:p>
            <a:pPr marL="0" marR="0" lvl="0" indent="0" algn="ctr" defTabSz="914400" rtl="0" eaLnBrk="1" fontAlgn="base" latinLnBrk="0" hangingPunct="1">
              <a:lnSpc>
                <a:spcPts val="45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power</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ndParaRPr>
          </a:p>
        </p:txBody>
      </p:sp>
      <p:sp>
        <p:nvSpPr>
          <p:cNvPr id="27" name="Title 1">
            <a:extLst>
              <a:ext uri="{FF2B5EF4-FFF2-40B4-BE49-F238E27FC236}">
                <a16:creationId xmlns:a16="http://schemas.microsoft.com/office/drawing/2014/main" id="{7D411CDC-100B-4C1E-BBCA-0427873C43D9}"/>
              </a:ext>
            </a:extLst>
          </p:cNvPr>
          <p:cNvSpPr txBox="1">
            <a:spLocks/>
          </p:cNvSpPr>
          <p:nvPr/>
        </p:nvSpPr>
        <p:spPr>
          <a:xfrm>
            <a:off x="2219078" y="840827"/>
            <a:ext cx="1094468" cy="6918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a:t>
            </a:r>
          </a:p>
        </p:txBody>
      </p:sp>
      <p:sp>
        <p:nvSpPr>
          <p:cNvPr id="8" name="Rectangle 2">
            <a:extLst>
              <a:ext uri="{FF2B5EF4-FFF2-40B4-BE49-F238E27FC236}">
                <a16:creationId xmlns:a16="http://schemas.microsoft.com/office/drawing/2014/main" id="{14542405-7886-4717-9FE3-61443A40EB7B}"/>
              </a:ext>
            </a:extLst>
          </p:cNvPr>
          <p:cNvSpPr txBox="1">
            <a:spLocks noChangeArrowheads="1"/>
          </p:cNvSpPr>
          <p:nvPr/>
        </p:nvSpPr>
        <p:spPr bwMode="auto">
          <a:xfrm>
            <a:off x="263733" y="0"/>
            <a:ext cx="8663098" cy="3577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ts val="45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us walk properly, as in the day</a:t>
            </a:r>
          </a:p>
          <a:p>
            <a:pPr algn="l" eaLnBrk="1" hangingPunct="1">
              <a:lnSpc>
                <a:spcPts val="45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in: </a:t>
            </a:r>
          </a:p>
          <a:p>
            <a:pPr algn="l" eaLnBrk="1" hangingPunct="1">
              <a:lnSpc>
                <a:spcPts val="45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revelry and drunkenness</a:t>
            </a:r>
          </a:p>
          <a:p>
            <a:pPr algn="l" eaLnBrk="1" hangingPunct="1">
              <a:lnSpc>
                <a:spcPts val="45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lewdness and lust</a:t>
            </a:r>
          </a:p>
          <a:p>
            <a:pPr algn="l" eaLnBrk="1" hangingPunct="1">
              <a:lnSpc>
                <a:spcPts val="4500"/>
              </a:lnSpc>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strife and envy</a:t>
            </a:r>
          </a:p>
        </p:txBody>
      </p:sp>
      <p:sp>
        <p:nvSpPr>
          <p:cNvPr id="9" name="Rectangle 8">
            <a:extLst>
              <a:ext uri="{FF2B5EF4-FFF2-40B4-BE49-F238E27FC236}">
                <a16:creationId xmlns:a16="http://schemas.microsoft.com/office/drawing/2014/main" id="{88E19592-4347-477F-B454-CE1198FE6EE2}"/>
              </a:ext>
            </a:extLst>
          </p:cNvPr>
          <p:cNvSpPr>
            <a:spLocks noChangeArrowheads="1"/>
          </p:cNvSpPr>
          <p:nvPr/>
        </p:nvSpPr>
        <p:spPr bwMode="auto">
          <a:xfrm>
            <a:off x="5958012" y="93420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9">
            <a:extLst>
              <a:ext uri="{FF2B5EF4-FFF2-40B4-BE49-F238E27FC236}">
                <a16:creationId xmlns:a16="http://schemas.microsoft.com/office/drawing/2014/main" id="{4198947F-8835-4869-B902-00EBA4D10C7D}"/>
              </a:ext>
            </a:extLst>
          </p:cNvPr>
          <p:cNvSpPr>
            <a:spLocks noChangeArrowheads="1"/>
          </p:cNvSpPr>
          <p:nvPr/>
        </p:nvSpPr>
        <p:spPr bwMode="auto">
          <a:xfrm>
            <a:off x="1633787" y="160796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10">
            <a:extLst>
              <a:ext uri="{FF2B5EF4-FFF2-40B4-BE49-F238E27FC236}">
                <a16:creationId xmlns:a16="http://schemas.microsoft.com/office/drawing/2014/main" id="{D1AEA479-C2B5-411E-9380-C1EAE4E16791}"/>
              </a:ext>
            </a:extLst>
          </p:cNvPr>
          <p:cNvSpPr>
            <a:spLocks noChangeArrowheads="1"/>
          </p:cNvSpPr>
          <p:nvPr/>
        </p:nvSpPr>
        <p:spPr bwMode="auto">
          <a:xfrm>
            <a:off x="1684294" y="227759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11">
            <a:extLst>
              <a:ext uri="{FF2B5EF4-FFF2-40B4-BE49-F238E27FC236}">
                <a16:creationId xmlns:a16="http://schemas.microsoft.com/office/drawing/2014/main" id="{29B6056D-510D-487A-9DED-40258D283C66}"/>
              </a:ext>
            </a:extLst>
          </p:cNvPr>
          <p:cNvSpPr>
            <a:spLocks noChangeArrowheads="1"/>
          </p:cNvSpPr>
          <p:nvPr/>
        </p:nvSpPr>
        <p:spPr bwMode="auto">
          <a:xfrm>
            <a:off x="7580646" y="227283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3" name="Arrow: Bent-Up 9">
            <a:extLst>
              <a:ext uri="{FF2B5EF4-FFF2-40B4-BE49-F238E27FC236}">
                <a16:creationId xmlns:a16="http://schemas.microsoft.com/office/drawing/2014/main" id="{EF6D5ACA-D920-48A5-874D-2BDAF8ED2E9A}"/>
              </a:ext>
            </a:extLst>
          </p:cNvPr>
          <p:cNvSpPr/>
          <p:nvPr/>
        </p:nvSpPr>
        <p:spPr>
          <a:xfrm rot="5400000">
            <a:off x="1922715" y="1004464"/>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071AC8C6-D556-40D4-A6F7-F8C456159A5B}"/>
              </a:ext>
            </a:extLst>
          </p:cNvPr>
          <p:cNvSpPr txBox="1">
            <a:spLocks noChangeArrowheads="1"/>
          </p:cNvSpPr>
          <p:nvPr/>
        </p:nvSpPr>
        <p:spPr bwMode="auto">
          <a:xfrm>
            <a:off x="2696874" y="2350880"/>
            <a:ext cx="71720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A71086C1-EEAA-43F5-BEAB-24D4F7704BE4}"/>
              </a:ext>
            </a:extLst>
          </p:cNvPr>
          <p:cNvSpPr txBox="1">
            <a:spLocks noChangeArrowheads="1"/>
          </p:cNvSpPr>
          <p:nvPr/>
        </p:nvSpPr>
        <p:spPr bwMode="auto">
          <a:xfrm>
            <a:off x="7613289" y="4366932"/>
            <a:ext cx="71720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ill</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5B25A03B-3EEC-4F06-AB24-1A9F3C0F7C90}"/>
              </a:ext>
            </a:extLst>
          </p:cNvPr>
          <p:cNvSpPr txBox="1">
            <a:spLocks noChangeArrowheads="1"/>
          </p:cNvSpPr>
          <p:nvPr/>
        </p:nvSpPr>
        <p:spPr bwMode="auto">
          <a:xfrm>
            <a:off x="1887030" y="1006989"/>
            <a:ext cx="71720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71E9D464-52FF-4E06-9A21-4BACA07731CD}"/>
              </a:ext>
            </a:extLst>
          </p:cNvPr>
          <p:cNvSpPr txBox="1">
            <a:spLocks noChangeArrowheads="1"/>
          </p:cNvSpPr>
          <p:nvPr/>
        </p:nvSpPr>
        <p:spPr bwMode="auto">
          <a:xfrm>
            <a:off x="763949" y="4366500"/>
            <a:ext cx="71720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B4428281-BEFB-4DEF-910C-BDFEECF2E5C3}"/>
              </a:ext>
            </a:extLst>
          </p:cNvPr>
          <p:cNvSpPr txBox="1">
            <a:spLocks noChangeArrowheads="1"/>
          </p:cNvSpPr>
          <p:nvPr/>
        </p:nvSpPr>
        <p:spPr bwMode="auto">
          <a:xfrm>
            <a:off x="1258382" y="4367364"/>
            <a:ext cx="71720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o</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33885FEF-1BC9-4EC1-A39C-4B5E5D03D18D}"/>
              </a:ext>
            </a:extLst>
          </p:cNvPr>
          <p:cNvSpPr txBox="1">
            <a:spLocks noChangeArrowheads="1"/>
          </p:cNvSpPr>
          <p:nvPr/>
        </p:nvSpPr>
        <p:spPr bwMode="auto">
          <a:xfrm>
            <a:off x="4239491" y="1011752"/>
            <a:ext cx="71720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er</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6F08BF8E-79D6-4433-99A9-74C05A908D79}"/>
              </a:ext>
            </a:extLst>
          </p:cNvPr>
          <p:cNvSpPr txBox="1">
            <a:spLocks noChangeArrowheads="1"/>
          </p:cNvSpPr>
          <p:nvPr/>
        </p:nvSpPr>
        <p:spPr bwMode="auto">
          <a:xfrm>
            <a:off x="435277" y="1010310"/>
            <a:ext cx="812449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Let us walk properly, as in the day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D0DA840E-9D0E-4BA8-BE21-628ADDF6EE26}"/>
              </a:ext>
            </a:extLst>
          </p:cNvPr>
          <p:cNvSpPr txBox="1">
            <a:spLocks noChangeArrowheads="1"/>
          </p:cNvSpPr>
          <p:nvPr/>
        </p:nvSpPr>
        <p:spPr bwMode="auto">
          <a:xfrm>
            <a:off x="756242" y="1677399"/>
            <a:ext cx="162564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not in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9D6C42AB-722F-44B4-8068-9BAFF666FEE9}"/>
              </a:ext>
            </a:extLst>
          </p:cNvPr>
          <p:cNvSpPr txBox="1">
            <a:spLocks noChangeArrowheads="1"/>
          </p:cNvSpPr>
          <p:nvPr/>
        </p:nvSpPr>
        <p:spPr bwMode="auto">
          <a:xfrm>
            <a:off x="2064796" y="1682118"/>
            <a:ext cx="635267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revelry and drunkenness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AB4921D7-99AD-4A29-A8BF-1850083172D1}"/>
              </a:ext>
            </a:extLst>
          </p:cNvPr>
          <p:cNvSpPr txBox="1">
            <a:spLocks noChangeArrowheads="1"/>
          </p:cNvSpPr>
          <p:nvPr/>
        </p:nvSpPr>
        <p:spPr bwMode="auto">
          <a:xfrm>
            <a:off x="2250031" y="2353757"/>
            <a:ext cx="449981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lewdness and lust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0A88B8DA-C3E2-427F-96CC-00108FE188A6}"/>
              </a:ext>
            </a:extLst>
          </p:cNvPr>
          <p:cNvSpPr txBox="1">
            <a:spLocks noChangeArrowheads="1"/>
          </p:cNvSpPr>
          <p:nvPr/>
        </p:nvSpPr>
        <p:spPr bwMode="auto">
          <a:xfrm>
            <a:off x="883193" y="3025272"/>
            <a:ext cx="374182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strife and envy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5">
            <a:extLst>
              <a:ext uri="{FF2B5EF4-FFF2-40B4-BE49-F238E27FC236}">
                <a16:creationId xmlns:a16="http://schemas.microsoft.com/office/drawing/2014/main" id="{06B0A78D-46D8-4C58-80D1-739F70F6D3A4}"/>
              </a:ext>
            </a:extLst>
          </p:cNvPr>
          <p:cNvSpPr>
            <a:spLocks noChangeArrowheads="1"/>
          </p:cNvSpPr>
          <p:nvPr/>
        </p:nvSpPr>
        <p:spPr bwMode="auto">
          <a:xfrm>
            <a:off x="3107532" y="69453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 name="Arrow: Down 1">
            <a:extLst>
              <a:ext uri="{FF2B5EF4-FFF2-40B4-BE49-F238E27FC236}">
                <a16:creationId xmlns:a16="http://schemas.microsoft.com/office/drawing/2014/main" id="{B40DBFCF-6B57-492B-B796-B23C28CFD733}"/>
              </a:ext>
            </a:extLst>
          </p:cNvPr>
          <p:cNvSpPr/>
          <p:nvPr/>
        </p:nvSpPr>
        <p:spPr>
          <a:xfrm>
            <a:off x="6186738" y="3369364"/>
            <a:ext cx="312234" cy="501804"/>
          </a:xfrm>
          <a:prstGeom prst="downArrow">
            <a:avLst>
              <a:gd name="adj1" fmla="val 34631"/>
              <a:gd name="adj2" fmla="val 60246"/>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4F7D4A5C-D0BF-4AE1-9573-EF697C4F2928}"/>
              </a:ext>
            </a:extLst>
          </p:cNvPr>
          <p:cNvSpPr/>
          <p:nvPr/>
        </p:nvSpPr>
        <p:spPr>
          <a:xfrm rot="2700000">
            <a:off x="6925240" y="3652602"/>
            <a:ext cx="312234" cy="501804"/>
          </a:xfrm>
          <a:prstGeom prst="downArrow">
            <a:avLst>
              <a:gd name="adj1" fmla="val 34631"/>
              <a:gd name="adj2" fmla="val 60246"/>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8B805084-6C9B-41E1-8DAD-B2302338626A}"/>
              </a:ext>
            </a:extLst>
          </p:cNvPr>
          <p:cNvSpPr/>
          <p:nvPr/>
        </p:nvSpPr>
        <p:spPr>
          <a:xfrm rot="5400000">
            <a:off x="7277926" y="4424127"/>
            <a:ext cx="312234" cy="501804"/>
          </a:xfrm>
          <a:prstGeom prst="downArrow">
            <a:avLst>
              <a:gd name="adj1" fmla="val 34631"/>
              <a:gd name="adj2" fmla="val 60246"/>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DE090A5E-EE91-4AAC-916E-4359C961C293}"/>
              </a:ext>
            </a:extLst>
          </p:cNvPr>
          <p:cNvSpPr/>
          <p:nvPr/>
        </p:nvSpPr>
        <p:spPr>
          <a:xfrm rot="8102067">
            <a:off x="6964962" y="5203398"/>
            <a:ext cx="312234" cy="501804"/>
          </a:xfrm>
          <a:prstGeom prst="downArrow">
            <a:avLst>
              <a:gd name="adj1" fmla="val 34631"/>
              <a:gd name="adj2" fmla="val 60246"/>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0B39354D-3071-4CC5-A45E-732B0FD0D070}"/>
              </a:ext>
            </a:extLst>
          </p:cNvPr>
          <p:cNvSpPr/>
          <p:nvPr/>
        </p:nvSpPr>
        <p:spPr>
          <a:xfrm rot="10800000">
            <a:off x="6204480" y="5530859"/>
            <a:ext cx="312234" cy="501804"/>
          </a:xfrm>
          <a:prstGeom prst="downArrow">
            <a:avLst>
              <a:gd name="adj1" fmla="val 34631"/>
              <a:gd name="adj2" fmla="val 60246"/>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7B9AFE79-1E80-4FCD-A036-74ADDC770AA8}"/>
              </a:ext>
            </a:extLst>
          </p:cNvPr>
          <p:cNvSpPr/>
          <p:nvPr/>
        </p:nvSpPr>
        <p:spPr>
          <a:xfrm rot="13500000">
            <a:off x="5324308" y="5271120"/>
            <a:ext cx="312234" cy="501804"/>
          </a:xfrm>
          <a:prstGeom prst="downArrow">
            <a:avLst>
              <a:gd name="adj1" fmla="val 34631"/>
              <a:gd name="adj2" fmla="val 60246"/>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34">
            <a:extLst>
              <a:ext uri="{FF2B5EF4-FFF2-40B4-BE49-F238E27FC236}">
                <a16:creationId xmlns:a16="http://schemas.microsoft.com/office/drawing/2014/main" id="{4350786D-9A8B-4FC2-8BEB-FD539C9312E2}"/>
              </a:ext>
            </a:extLst>
          </p:cNvPr>
          <p:cNvSpPr/>
          <p:nvPr/>
        </p:nvSpPr>
        <p:spPr>
          <a:xfrm rot="16200000">
            <a:off x="5045989" y="4426796"/>
            <a:ext cx="312234" cy="501804"/>
          </a:xfrm>
          <a:prstGeom prst="downArrow">
            <a:avLst>
              <a:gd name="adj1" fmla="val 34631"/>
              <a:gd name="adj2" fmla="val 60246"/>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Down 35">
            <a:extLst>
              <a:ext uri="{FF2B5EF4-FFF2-40B4-BE49-F238E27FC236}">
                <a16:creationId xmlns:a16="http://schemas.microsoft.com/office/drawing/2014/main" id="{7793918C-C439-4870-8D71-4BC7355372F0}"/>
              </a:ext>
            </a:extLst>
          </p:cNvPr>
          <p:cNvSpPr/>
          <p:nvPr/>
        </p:nvSpPr>
        <p:spPr>
          <a:xfrm rot="18723592">
            <a:off x="5371775" y="3683847"/>
            <a:ext cx="312234" cy="501804"/>
          </a:xfrm>
          <a:prstGeom prst="downArrow">
            <a:avLst>
              <a:gd name="adj1" fmla="val 34631"/>
              <a:gd name="adj2" fmla="val 60246"/>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hidden="1">
            <a:extLst>
              <a:ext uri="{FF2B5EF4-FFF2-40B4-BE49-F238E27FC236}">
                <a16:creationId xmlns:a16="http://schemas.microsoft.com/office/drawing/2014/main" id="{40C4978F-DD7D-4B0A-9756-075E1DD44F2F}"/>
              </a:ext>
            </a:extLst>
          </p:cNvPr>
          <p:cNvSpPr txBox="1">
            <a:spLocks noChangeArrowheads="1"/>
          </p:cNvSpPr>
          <p:nvPr/>
        </p:nvSpPr>
        <p:spPr bwMode="auto">
          <a:xfrm>
            <a:off x="1410583" y="5670091"/>
            <a:ext cx="3001397" cy="61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5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rPr>
              <a:t>Jesus Christ</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ndParaRPr>
          </a:p>
        </p:txBody>
      </p:sp>
    </p:spTree>
    <p:extLst>
      <p:ext uri="{BB962C8B-B14F-4D97-AF65-F5344CB8AC3E}">
        <p14:creationId xmlns:p14="http://schemas.microsoft.com/office/powerpoint/2010/main" val="3340955844"/>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18" presetClass="emph" presetSubtype="0" fill="hold" grpId="1" nodeType="withEffect">
                                  <p:stCondLst>
                                    <p:cond delay="0"/>
                                  </p:stCondLst>
                                  <p:childTnLst>
                                    <p:set>
                                      <p:cBhvr override="childStyle">
                                        <p:cTn id="27" dur="500" fill="hold"/>
                                        <p:tgtEl>
                                          <p:spTgt spid="4"/>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par>
                                <p:cTn id="33" presetID="18" presetClass="emph" presetSubtype="0" fill="hold" grpId="1" nodeType="withEffect">
                                  <p:stCondLst>
                                    <p:cond delay="0"/>
                                  </p:stCondLst>
                                  <p:childTnLst>
                                    <p:set>
                                      <p:cBhvr override="childStyle">
                                        <p:cTn id="34" dur="500" fill="hold"/>
                                        <p:tgtEl>
                                          <p:spTgt spid="5"/>
                                        </p:tgtEl>
                                        <p:attrNameLst>
                                          <p:attrName>style.textDecorationUnderline</p:attrName>
                                        </p:attrNameLst>
                                      </p:cBhvr>
                                      <p:to>
                                        <p:strVal val="true"/>
                                      </p:to>
                                    </p:set>
                                  </p:childTnLst>
                                </p:cTn>
                              </p:par>
                            </p:childTnLst>
                          </p:cTn>
                        </p:par>
                        <p:par>
                          <p:cTn id="35" fill="hold">
                            <p:stCondLst>
                              <p:cond delay="500"/>
                            </p:stCondLst>
                            <p:childTnLst>
                              <p:par>
                                <p:cTn id="36" presetID="0" presetClass="entr" presetSubtype="0" fill="hold" grpId="0" nodeType="afterEffect">
                                  <p:stCondLst>
                                    <p:cond delay="0"/>
                                  </p:stCondLst>
                                  <p:iterate type="lt">
                                    <p:tmPct val="10000"/>
                                  </p:iterate>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stCondLst>
                                            <p:cond delay="0"/>
                                          </p:stCondLst>
                                        </p:cTn>
                                        <p:tgtEl>
                                          <p:spTgt spid="6"/>
                                        </p:tgtEl>
                                      </p:cBhvr>
                                    </p:animEffect>
                                    <p:anim to="" calcmode="lin" valueType="num">
                                      <p:cBhvr>
                                        <p:cTn id="39"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41" fill="hold">
                            <p:stCondLst>
                              <p:cond delay="1500"/>
                            </p:stCondLst>
                            <p:childTnLst>
                              <p:par>
                                <p:cTn id="42" presetID="26" presetClass="emph" presetSubtype="0" fill="hold" grpId="1" nodeType="afterEffect">
                                  <p:stCondLst>
                                    <p:cond delay="0"/>
                                  </p:stCondLst>
                                  <p:iterate type="lt">
                                    <p:tmPct val="0"/>
                                  </p:iterate>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0"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ssolve">
                                      <p:cBhvr>
                                        <p:cTn id="49" dur="500">
                                          <p:stCondLst>
                                            <p:cond delay="0"/>
                                          </p:stCondLst>
                                        </p:cTn>
                                        <p:tgtEl>
                                          <p:spTgt spid="9"/>
                                        </p:tgtEl>
                                      </p:cBhvr>
                                    </p:animEffect>
                                    <p:anim to="" calcmode="lin" valueType="num">
                                      <p:cBhvr>
                                        <p:cTn id="5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52" presetID="0" presetClass="entr" presetSubtype="0" fill="hold" grpId="0" nodeType="withEffect">
                                  <p:stCondLst>
                                    <p:cond delay="250"/>
                                  </p:stCondLst>
                                  <p:childTnLst>
                                    <p:set>
                                      <p:cBhvr>
                                        <p:cTn id="53" dur="1" fill="hold">
                                          <p:stCondLst>
                                            <p:cond delay="0"/>
                                          </p:stCondLst>
                                        </p:cTn>
                                        <p:tgtEl>
                                          <p:spTgt spid="10"/>
                                        </p:tgtEl>
                                        <p:attrNameLst>
                                          <p:attrName>style.visibility</p:attrName>
                                        </p:attrNameLst>
                                      </p:cBhvr>
                                      <p:to>
                                        <p:strVal val="visible"/>
                                      </p:to>
                                    </p:set>
                                    <p:animEffect transition="in" filter="dissolve">
                                      <p:cBhvr>
                                        <p:cTn id="54" dur="500">
                                          <p:stCondLst>
                                            <p:cond delay="0"/>
                                          </p:stCondLst>
                                        </p:cTn>
                                        <p:tgtEl>
                                          <p:spTgt spid="10"/>
                                        </p:tgtEl>
                                      </p:cBhvr>
                                    </p:animEffect>
                                    <p:anim to="" calcmode="lin" valueType="num">
                                      <p:cBhvr>
                                        <p:cTn id="55"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57" presetID="0" presetClass="entr" presetSubtype="0" fill="hold" grpId="0" nodeType="withEffect">
                                  <p:stCondLst>
                                    <p:cond delay="500"/>
                                  </p:stCondLst>
                                  <p:childTnLst>
                                    <p:set>
                                      <p:cBhvr>
                                        <p:cTn id="58" dur="1" fill="hold">
                                          <p:stCondLst>
                                            <p:cond delay="0"/>
                                          </p:stCondLst>
                                        </p:cTn>
                                        <p:tgtEl>
                                          <p:spTgt spid="11"/>
                                        </p:tgtEl>
                                        <p:attrNameLst>
                                          <p:attrName>style.visibility</p:attrName>
                                        </p:attrNameLst>
                                      </p:cBhvr>
                                      <p:to>
                                        <p:strVal val="visible"/>
                                      </p:to>
                                    </p:set>
                                    <p:animEffect transition="in" filter="dissolve">
                                      <p:cBhvr>
                                        <p:cTn id="59" dur="500">
                                          <p:stCondLst>
                                            <p:cond delay="0"/>
                                          </p:stCondLst>
                                        </p:cTn>
                                        <p:tgtEl>
                                          <p:spTgt spid="11"/>
                                        </p:tgtEl>
                                      </p:cBhvr>
                                    </p:animEffect>
                                    <p:anim to="" calcmode="lin" valueType="num">
                                      <p:cBhvr>
                                        <p:cTn id="60"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61"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62" presetID="0" presetClass="entr" presetSubtype="0" fill="hold" grpId="0" nodeType="withEffect">
                                  <p:stCondLst>
                                    <p:cond delay="750"/>
                                  </p:stCondLst>
                                  <p:childTnLst>
                                    <p:set>
                                      <p:cBhvr>
                                        <p:cTn id="63" dur="1" fill="hold">
                                          <p:stCondLst>
                                            <p:cond delay="0"/>
                                          </p:stCondLst>
                                        </p:cTn>
                                        <p:tgtEl>
                                          <p:spTgt spid="12"/>
                                        </p:tgtEl>
                                        <p:attrNameLst>
                                          <p:attrName>style.visibility</p:attrName>
                                        </p:attrNameLst>
                                      </p:cBhvr>
                                      <p:to>
                                        <p:strVal val="visible"/>
                                      </p:to>
                                    </p:set>
                                    <p:animEffect transition="in" filter="dissolve">
                                      <p:cBhvr>
                                        <p:cTn id="64" dur="500">
                                          <p:stCondLst>
                                            <p:cond delay="0"/>
                                          </p:stCondLst>
                                        </p:cTn>
                                        <p:tgtEl>
                                          <p:spTgt spid="12"/>
                                        </p:tgtEl>
                                      </p:cBhvr>
                                    </p:animEffect>
                                    <p:anim to="" calcmode="lin" valueType="num">
                                      <p:cBhvr>
                                        <p:cTn id="65"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66"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250"/>
                                        <p:tgtEl>
                                          <p:spTgt spid="1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250"/>
                                        <p:tgtEl>
                                          <p:spTgt spid="1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250"/>
                                        <p:tgtEl>
                                          <p:spTgt spid="1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250"/>
                                        <p:tgtEl>
                                          <p:spTgt spid="1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250"/>
                                        <p:tgtEl>
                                          <p:spTgt spid="2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250"/>
                                        <p:tgtEl>
                                          <p:spTgt spid="2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250"/>
                                        <p:tgtEl>
                                          <p:spTgt spid="2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250"/>
                                        <p:tgtEl>
                                          <p:spTgt spid="2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250"/>
                                        <p:tgtEl>
                                          <p:spTgt spid="2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fade">
                                      <p:cBhvr>
                                        <p:cTn id="101" dur="250"/>
                                        <p:tgtEl>
                                          <p:spTgt spid="25"/>
                                        </p:tgtEl>
                                      </p:cBhvr>
                                    </p:animEffect>
                                  </p:childTnLst>
                                </p:cTn>
                              </p:par>
                              <p:par>
                                <p:cTn id="102" presetID="42" presetClass="path" presetSubtype="0" accel="50000" decel="50000" fill="hold" grpId="1" nodeType="withEffect">
                                  <p:stCondLst>
                                    <p:cond delay="0"/>
                                  </p:stCondLst>
                                  <p:childTnLst>
                                    <p:animMotion origin="layout" path="M -1.38889E-6 -3.7037E-7 L 0.36424 0.31366 " pathEditMode="relative" rAng="0" ptsTypes="AA">
                                      <p:cBhvr>
                                        <p:cTn id="103" dur="2000" fill="hold"/>
                                        <p:tgtEl>
                                          <p:spTgt spid="15"/>
                                        </p:tgtEl>
                                        <p:attrNameLst>
                                          <p:attrName>ppt_x</p:attrName>
                                          <p:attrName>ppt_y</p:attrName>
                                        </p:attrNameLst>
                                      </p:cBhvr>
                                      <p:rCtr x="18212" y="15671"/>
                                    </p:animMotion>
                                  </p:childTnLst>
                                </p:cTn>
                              </p:par>
                              <p:par>
                                <p:cTn id="104" presetID="42" presetClass="path" presetSubtype="0" accel="50000" decel="50000" fill="hold" grpId="1" nodeType="withEffect">
                                  <p:stCondLst>
                                    <p:cond delay="0"/>
                                  </p:stCondLst>
                                  <p:childTnLst>
                                    <p:animMotion origin="layout" path="M 5E-6 -1.85185E-6 L -0.1573 -0.06389 " pathEditMode="relative" rAng="0" ptsTypes="AA">
                                      <p:cBhvr>
                                        <p:cTn id="105" dur="2000" fill="hold"/>
                                        <p:tgtEl>
                                          <p:spTgt spid="16"/>
                                        </p:tgtEl>
                                        <p:attrNameLst>
                                          <p:attrName>ppt_x</p:attrName>
                                          <p:attrName>ppt_y</p:attrName>
                                        </p:attrNameLst>
                                      </p:cBhvr>
                                      <p:rCtr x="-7865" y="-3194"/>
                                    </p:animMotion>
                                  </p:childTnLst>
                                </p:cTn>
                              </p:par>
                              <p:par>
                                <p:cTn id="106" presetID="42" presetClass="path" presetSubtype="0" accel="50000" decel="50000" fill="hold" grpId="1" nodeType="withEffect">
                                  <p:stCondLst>
                                    <p:cond delay="0"/>
                                  </p:stCondLst>
                                  <p:childTnLst>
                                    <p:animMotion origin="layout" path="M -3.05556E-6 -1.85185E-6 L 0.5033 0.01968 " pathEditMode="relative" rAng="0" ptsTypes="AA">
                                      <p:cBhvr>
                                        <p:cTn id="107" dur="2000" fill="hold"/>
                                        <p:tgtEl>
                                          <p:spTgt spid="18"/>
                                        </p:tgtEl>
                                        <p:attrNameLst>
                                          <p:attrName>ppt_x</p:attrName>
                                          <p:attrName>ppt_y</p:attrName>
                                        </p:attrNameLst>
                                      </p:cBhvr>
                                      <p:rCtr x="25156" y="972"/>
                                    </p:animMotion>
                                  </p:childTnLst>
                                </p:cTn>
                              </p:par>
                              <p:par>
                                <p:cTn id="108" presetID="42" presetClass="path" presetSubtype="0" accel="50000" decel="50000" fill="hold" grpId="1" nodeType="withEffect">
                                  <p:stCondLst>
                                    <p:cond delay="0"/>
                                  </p:stCondLst>
                                  <p:childTnLst>
                                    <p:animMotion origin="layout" path="M 3.88889E-6 -1.85185E-6 L 0.48246 0.01945 " pathEditMode="relative" rAng="0" ptsTypes="AA">
                                      <p:cBhvr>
                                        <p:cTn id="109" dur="2000" fill="hold"/>
                                        <p:tgtEl>
                                          <p:spTgt spid="19"/>
                                        </p:tgtEl>
                                        <p:attrNameLst>
                                          <p:attrName>ppt_x</p:attrName>
                                          <p:attrName>ppt_y</p:attrName>
                                        </p:attrNameLst>
                                      </p:cBhvr>
                                      <p:rCtr x="24115" y="972"/>
                                    </p:animMotion>
                                  </p:childTnLst>
                                </p:cTn>
                              </p:par>
                              <p:par>
                                <p:cTn id="110" presetID="42" presetClass="path" presetSubtype="0" accel="50000" decel="50000" fill="hold" grpId="1" nodeType="withEffect">
                                  <p:stCondLst>
                                    <p:cond delay="0"/>
                                  </p:stCondLst>
                                  <p:childTnLst>
                                    <p:animMotion origin="layout" path="M 3.88889E-6 4.44444E-6 L 0.42395 0.42615 " pathEditMode="relative" rAng="0" ptsTypes="AA">
                                      <p:cBhvr>
                                        <p:cTn id="111" dur="2000" fill="hold"/>
                                        <p:tgtEl>
                                          <p:spTgt spid="17"/>
                                        </p:tgtEl>
                                        <p:attrNameLst>
                                          <p:attrName>ppt_x</p:attrName>
                                          <p:attrName>ppt_y</p:attrName>
                                        </p:attrNameLst>
                                      </p:cBhvr>
                                      <p:rCtr x="21198" y="21296"/>
                                    </p:animMotion>
                                  </p:childTnLst>
                                </p:cTn>
                              </p:par>
                              <p:par>
                                <p:cTn id="112" presetID="42" presetClass="path" presetSubtype="0" accel="50000" decel="50000" fill="hold" grpId="1" nodeType="withEffect">
                                  <p:stCondLst>
                                    <p:cond delay="0"/>
                                  </p:stCondLst>
                                  <p:childTnLst>
                                    <p:animMotion origin="layout" path="M 2.22222E-6 0 L 0.24462 0.50903 " pathEditMode="relative" rAng="0" ptsTypes="AA">
                                      <p:cBhvr>
                                        <p:cTn id="113" dur="2000" fill="hold"/>
                                        <p:tgtEl>
                                          <p:spTgt spid="20"/>
                                        </p:tgtEl>
                                        <p:attrNameLst>
                                          <p:attrName>ppt_x</p:attrName>
                                          <p:attrName>ppt_y</p:attrName>
                                        </p:attrNameLst>
                                      </p:cBhvr>
                                      <p:rCtr x="12222" y="25440"/>
                                    </p:animMotion>
                                  </p:childTnLst>
                                </p:cTn>
                              </p:par>
                              <p:par>
                                <p:cTn id="114" presetID="42" presetClass="path" presetSubtype="0" accel="50000" decel="50000" fill="hold" grpId="3" nodeType="withEffect">
                                  <p:stCondLst>
                                    <p:cond delay="0"/>
                                  </p:stCondLst>
                                  <p:iterate type="lt">
                                    <p:tmPct val="0"/>
                                  </p:iterate>
                                  <p:childTnLst>
                                    <p:animMotion origin="layout" path="M 3.05556E-6 -2.22222E-6 L -0.06563 0.26806 " pathEditMode="relative" rAng="0" ptsTypes="AA">
                                      <p:cBhvr>
                                        <p:cTn id="115" dur="2000" fill="hold"/>
                                        <p:tgtEl>
                                          <p:spTgt spid="6"/>
                                        </p:tgtEl>
                                        <p:attrNameLst>
                                          <p:attrName>ppt_x</p:attrName>
                                          <p:attrName>ppt_y</p:attrName>
                                        </p:attrNameLst>
                                      </p:cBhvr>
                                      <p:rCtr x="-3281" y="13403"/>
                                    </p:animMotion>
                                  </p:childTnLst>
                                </p:cTn>
                              </p:par>
                              <p:par>
                                <p:cTn id="116" presetID="42" presetClass="path" presetSubtype="0" accel="50000" decel="50000" fill="hold" grpId="1" nodeType="withEffect">
                                  <p:stCondLst>
                                    <p:cond delay="0"/>
                                  </p:stCondLst>
                                  <p:childTnLst>
                                    <p:animMotion origin="layout" path="M -2.77778E-7 1.48148E-6 L -0.02101 -0.11921 " pathEditMode="relative" rAng="0" ptsTypes="AA">
                                      <p:cBhvr>
                                        <p:cTn id="117" dur="2000" fill="hold"/>
                                        <p:tgtEl>
                                          <p:spTgt spid="21"/>
                                        </p:tgtEl>
                                        <p:attrNameLst>
                                          <p:attrName>ppt_x</p:attrName>
                                          <p:attrName>ppt_y</p:attrName>
                                        </p:attrNameLst>
                                      </p:cBhvr>
                                      <p:rCtr x="-1059" y="-5972"/>
                                    </p:animMotion>
                                  </p:childTnLst>
                                </p:cTn>
                              </p:par>
                              <p:par>
                                <p:cTn id="118" presetID="42" presetClass="path" presetSubtype="0" accel="69000" decel="31000" fill="hold" grpId="1" nodeType="withEffect">
                                  <p:stCondLst>
                                    <p:cond delay="0"/>
                                  </p:stCondLst>
                                  <p:childTnLst>
                                    <p:animMotion origin="layout" path="M 2.22222E-6 -2.22222E-6 L 0.16163 -0.13287 " pathEditMode="relative" rAng="0" ptsTypes="AA">
                                      <p:cBhvr>
                                        <p:cTn id="119" dur="2000" fill="hold"/>
                                        <p:tgtEl>
                                          <p:spTgt spid="22"/>
                                        </p:tgtEl>
                                        <p:attrNameLst>
                                          <p:attrName>ppt_x</p:attrName>
                                          <p:attrName>ppt_y</p:attrName>
                                        </p:attrNameLst>
                                      </p:cBhvr>
                                      <p:rCtr x="8073" y="-6644"/>
                                    </p:animMotion>
                                  </p:childTnLst>
                                </p:cTn>
                              </p:par>
                              <p:par>
                                <p:cTn id="120" presetID="42" presetClass="path" presetSubtype="0" accel="50000" decel="50000" fill="hold" grpId="1" nodeType="withEffect">
                                  <p:stCondLst>
                                    <p:cond delay="0"/>
                                  </p:stCondLst>
                                  <p:childTnLst>
                                    <p:animMotion origin="layout" path="M -2.77778E-7 3.33333E-6 L 0.07882 -0.05 " pathEditMode="relative" rAng="0" ptsTypes="AA">
                                      <p:cBhvr>
                                        <p:cTn id="121" dur="2000" fill="hold"/>
                                        <p:tgtEl>
                                          <p:spTgt spid="23"/>
                                        </p:tgtEl>
                                        <p:attrNameLst>
                                          <p:attrName>ppt_x</p:attrName>
                                          <p:attrName>ppt_y</p:attrName>
                                        </p:attrNameLst>
                                      </p:cBhvr>
                                      <p:rCtr x="3941" y="-2500"/>
                                    </p:animMotion>
                                  </p:childTnLst>
                                </p:cTn>
                              </p:par>
                              <p:par>
                                <p:cTn id="122" presetID="42" presetClass="path" presetSubtype="0" accel="50000" decel="50000" fill="hold" grpId="1" nodeType="withEffect">
                                  <p:stCondLst>
                                    <p:cond delay="0"/>
                                  </p:stCondLst>
                                  <p:childTnLst>
                                    <p:animMotion origin="layout" path="M -3.88889E-6 -3.33333E-6 L 0.07257 -0.06458 " pathEditMode="relative" rAng="0" ptsTypes="AA">
                                      <p:cBhvr>
                                        <p:cTn id="123" dur="2000" fill="hold"/>
                                        <p:tgtEl>
                                          <p:spTgt spid="24"/>
                                        </p:tgtEl>
                                        <p:attrNameLst>
                                          <p:attrName>ppt_x</p:attrName>
                                          <p:attrName>ppt_y</p:attrName>
                                        </p:attrNameLst>
                                      </p:cBhvr>
                                      <p:rCtr x="3628" y="-3241"/>
                                    </p:animMotion>
                                  </p:childTnLst>
                                </p:cTn>
                              </p:par>
                              <p:par>
                                <p:cTn id="124" presetID="42" presetClass="path" presetSubtype="0" accel="50000" decel="50000" fill="hold" grpId="1" nodeType="withEffect">
                                  <p:stCondLst>
                                    <p:cond delay="0"/>
                                  </p:stCondLst>
                                  <p:childTnLst>
                                    <p:animMotion origin="layout" path="M -1.66667E-6 0 L 0.22622 -0.07917 " pathEditMode="relative" rAng="0" ptsTypes="AA">
                                      <p:cBhvr>
                                        <p:cTn id="125" dur="2000" fill="hold"/>
                                        <p:tgtEl>
                                          <p:spTgt spid="25"/>
                                        </p:tgtEl>
                                        <p:attrNameLst>
                                          <p:attrName>ppt_x</p:attrName>
                                          <p:attrName>ppt_y</p:attrName>
                                        </p:attrNameLst>
                                      </p:cBhvr>
                                      <p:rCtr x="11302" y="-3958"/>
                                    </p:animMotion>
                                  </p:childTnLst>
                                </p:cTn>
                              </p:par>
                              <p:par>
                                <p:cTn id="126" presetID="10" presetClass="exit" presetSubtype="0" fill="hold" grpId="1" nodeType="withEffect">
                                  <p:stCondLst>
                                    <p:cond delay="0"/>
                                  </p:stCondLst>
                                  <p:childTnLst>
                                    <p:animEffect transition="out" filter="fade">
                                      <p:cBhvr>
                                        <p:cTn id="127" dur="1250"/>
                                        <p:tgtEl>
                                          <p:spTgt spid="3074"/>
                                        </p:tgtEl>
                                      </p:cBhvr>
                                    </p:animEffect>
                                    <p:set>
                                      <p:cBhvr>
                                        <p:cTn id="128" dur="1" fill="hold">
                                          <p:stCondLst>
                                            <p:cond delay="1249"/>
                                          </p:stCondLst>
                                        </p:cTn>
                                        <p:tgtEl>
                                          <p:spTgt spid="307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9"/>
                                        </p:tgtEl>
                                      </p:cBhvr>
                                    </p:animEffect>
                                    <p:set>
                                      <p:cBhvr>
                                        <p:cTn id="131" dur="1" fill="hold">
                                          <p:stCondLst>
                                            <p:cond delay="499"/>
                                          </p:stCondLst>
                                        </p:cTn>
                                        <p:tgtEl>
                                          <p:spTgt spid="9"/>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0"/>
                                        </p:tgtEl>
                                      </p:cBhvr>
                                    </p:animEffect>
                                    <p:set>
                                      <p:cBhvr>
                                        <p:cTn id="134" dur="1" fill="hold">
                                          <p:stCondLst>
                                            <p:cond delay="499"/>
                                          </p:stCondLst>
                                        </p:cTn>
                                        <p:tgtEl>
                                          <p:spTgt spid="10"/>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1"/>
                                        </p:tgtEl>
                                      </p:cBhvr>
                                    </p:animEffect>
                                    <p:set>
                                      <p:cBhvr>
                                        <p:cTn id="137" dur="1" fill="hold">
                                          <p:stCondLst>
                                            <p:cond delay="499"/>
                                          </p:stCondLst>
                                        </p:cTn>
                                        <p:tgtEl>
                                          <p:spTgt spid="11"/>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2"/>
                                        </p:tgtEl>
                                      </p:cBhvr>
                                    </p:animEffect>
                                    <p:set>
                                      <p:cBhvr>
                                        <p:cTn id="140" dur="1" fill="hold">
                                          <p:stCondLst>
                                            <p:cond delay="499"/>
                                          </p:stCondLst>
                                        </p:cTn>
                                        <p:tgtEl>
                                          <p:spTgt spid="12"/>
                                        </p:tgtEl>
                                        <p:attrNameLst>
                                          <p:attrName>style.visibility</p:attrName>
                                        </p:attrNameLst>
                                      </p:cBhvr>
                                      <p:to>
                                        <p:strVal val="hidden"/>
                                      </p:to>
                                    </p:set>
                                  </p:childTnLst>
                                </p:cTn>
                              </p:par>
                              <p:par>
                                <p:cTn id="141" presetID="10" presetClass="exit" presetSubtype="0" fill="hold" grpId="2" nodeType="withEffect">
                                  <p:stCondLst>
                                    <p:cond delay="0"/>
                                  </p:stCondLst>
                                  <p:childTnLst>
                                    <p:animEffect transition="out" filter="fade">
                                      <p:cBhvr>
                                        <p:cTn id="142" dur="250"/>
                                        <p:tgtEl>
                                          <p:spTgt spid="4"/>
                                        </p:tgtEl>
                                      </p:cBhvr>
                                    </p:animEffect>
                                    <p:set>
                                      <p:cBhvr>
                                        <p:cTn id="143" dur="1" fill="hold">
                                          <p:stCondLst>
                                            <p:cond delay="249"/>
                                          </p:stCondLst>
                                        </p:cTn>
                                        <p:tgtEl>
                                          <p:spTgt spid="4"/>
                                        </p:tgtEl>
                                        <p:attrNameLst>
                                          <p:attrName>style.visibility</p:attrName>
                                        </p:attrNameLst>
                                      </p:cBhvr>
                                      <p:to>
                                        <p:strVal val="hidden"/>
                                      </p:to>
                                    </p:set>
                                  </p:childTnLst>
                                </p:cTn>
                              </p:par>
                              <p:par>
                                <p:cTn id="144" presetID="10" presetClass="exit" presetSubtype="0" fill="hold" grpId="2" nodeType="withEffect">
                                  <p:stCondLst>
                                    <p:cond delay="0"/>
                                  </p:stCondLst>
                                  <p:childTnLst>
                                    <p:animEffect transition="out" filter="fade">
                                      <p:cBhvr>
                                        <p:cTn id="145" dur="250"/>
                                        <p:tgtEl>
                                          <p:spTgt spid="5"/>
                                        </p:tgtEl>
                                      </p:cBhvr>
                                    </p:animEffect>
                                    <p:set>
                                      <p:cBhvr>
                                        <p:cTn id="146" dur="1" fill="hold">
                                          <p:stCondLst>
                                            <p:cond delay="249"/>
                                          </p:stCondLst>
                                        </p:cTn>
                                        <p:tgtEl>
                                          <p:spTgt spid="5"/>
                                        </p:tgtEl>
                                        <p:attrNameLst>
                                          <p:attrName>style.visibility</p:attrName>
                                        </p:attrNameLst>
                                      </p:cBhvr>
                                      <p:to>
                                        <p:strVal val="hidden"/>
                                      </p:to>
                                    </p:set>
                                  </p:childTnLst>
                                </p:cTn>
                              </p:par>
                            </p:childTnLst>
                          </p:cTn>
                        </p:par>
                        <p:par>
                          <p:cTn id="147" fill="hold">
                            <p:stCondLst>
                              <p:cond delay="2000"/>
                            </p:stCondLst>
                            <p:childTnLst>
                              <p:par>
                                <p:cTn id="148" presetID="10" presetClass="entr" presetSubtype="0" fill="hold" grpId="0" nodeType="afterEffect">
                                  <p:stCondLst>
                                    <p:cond delay="0"/>
                                  </p:stCondLst>
                                  <p:childTnLst>
                                    <p:set>
                                      <p:cBhvr>
                                        <p:cTn id="149" dur="1" fill="hold">
                                          <p:stCondLst>
                                            <p:cond delay="0"/>
                                          </p:stCondLst>
                                        </p:cTn>
                                        <p:tgtEl>
                                          <p:spTgt spid="7"/>
                                        </p:tgtEl>
                                        <p:attrNameLst>
                                          <p:attrName>style.visibility</p:attrName>
                                        </p:attrNameLst>
                                      </p:cBhvr>
                                      <p:to>
                                        <p:strVal val="visible"/>
                                      </p:to>
                                    </p:set>
                                    <p:animEffect transition="in" filter="fade">
                                      <p:cBhvr>
                                        <p:cTn id="150" dur="250"/>
                                        <p:tgtEl>
                                          <p:spTgt spid="7"/>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8"/>
                                        </p:tgtEl>
                                        <p:attrNameLst>
                                          <p:attrName>style.visibility</p:attrName>
                                        </p:attrNameLst>
                                      </p:cBhvr>
                                      <p:to>
                                        <p:strVal val="visible"/>
                                      </p:to>
                                    </p:set>
                                    <p:animEffect transition="in" filter="fade">
                                      <p:cBhvr>
                                        <p:cTn id="153" dur="250"/>
                                        <p:tgtEl>
                                          <p:spTgt spid="8"/>
                                        </p:tgtEl>
                                      </p:cBhvr>
                                    </p:animEffect>
                                  </p:childTnLst>
                                </p:cTn>
                              </p:par>
                              <p:par>
                                <p:cTn id="154" presetID="10" presetClass="exit" presetSubtype="0" fill="hold" grpId="2" nodeType="withEffect">
                                  <p:stCondLst>
                                    <p:cond delay="0"/>
                                  </p:stCondLst>
                                  <p:childTnLst>
                                    <p:animEffect transition="out" filter="fade">
                                      <p:cBhvr>
                                        <p:cTn id="155" dur="500"/>
                                        <p:tgtEl>
                                          <p:spTgt spid="15"/>
                                        </p:tgtEl>
                                      </p:cBhvr>
                                    </p:animEffect>
                                    <p:set>
                                      <p:cBhvr>
                                        <p:cTn id="156" dur="1" fill="hold">
                                          <p:stCondLst>
                                            <p:cond delay="499"/>
                                          </p:stCondLst>
                                        </p:cTn>
                                        <p:tgtEl>
                                          <p:spTgt spid="15"/>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16"/>
                                        </p:tgtEl>
                                      </p:cBhvr>
                                    </p:animEffect>
                                    <p:set>
                                      <p:cBhvr>
                                        <p:cTn id="159" dur="1" fill="hold">
                                          <p:stCondLst>
                                            <p:cond delay="499"/>
                                          </p:stCondLst>
                                        </p:cTn>
                                        <p:tgtEl>
                                          <p:spTgt spid="16"/>
                                        </p:tgtEl>
                                        <p:attrNameLst>
                                          <p:attrName>style.visibility</p:attrName>
                                        </p:attrNameLst>
                                      </p:cBhvr>
                                      <p:to>
                                        <p:strVal val="hidden"/>
                                      </p:to>
                                    </p:set>
                                  </p:childTnLst>
                                </p:cTn>
                              </p:par>
                              <p:par>
                                <p:cTn id="160" presetID="10" presetClass="exit" presetSubtype="0" fill="hold" grpId="2" nodeType="withEffect">
                                  <p:stCondLst>
                                    <p:cond delay="0"/>
                                  </p:stCondLst>
                                  <p:childTnLst>
                                    <p:animEffect transition="out" filter="fade">
                                      <p:cBhvr>
                                        <p:cTn id="161" dur="500"/>
                                        <p:tgtEl>
                                          <p:spTgt spid="17"/>
                                        </p:tgtEl>
                                      </p:cBhvr>
                                    </p:animEffect>
                                    <p:set>
                                      <p:cBhvr>
                                        <p:cTn id="162" dur="1" fill="hold">
                                          <p:stCondLst>
                                            <p:cond delay="499"/>
                                          </p:stCondLst>
                                        </p:cTn>
                                        <p:tgtEl>
                                          <p:spTgt spid="17"/>
                                        </p:tgtEl>
                                        <p:attrNameLst>
                                          <p:attrName>style.visibility</p:attrName>
                                        </p:attrNameLst>
                                      </p:cBhvr>
                                      <p:to>
                                        <p:strVal val="hidden"/>
                                      </p:to>
                                    </p:set>
                                  </p:childTnLst>
                                </p:cTn>
                              </p:par>
                              <p:par>
                                <p:cTn id="163" presetID="10" presetClass="exit" presetSubtype="0" fill="hold" grpId="2" nodeType="withEffect">
                                  <p:stCondLst>
                                    <p:cond delay="0"/>
                                  </p:stCondLst>
                                  <p:childTnLst>
                                    <p:animEffect transition="out" filter="fade">
                                      <p:cBhvr>
                                        <p:cTn id="164" dur="500"/>
                                        <p:tgtEl>
                                          <p:spTgt spid="18"/>
                                        </p:tgtEl>
                                      </p:cBhvr>
                                    </p:animEffect>
                                    <p:set>
                                      <p:cBhvr>
                                        <p:cTn id="165" dur="1" fill="hold">
                                          <p:stCondLst>
                                            <p:cond delay="499"/>
                                          </p:stCondLst>
                                        </p:cTn>
                                        <p:tgtEl>
                                          <p:spTgt spid="18"/>
                                        </p:tgtEl>
                                        <p:attrNameLst>
                                          <p:attrName>style.visibility</p:attrName>
                                        </p:attrNameLst>
                                      </p:cBhvr>
                                      <p:to>
                                        <p:strVal val="hidden"/>
                                      </p:to>
                                    </p:set>
                                  </p:childTnLst>
                                </p:cTn>
                              </p:par>
                              <p:par>
                                <p:cTn id="166" presetID="10" presetClass="exit" presetSubtype="0" fill="hold" grpId="2" nodeType="withEffect">
                                  <p:stCondLst>
                                    <p:cond delay="0"/>
                                  </p:stCondLst>
                                  <p:childTnLst>
                                    <p:animEffect transition="out" filter="fade">
                                      <p:cBhvr>
                                        <p:cTn id="167" dur="500"/>
                                        <p:tgtEl>
                                          <p:spTgt spid="19"/>
                                        </p:tgtEl>
                                      </p:cBhvr>
                                    </p:animEffect>
                                    <p:set>
                                      <p:cBhvr>
                                        <p:cTn id="168" dur="1" fill="hold">
                                          <p:stCondLst>
                                            <p:cond delay="499"/>
                                          </p:stCondLst>
                                        </p:cTn>
                                        <p:tgtEl>
                                          <p:spTgt spid="19"/>
                                        </p:tgtEl>
                                        <p:attrNameLst>
                                          <p:attrName>style.visibility</p:attrName>
                                        </p:attrNameLst>
                                      </p:cBhvr>
                                      <p:to>
                                        <p:strVal val="hidden"/>
                                      </p:to>
                                    </p:set>
                                  </p:childTnLst>
                                </p:cTn>
                              </p:par>
                              <p:par>
                                <p:cTn id="169" presetID="10" presetClass="exit" presetSubtype="0" fill="hold" grpId="2" nodeType="withEffect">
                                  <p:stCondLst>
                                    <p:cond delay="0"/>
                                  </p:stCondLst>
                                  <p:childTnLst>
                                    <p:animEffect transition="out" filter="fade">
                                      <p:cBhvr>
                                        <p:cTn id="170" dur="500"/>
                                        <p:tgtEl>
                                          <p:spTgt spid="20"/>
                                        </p:tgtEl>
                                      </p:cBhvr>
                                    </p:animEffect>
                                    <p:set>
                                      <p:cBhvr>
                                        <p:cTn id="171" dur="1" fill="hold">
                                          <p:stCondLst>
                                            <p:cond delay="499"/>
                                          </p:stCondLst>
                                        </p:cTn>
                                        <p:tgtEl>
                                          <p:spTgt spid="20"/>
                                        </p:tgtEl>
                                        <p:attrNameLst>
                                          <p:attrName>style.visibility</p:attrName>
                                        </p:attrNameLst>
                                      </p:cBhvr>
                                      <p:to>
                                        <p:strVal val="hidden"/>
                                      </p:to>
                                    </p:set>
                                  </p:childTnLst>
                                </p:cTn>
                              </p:par>
                              <p:par>
                                <p:cTn id="172" presetID="10" presetClass="exit" presetSubtype="0" fill="hold" grpId="2" nodeType="withEffect">
                                  <p:stCondLst>
                                    <p:cond delay="0"/>
                                  </p:stCondLst>
                                  <p:childTnLst>
                                    <p:animEffect transition="out" filter="fade">
                                      <p:cBhvr>
                                        <p:cTn id="173" dur="500"/>
                                        <p:tgtEl>
                                          <p:spTgt spid="21"/>
                                        </p:tgtEl>
                                      </p:cBhvr>
                                    </p:animEffect>
                                    <p:set>
                                      <p:cBhvr>
                                        <p:cTn id="174" dur="1" fill="hold">
                                          <p:stCondLst>
                                            <p:cond delay="499"/>
                                          </p:stCondLst>
                                        </p:cTn>
                                        <p:tgtEl>
                                          <p:spTgt spid="21"/>
                                        </p:tgtEl>
                                        <p:attrNameLst>
                                          <p:attrName>style.visibility</p:attrName>
                                        </p:attrNameLst>
                                      </p:cBhvr>
                                      <p:to>
                                        <p:strVal val="hidden"/>
                                      </p:to>
                                    </p:set>
                                  </p:childTnLst>
                                </p:cTn>
                              </p:par>
                              <p:par>
                                <p:cTn id="175" presetID="10" presetClass="exit" presetSubtype="0" fill="hold" grpId="2" nodeType="withEffect">
                                  <p:stCondLst>
                                    <p:cond delay="0"/>
                                  </p:stCondLst>
                                  <p:childTnLst>
                                    <p:animEffect transition="out" filter="fade">
                                      <p:cBhvr>
                                        <p:cTn id="176" dur="500"/>
                                        <p:tgtEl>
                                          <p:spTgt spid="22"/>
                                        </p:tgtEl>
                                      </p:cBhvr>
                                    </p:animEffect>
                                    <p:set>
                                      <p:cBhvr>
                                        <p:cTn id="177" dur="1" fill="hold">
                                          <p:stCondLst>
                                            <p:cond delay="499"/>
                                          </p:stCondLst>
                                        </p:cTn>
                                        <p:tgtEl>
                                          <p:spTgt spid="22"/>
                                        </p:tgtEl>
                                        <p:attrNameLst>
                                          <p:attrName>style.visibility</p:attrName>
                                        </p:attrNameLst>
                                      </p:cBhvr>
                                      <p:to>
                                        <p:strVal val="hidden"/>
                                      </p:to>
                                    </p:set>
                                  </p:childTnLst>
                                </p:cTn>
                              </p:par>
                              <p:par>
                                <p:cTn id="178" presetID="10" presetClass="exit" presetSubtype="0" fill="hold" grpId="2" nodeType="withEffect">
                                  <p:stCondLst>
                                    <p:cond delay="0"/>
                                  </p:stCondLst>
                                  <p:childTnLst>
                                    <p:animEffect transition="out" filter="fade">
                                      <p:cBhvr>
                                        <p:cTn id="179" dur="500"/>
                                        <p:tgtEl>
                                          <p:spTgt spid="23"/>
                                        </p:tgtEl>
                                      </p:cBhvr>
                                    </p:animEffect>
                                    <p:set>
                                      <p:cBhvr>
                                        <p:cTn id="180" dur="1" fill="hold">
                                          <p:stCondLst>
                                            <p:cond delay="499"/>
                                          </p:stCondLst>
                                        </p:cTn>
                                        <p:tgtEl>
                                          <p:spTgt spid="23"/>
                                        </p:tgtEl>
                                        <p:attrNameLst>
                                          <p:attrName>style.visibility</p:attrName>
                                        </p:attrNameLst>
                                      </p:cBhvr>
                                      <p:to>
                                        <p:strVal val="hidden"/>
                                      </p:to>
                                    </p:set>
                                  </p:childTnLst>
                                </p:cTn>
                              </p:par>
                              <p:par>
                                <p:cTn id="181" presetID="10" presetClass="exit" presetSubtype="0" fill="hold" grpId="2" nodeType="withEffect">
                                  <p:stCondLst>
                                    <p:cond delay="0"/>
                                  </p:stCondLst>
                                  <p:childTnLst>
                                    <p:animEffect transition="out" filter="fade">
                                      <p:cBhvr>
                                        <p:cTn id="182" dur="500"/>
                                        <p:tgtEl>
                                          <p:spTgt spid="24"/>
                                        </p:tgtEl>
                                      </p:cBhvr>
                                    </p:animEffect>
                                    <p:set>
                                      <p:cBhvr>
                                        <p:cTn id="183" dur="1" fill="hold">
                                          <p:stCondLst>
                                            <p:cond delay="499"/>
                                          </p:stCondLst>
                                        </p:cTn>
                                        <p:tgtEl>
                                          <p:spTgt spid="24"/>
                                        </p:tgtEl>
                                        <p:attrNameLst>
                                          <p:attrName>style.visibility</p:attrName>
                                        </p:attrNameLst>
                                      </p:cBhvr>
                                      <p:to>
                                        <p:strVal val="hidden"/>
                                      </p:to>
                                    </p:set>
                                  </p:childTnLst>
                                </p:cTn>
                              </p:par>
                              <p:par>
                                <p:cTn id="184" presetID="10" presetClass="exit" presetSubtype="0" fill="hold" grpId="2" nodeType="withEffect">
                                  <p:stCondLst>
                                    <p:cond delay="0"/>
                                  </p:stCondLst>
                                  <p:childTnLst>
                                    <p:animEffect transition="out" filter="fade">
                                      <p:cBhvr>
                                        <p:cTn id="185" dur="500"/>
                                        <p:tgtEl>
                                          <p:spTgt spid="25"/>
                                        </p:tgtEl>
                                      </p:cBhvr>
                                    </p:animEffect>
                                    <p:set>
                                      <p:cBhvr>
                                        <p:cTn id="186" dur="1" fill="hold">
                                          <p:stCondLst>
                                            <p:cond delay="499"/>
                                          </p:stCondLst>
                                        </p:cTn>
                                        <p:tgtEl>
                                          <p:spTgt spid="25"/>
                                        </p:tgtEl>
                                        <p:attrNameLst>
                                          <p:attrName>style.visibility</p:attrName>
                                        </p:attrNameLst>
                                      </p:cBhvr>
                                      <p:to>
                                        <p:strVal val="hidden"/>
                                      </p:to>
                                    </p:set>
                                  </p:childTnLst>
                                </p:cTn>
                              </p:par>
                              <p:par>
                                <p:cTn id="187" presetID="22" presetClass="entr" presetSubtype="8" fill="hold" grpId="0" nodeType="withEffect">
                                  <p:stCondLst>
                                    <p:cond delay="500"/>
                                  </p:stCondLst>
                                  <p:childTnLst>
                                    <p:set>
                                      <p:cBhvr>
                                        <p:cTn id="188" dur="1" fill="hold">
                                          <p:stCondLst>
                                            <p:cond delay="0"/>
                                          </p:stCondLst>
                                        </p:cTn>
                                        <p:tgtEl>
                                          <p:spTgt spid="13"/>
                                        </p:tgtEl>
                                        <p:attrNameLst>
                                          <p:attrName>style.visibility</p:attrName>
                                        </p:attrNameLst>
                                      </p:cBhvr>
                                      <p:to>
                                        <p:strVal val="visible"/>
                                      </p:to>
                                    </p:set>
                                    <p:animEffect transition="in" filter="wipe(left)">
                                      <p:cBhvr>
                                        <p:cTn id="189" dur="500"/>
                                        <p:tgtEl>
                                          <p:spTgt spid="13"/>
                                        </p:tgtEl>
                                      </p:cBhvr>
                                    </p:animEffect>
                                  </p:childTnLst>
                                </p:cTn>
                              </p:par>
                            </p:childTnLst>
                          </p:cTn>
                        </p:par>
                        <p:par>
                          <p:cTn id="190" fill="hold">
                            <p:stCondLst>
                              <p:cond delay="3000"/>
                            </p:stCondLst>
                            <p:childTnLst>
                              <p:par>
                                <p:cTn id="191" presetID="0" presetClass="entr" presetSubtype="0" fill="hold" grpId="0" nodeType="afterEffect">
                                  <p:stCondLst>
                                    <p:cond delay="0"/>
                                  </p:stCondLst>
                                  <p:childTnLst>
                                    <p:set>
                                      <p:cBhvr>
                                        <p:cTn id="192" dur="1" fill="hold">
                                          <p:stCondLst>
                                            <p:cond delay="0"/>
                                          </p:stCondLst>
                                        </p:cTn>
                                        <p:tgtEl>
                                          <p:spTgt spid="26"/>
                                        </p:tgtEl>
                                        <p:attrNameLst>
                                          <p:attrName>style.visibility</p:attrName>
                                        </p:attrNameLst>
                                      </p:cBhvr>
                                      <p:to>
                                        <p:strVal val="visible"/>
                                      </p:to>
                                    </p:set>
                                    <p:animEffect transition="in" filter="dissolve">
                                      <p:cBhvr>
                                        <p:cTn id="193" dur="500">
                                          <p:stCondLst>
                                            <p:cond delay="0"/>
                                          </p:stCondLst>
                                        </p:cTn>
                                        <p:tgtEl>
                                          <p:spTgt spid="26"/>
                                        </p:tgtEl>
                                      </p:cBhvr>
                                    </p:animEffect>
                                    <p:anim to="" calcmode="lin" valueType="num">
                                      <p:cBhvr>
                                        <p:cTn id="194"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95"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childTnLst>
                    </p:cTn>
                  </p:par>
                  <p:par>
                    <p:cTn id="196" fill="hold">
                      <p:stCondLst>
                        <p:cond delay="indefinite"/>
                      </p:stCondLst>
                      <p:childTnLst>
                        <p:par>
                          <p:cTn id="197" fill="hold">
                            <p:stCondLst>
                              <p:cond delay="0"/>
                            </p:stCondLst>
                            <p:childTnLst>
                              <p:par>
                                <p:cTn id="198" presetID="22" presetClass="entr" presetSubtype="8" fill="hold" grpId="0" nodeType="clickEffect">
                                  <p:stCondLst>
                                    <p:cond delay="0"/>
                                  </p:stCondLst>
                                  <p:childTnLst>
                                    <p:set>
                                      <p:cBhvr>
                                        <p:cTn id="199" dur="1" fill="hold">
                                          <p:stCondLst>
                                            <p:cond delay="0"/>
                                          </p:stCondLst>
                                        </p:cTn>
                                        <p:tgtEl>
                                          <p:spTgt spid="27"/>
                                        </p:tgtEl>
                                        <p:attrNameLst>
                                          <p:attrName>style.visibility</p:attrName>
                                        </p:attrNameLst>
                                      </p:cBhvr>
                                      <p:to>
                                        <p:strVal val="visible"/>
                                      </p:to>
                                    </p:set>
                                    <p:animEffect transition="in" filter="wipe(left)">
                                      <p:cBhvr>
                                        <p:cTn id="200" dur="500"/>
                                        <p:tgtEl>
                                          <p:spTgt spid="27"/>
                                        </p:tgtEl>
                                      </p:cBhvr>
                                    </p:animEffect>
                                  </p:childTnLst>
                                </p:cTn>
                              </p:par>
                              <p:par>
                                <p:cTn id="201" presetID="18" presetClass="emph" presetSubtype="0" fill="hold" grpId="1" nodeType="withEffect">
                                  <p:stCondLst>
                                    <p:cond delay="0"/>
                                  </p:stCondLst>
                                  <p:childTnLst>
                                    <p:set>
                                      <p:cBhvr override="childStyle">
                                        <p:cTn id="202" dur="500" fill="hold"/>
                                        <p:tgtEl>
                                          <p:spTgt spid="27"/>
                                        </p:tgtEl>
                                        <p:attrNameLst>
                                          <p:attrName>style.textDecorationUnderline</p:attrName>
                                        </p:attrNameLst>
                                      </p:cBhvr>
                                      <p:to>
                                        <p:strVal val="true"/>
                                      </p:to>
                                    </p:set>
                                  </p:childTnLst>
                                </p:cTn>
                              </p:par>
                            </p:childTnLst>
                          </p:cTn>
                        </p:par>
                      </p:childTnLst>
                    </p:cTn>
                  </p:par>
                  <p:par>
                    <p:cTn id="203" fill="hold">
                      <p:stCondLst>
                        <p:cond delay="indefinite"/>
                      </p:stCondLst>
                      <p:childTnLst>
                        <p:par>
                          <p:cTn id="204" fill="hold">
                            <p:stCondLst>
                              <p:cond delay="0"/>
                            </p:stCondLst>
                            <p:childTnLst>
                              <p:par>
                                <p:cTn id="205" presetID="22" presetClass="entr" presetSubtype="1" fill="hold" grpId="0" nodeType="clickEffect">
                                  <p:stCondLst>
                                    <p:cond delay="0"/>
                                  </p:stCondLst>
                                  <p:childTnLst>
                                    <p:set>
                                      <p:cBhvr>
                                        <p:cTn id="206" dur="1" fill="hold">
                                          <p:stCondLst>
                                            <p:cond delay="0"/>
                                          </p:stCondLst>
                                        </p:cTn>
                                        <p:tgtEl>
                                          <p:spTgt spid="2"/>
                                        </p:tgtEl>
                                        <p:attrNameLst>
                                          <p:attrName>style.visibility</p:attrName>
                                        </p:attrNameLst>
                                      </p:cBhvr>
                                      <p:to>
                                        <p:strVal val="visible"/>
                                      </p:to>
                                    </p:set>
                                    <p:animEffect transition="in" filter="wipe(up)">
                                      <p:cBhvr>
                                        <p:cTn id="207" dur="500"/>
                                        <p:tgtEl>
                                          <p:spTgt spid="2"/>
                                        </p:tgtEl>
                                      </p:cBhvr>
                                    </p:animEffect>
                                  </p:childTnLst>
                                </p:cTn>
                              </p:par>
                              <p:par>
                                <p:cTn id="208" presetID="18" presetClass="entr" presetSubtype="12" fill="hold" grpId="0" nodeType="withEffect">
                                  <p:stCondLst>
                                    <p:cond delay="0"/>
                                  </p:stCondLst>
                                  <p:childTnLst>
                                    <p:set>
                                      <p:cBhvr>
                                        <p:cTn id="209" dur="1" fill="hold">
                                          <p:stCondLst>
                                            <p:cond delay="0"/>
                                          </p:stCondLst>
                                        </p:cTn>
                                        <p:tgtEl>
                                          <p:spTgt spid="30"/>
                                        </p:tgtEl>
                                        <p:attrNameLst>
                                          <p:attrName>style.visibility</p:attrName>
                                        </p:attrNameLst>
                                      </p:cBhvr>
                                      <p:to>
                                        <p:strVal val="visible"/>
                                      </p:to>
                                    </p:set>
                                    <p:animEffect transition="in" filter="strips(downLeft)">
                                      <p:cBhvr>
                                        <p:cTn id="210" dur="500"/>
                                        <p:tgtEl>
                                          <p:spTgt spid="30"/>
                                        </p:tgtEl>
                                      </p:cBhvr>
                                    </p:animEffect>
                                  </p:childTnLst>
                                </p:cTn>
                              </p:par>
                              <p:par>
                                <p:cTn id="211" presetID="18" presetClass="entr" presetSubtype="6" fill="hold" grpId="0" nodeType="withEffect">
                                  <p:stCondLst>
                                    <p:cond delay="0"/>
                                  </p:stCondLst>
                                  <p:childTnLst>
                                    <p:set>
                                      <p:cBhvr>
                                        <p:cTn id="212" dur="1" fill="hold">
                                          <p:stCondLst>
                                            <p:cond delay="0"/>
                                          </p:stCondLst>
                                        </p:cTn>
                                        <p:tgtEl>
                                          <p:spTgt spid="36"/>
                                        </p:tgtEl>
                                        <p:attrNameLst>
                                          <p:attrName>style.visibility</p:attrName>
                                        </p:attrNameLst>
                                      </p:cBhvr>
                                      <p:to>
                                        <p:strVal val="visible"/>
                                      </p:to>
                                    </p:set>
                                    <p:animEffect transition="in" filter="strips(downRight)">
                                      <p:cBhvr>
                                        <p:cTn id="213" dur="500"/>
                                        <p:tgtEl>
                                          <p:spTgt spid="36"/>
                                        </p:tgtEl>
                                      </p:cBhvr>
                                    </p:animEffect>
                                  </p:childTnLst>
                                </p:cTn>
                              </p:par>
                              <p:par>
                                <p:cTn id="214" presetID="22" presetClass="entr" presetSubtype="8" fill="hold" grpId="0" nodeType="withEffect">
                                  <p:stCondLst>
                                    <p:cond delay="0"/>
                                  </p:stCondLst>
                                  <p:childTnLst>
                                    <p:set>
                                      <p:cBhvr>
                                        <p:cTn id="215" dur="1" fill="hold">
                                          <p:stCondLst>
                                            <p:cond delay="0"/>
                                          </p:stCondLst>
                                        </p:cTn>
                                        <p:tgtEl>
                                          <p:spTgt spid="35"/>
                                        </p:tgtEl>
                                        <p:attrNameLst>
                                          <p:attrName>style.visibility</p:attrName>
                                        </p:attrNameLst>
                                      </p:cBhvr>
                                      <p:to>
                                        <p:strVal val="visible"/>
                                      </p:to>
                                    </p:set>
                                    <p:animEffect transition="in" filter="wipe(left)">
                                      <p:cBhvr>
                                        <p:cTn id="216" dur="500"/>
                                        <p:tgtEl>
                                          <p:spTgt spid="35"/>
                                        </p:tgtEl>
                                      </p:cBhvr>
                                    </p:animEffect>
                                  </p:childTnLst>
                                </p:cTn>
                              </p:par>
                              <p:par>
                                <p:cTn id="217" presetID="18" presetClass="entr" presetSubtype="3" fill="hold" grpId="0" nodeType="withEffect">
                                  <p:stCondLst>
                                    <p:cond delay="0"/>
                                  </p:stCondLst>
                                  <p:childTnLst>
                                    <p:set>
                                      <p:cBhvr>
                                        <p:cTn id="218" dur="1" fill="hold">
                                          <p:stCondLst>
                                            <p:cond delay="0"/>
                                          </p:stCondLst>
                                        </p:cTn>
                                        <p:tgtEl>
                                          <p:spTgt spid="34"/>
                                        </p:tgtEl>
                                        <p:attrNameLst>
                                          <p:attrName>style.visibility</p:attrName>
                                        </p:attrNameLst>
                                      </p:cBhvr>
                                      <p:to>
                                        <p:strVal val="visible"/>
                                      </p:to>
                                    </p:set>
                                    <p:animEffect transition="in" filter="strips(upRight)">
                                      <p:cBhvr>
                                        <p:cTn id="219" dur="500"/>
                                        <p:tgtEl>
                                          <p:spTgt spid="34"/>
                                        </p:tgtEl>
                                      </p:cBhvr>
                                    </p:animEffect>
                                  </p:childTnLst>
                                </p:cTn>
                              </p:par>
                              <p:par>
                                <p:cTn id="220" presetID="22" presetClass="entr" presetSubtype="4" fill="hold" grpId="0" nodeType="withEffect">
                                  <p:stCondLst>
                                    <p:cond delay="0"/>
                                  </p:stCondLst>
                                  <p:childTnLst>
                                    <p:set>
                                      <p:cBhvr>
                                        <p:cTn id="221" dur="1" fill="hold">
                                          <p:stCondLst>
                                            <p:cond delay="0"/>
                                          </p:stCondLst>
                                        </p:cTn>
                                        <p:tgtEl>
                                          <p:spTgt spid="33"/>
                                        </p:tgtEl>
                                        <p:attrNameLst>
                                          <p:attrName>style.visibility</p:attrName>
                                        </p:attrNameLst>
                                      </p:cBhvr>
                                      <p:to>
                                        <p:strVal val="visible"/>
                                      </p:to>
                                    </p:set>
                                    <p:animEffect transition="in" filter="wipe(down)">
                                      <p:cBhvr>
                                        <p:cTn id="222" dur="500"/>
                                        <p:tgtEl>
                                          <p:spTgt spid="33"/>
                                        </p:tgtEl>
                                      </p:cBhvr>
                                    </p:animEffect>
                                  </p:childTnLst>
                                </p:cTn>
                              </p:par>
                              <p:par>
                                <p:cTn id="223" presetID="18" presetClass="entr" presetSubtype="9" fill="hold" grpId="0" nodeType="withEffect">
                                  <p:stCondLst>
                                    <p:cond delay="0"/>
                                  </p:stCondLst>
                                  <p:childTnLst>
                                    <p:set>
                                      <p:cBhvr>
                                        <p:cTn id="224" dur="1" fill="hold">
                                          <p:stCondLst>
                                            <p:cond delay="0"/>
                                          </p:stCondLst>
                                        </p:cTn>
                                        <p:tgtEl>
                                          <p:spTgt spid="32"/>
                                        </p:tgtEl>
                                        <p:attrNameLst>
                                          <p:attrName>style.visibility</p:attrName>
                                        </p:attrNameLst>
                                      </p:cBhvr>
                                      <p:to>
                                        <p:strVal val="visible"/>
                                      </p:to>
                                    </p:set>
                                    <p:animEffect transition="in" filter="strips(upLeft)">
                                      <p:cBhvr>
                                        <p:cTn id="225" dur="500"/>
                                        <p:tgtEl>
                                          <p:spTgt spid="32"/>
                                        </p:tgtEl>
                                      </p:cBhvr>
                                    </p:animEffect>
                                  </p:childTnLst>
                                </p:cTn>
                              </p:par>
                              <p:par>
                                <p:cTn id="226" presetID="22" presetClass="entr" presetSubtype="2" fill="hold" grpId="0" nodeType="withEffect">
                                  <p:stCondLst>
                                    <p:cond delay="0"/>
                                  </p:stCondLst>
                                  <p:childTnLst>
                                    <p:set>
                                      <p:cBhvr>
                                        <p:cTn id="227" dur="1" fill="hold">
                                          <p:stCondLst>
                                            <p:cond delay="0"/>
                                          </p:stCondLst>
                                        </p:cTn>
                                        <p:tgtEl>
                                          <p:spTgt spid="31"/>
                                        </p:tgtEl>
                                        <p:attrNameLst>
                                          <p:attrName>style.visibility</p:attrName>
                                        </p:attrNameLst>
                                      </p:cBhvr>
                                      <p:to>
                                        <p:strVal val="visible"/>
                                      </p:to>
                                    </p:set>
                                    <p:animEffect transition="in" filter="wipe(right)">
                                      <p:cBhvr>
                                        <p:cTn id="228" dur="500"/>
                                        <p:tgtEl>
                                          <p:spTgt spid="31"/>
                                        </p:tgtEl>
                                      </p:cBhvr>
                                    </p:animEffect>
                                  </p:childTnLst>
                                </p:cTn>
                              </p:par>
                            </p:childTnLst>
                          </p:cTn>
                        </p:par>
                      </p:childTnLst>
                    </p:cTn>
                  </p:par>
                  <p:par>
                    <p:cTn id="229" fill="hold">
                      <p:stCondLst>
                        <p:cond delay="indefinite"/>
                      </p:stCondLst>
                      <p:childTnLst>
                        <p:par>
                          <p:cTn id="230" fill="hold">
                            <p:stCondLst>
                              <p:cond delay="0"/>
                            </p:stCondLst>
                            <p:childTnLst>
                              <p:par>
                                <p:cTn id="231" presetID="42" presetClass="path" presetSubtype="0" accel="50000" decel="50000" fill="hold" grpId="1" nodeType="clickEffect">
                                  <p:stCondLst>
                                    <p:cond delay="0"/>
                                  </p:stCondLst>
                                  <p:childTnLst>
                                    <p:animMotion origin="layout" path="M 3.61111E-6 2.22222E-6 L 0.00208 0.15347 " pathEditMode="relative" rAng="0" ptsTypes="AA">
                                      <p:cBhvr>
                                        <p:cTn id="232" dur="1000" fill="hold"/>
                                        <p:tgtEl>
                                          <p:spTgt spid="2"/>
                                        </p:tgtEl>
                                        <p:attrNameLst>
                                          <p:attrName>ppt_x</p:attrName>
                                          <p:attrName>ppt_y</p:attrName>
                                        </p:attrNameLst>
                                      </p:cBhvr>
                                      <p:rCtr x="104" y="7662"/>
                                    </p:animMotion>
                                  </p:childTnLst>
                                </p:cTn>
                              </p:par>
                              <p:par>
                                <p:cTn id="233" presetID="42" presetClass="path" presetSubtype="0" accel="50000" decel="50000" fill="hold" grpId="1" nodeType="withEffect">
                                  <p:stCondLst>
                                    <p:cond delay="0"/>
                                  </p:stCondLst>
                                  <p:childTnLst>
                                    <p:animMotion origin="layout" path="M 4.44444E-6 -2.96296E-6 L -0.08039 0.11435 " pathEditMode="relative" rAng="0" ptsTypes="AA">
                                      <p:cBhvr>
                                        <p:cTn id="234" dur="1000" fill="hold"/>
                                        <p:tgtEl>
                                          <p:spTgt spid="30"/>
                                        </p:tgtEl>
                                        <p:attrNameLst>
                                          <p:attrName>ppt_x</p:attrName>
                                          <p:attrName>ppt_y</p:attrName>
                                        </p:attrNameLst>
                                      </p:cBhvr>
                                      <p:rCtr x="-4028" y="5718"/>
                                    </p:animMotion>
                                  </p:childTnLst>
                                </p:cTn>
                              </p:par>
                              <p:par>
                                <p:cTn id="235" presetID="42" presetClass="path" presetSubtype="0" accel="50000" decel="50000" fill="hold" grpId="1" nodeType="withEffect">
                                  <p:stCondLst>
                                    <p:cond delay="0"/>
                                  </p:stCondLst>
                                  <p:childTnLst>
                                    <p:animMotion origin="layout" path="M -3.88889E-6 -2.59259E-6 L 0.09323 0.1088 " pathEditMode="relative" rAng="0" ptsTypes="AA">
                                      <p:cBhvr>
                                        <p:cTn id="236" dur="1000" fill="hold"/>
                                        <p:tgtEl>
                                          <p:spTgt spid="36"/>
                                        </p:tgtEl>
                                        <p:attrNameLst>
                                          <p:attrName>ppt_x</p:attrName>
                                          <p:attrName>ppt_y</p:attrName>
                                        </p:attrNameLst>
                                      </p:cBhvr>
                                      <p:rCtr x="4653" y="5440"/>
                                    </p:animMotion>
                                  </p:childTnLst>
                                </p:cTn>
                              </p:par>
                              <p:par>
                                <p:cTn id="237" presetID="42" presetClass="path" presetSubtype="0" accel="50000" decel="50000" fill="hold" grpId="1" nodeType="withEffect">
                                  <p:stCondLst>
                                    <p:cond delay="0"/>
                                  </p:stCondLst>
                                  <p:childTnLst>
                                    <p:animMotion origin="layout" path="M -3.61111E-6 4.07407E-6 L 0.12726 -0.00232 " pathEditMode="relative" rAng="0" ptsTypes="AA">
                                      <p:cBhvr>
                                        <p:cTn id="238" dur="1000" fill="hold"/>
                                        <p:tgtEl>
                                          <p:spTgt spid="35"/>
                                        </p:tgtEl>
                                        <p:attrNameLst>
                                          <p:attrName>ppt_x</p:attrName>
                                          <p:attrName>ppt_y</p:attrName>
                                        </p:attrNameLst>
                                      </p:cBhvr>
                                      <p:rCtr x="6354" y="-116"/>
                                    </p:animMotion>
                                  </p:childTnLst>
                                </p:cTn>
                              </p:par>
                              <p:par>
                                <p:cTn id="239" presetID="42" presetClass="path" presetSubtype="0" accel="50000" decel="50000" fill="hold" grpId="1" nodeType="withEffect">
                                  <p:stCondLst>
                                    <p:cond delay="0"/>
                                  </p:stCondLst>
                                  <p:childTnLst>
                                    <p:animMotion origin="layout" path="M 4.44444E-6 -2.59259E-6 L 0.09739 -0.12453 " pathEditMode="relative" rAng="0" ptsTypes="AA">
                                      <p:cBhvr>
                                        <p:cTn id="240" dur="1000" fill="hold"/>
                                        <p:tgtEl>
                                          <p:spTgt spid="34"/>
                                        </p:tgtEl>
                                        <p:attrNameLst>
                                          <p:attrName>ppt_x</p:attrName>
                                          <p:attrName>ppt_y</p:attrName>
                                        </p:attrNameLst>
                                      </p:cBhvr>
                                      <p:rCtr x="4861" y="-6227"/>
                                    </p:animMotion>
                                  </p:childTnLst>
                                </p:cTn>
                              </p:par>
                              <p:par>
                                <p:cTn id="241" presetID="42" presetClass="path" presetSubtype="0" accel="50000" decel="50000" fill="hold" grpId="1" nodeType="withEffect">
                                  <p:stCondLst>
                                    <p:cond delay="0"/>
                                  </p:stCondLst>
                                  <p:childTnLst>
                                    <p:animMotion origin="layout" path="M 3.88889E-6 4.44444E-6 L 0.00173 -0.1625 " pathEditMode="relative" rAng="0" ptsTypes="AA">
                                      <p:cBhvr>
                                        <p:cTn id="242" dur="1000" fill="hold"/>
                                        <p:tgtEl>
                                          <p:spTgt spid="33"/>
                                        </p:tgtEl>
                                        <p:attrNameLst>
                                          <p:attrName>ppt_x</p:attrName>
                                          <p:attrName>ppt_y</p:attrName>
                                        </p:attrNameLst>
                                      </p:cBhvr>
                                      <p:rCtr x="87" y="-8125"/>
                                    </p:animMotion>
                                  </p:childTnLst>
                                </p:cTn>
                              </p:par>
                              <p:par>
                                <p:cTn id="243" presetID="42" presetClass="path" presetSubtype="0" accel="50000" decel="50000" fill="hold" grpId="1" nodeType="withEffect">
                                  <p:stCondLst>
                                    <p:cond delay="0"/>
                                  </p:stCondLst>
                                  <p:childTnLst>
                                    <p:animMotion origin="layout" path="M 4.16667E-6 -3.7037E-7 L -0.08195 -0.11481 " pathEditMode="relative" rAng="0" ptsTypes="AA">
                                      <p:cBhvr>
                                        <p:cTn id="244" dur="1000" fill="hold"/>
                                        <p:tgtEl>
                                          <p:spTgt spid="32"/>
                                        </p:tgtEl>
                                        <p:attrNameLst>
                                          <p:attrName>ppt_x</p:attrName>
                                          <p:attrName>ppt_y</p:attrName>
                                        </p:attrNameLst>
                                      </p:cBhvr>
                                      <p:rCtr x="-4097" y="-5741"/>
                                    </p:animMotion>
                                  </p:childTnLst>
                                </p:cTn>
                              </p:par>
                              <p:par>
                                <p:cTn id="245" presetID="42" presetClass="path" presetSubtype="0" accel="50000" decel="50000" fill="hold" grpId="1" nodeType="withEffect">
                                  <p:stCondLst>
                                    <p:cond delay="0"/>
                                  </p:stCondLst>
                                  <p:childTnLst>
                                    <p:animMotion origin="layout" path="M -8.33333E-7 -2.96296E-6 L -0.11632 -0.00046 " pathEditMode="relative" rAng="0" ptsTypes="AA">
                                      <p:cBhvr>
                                        <p:cTn id="246" dur="1000" fill="hold"/>
                                        <p:tgtEl>
                                          <p:spTgt spid="31"/>
                                        </p:tgtEl>
                                        <p:attrNameLst>
                                          <p:attrName>ppt_x</p:attrName>
                                          <p:attrName>ppt_y</p:attrName>
                                        </p:attrNameLst>
                                      </p:cBhvr>
                                      <p:rCtr x="-5816" y="-23"/>
                                    </p:animMotion>
                                  </p:childTnLst>
                                </p:cTn>
                              </p:par>
                              <p:par>
                                <p:cTn id="247" presetID="23" presetClass="exit" presetSubtype="32" fill="hold" grpId="2" nodeType="withEffect">
                                  <p:stCondLst>
                                    <p:cond delay="0"/>
                                  </p:stCondLst>
                                  <p:childTnLst>
                                    <p:anim calcmode="lin" valueType="num">
                                      <p:cBhvr>
                                        <p:cTn id="248" dur="1000"/>
                                        <p:tgtEl>
                                          <p:spTgt spid="2"/>
                                        </p:tgtEl>
                                        <p:attrNameLst>
                                          <p:attrName>ppt_w</p:attrName>
                                        </p:attrNameLst>
                                      </p:cBhvr>
                                      <p:tavLst>
                                        <p:tav tm="0">
                                          <p:val>
                                            <p:strVal val="ppt_w"/>
                                          </p:val>
                                        </p:tav>
                                        <p:tav tm="100000">
                                          <p:val>
                                            <p:fltVal val="0"/>
                                          </p:val>
                                        </p:tav>
                                      </p:tavLst>
                                    </p:anim>
                                    <p:anim calcmode="lin" valueType="num">
                                      <p:cBhvr>
                                        <p:cTn id="249" dur="1000"/>
                                        <p:tgtEl>
                                          <p:spTgt spid="2"/>
                                        </p:tgtEl>
                                        <p:attrNameLst>
                                          <p:attrName>ppt_h</p:attrName>
                                        </p:attrNameLst>
                                      </p:cBhvr>
                                      <p:tavLst>
                                        <p:tav tm="0">
                                          <p:val>
                                            <p:strVal val="ppt_h"/>
                                          </p:val>
                                        </p:tav>
                                        <p:tav tm="100000">
                                          <p:val>
                                            <p:fltVal val="0"/>
                                          </p:val>
                                        </p:tav>
                                      </p:tavLst>
                                    </p:anim>
                                    <p:set>
                                      <p:cBhvr>
                                        <p:cTn id="250" dur="1" fill="hold">
                                          <p:stCondLst>
                                            <p:cond delay="999"/>
                                          </p:stCondLst>
                                        </p:cTn>
                                        <p:tgtEl>
                                          <p:spTgt spid="2"/>
                                        </p:tgtEl>
                                        <p:attrNameLst>
                                          <p:attrName>style.visibility</p:attrName>
                                        </p:attrNameLst>
                                      </p:cBhvr>
                                      <p:to>
                                        <p:strVal val="hidden"/>
                                      </p:to>
                                    </p:set>
                                  </p:childTnLst>
                                </p:cTn>
                              </p:par>
                              <p:par>
                                <p:cTn id="251" presetID="23" presetClass="exit" presetSubtype="32" fill="hold" grpId="2" nodeType="withEffect">
                                  <p:stCondLst>
                                    <p:cond delay="0"/>
                                  </p:stCondLst>
                                  <p:childTnLst>
                                    <p:anim calcmode="lin" valueType="num">
                                      <p:cBhvr>
                                        <p:cTn id="252" dur="1000"/>
                                        <p:tgtEl>
                                          <p:spTgt spid="30"/>
                                        </p:tgtEl>
                                        <p:attrNameLst>
                                          <p:attrName>ppt_w</p:attrName>
                                        </p:attrNameLst>
                                      </p:cBhvr>
                                      <p:tavLst>
                                        <p:tav tm="0">
                                          <p:val>
                                            <p:strVal val="ppt_w"/>
                                          </p:val>
                                        </p:tav>
                                        <p:tav tm="100000">
                                          <p:val>
                                            <p:fltVal val="0"/>
                                          </p:val>
                                        </p:tav>
                                      </p:tavLst>
                                    </p:anim>
                                    <p:anim calcmode="lin" valueType="num">
                                      <p:cBhvr>
                                        <p:cTn id="253" dur="1000"/>
                                        <p:tgtEl>
                                          <p:spTgt spid="30"/>
                                        </p:tgtEl>
                                        <p:attrNameLst>
                                          <p:attrName>ppt_h</p:attrName>
                                        </p:attrNameLst>
                                      </p:cBhvr>
                                      <p:tavLst>
                                        <p:tav tm="0">
                                          <p:val>
                                            <p:strVal val="ppt_h"/>
                                          </p:val>
                                        </p:tav>
                                        <p:tav tm="100000">
                                          <p:val>
                                            <p:fltVal val="0"/>
                                          </p:val>
                                        </p:tav>
                                      </p:tavLst>
                                    </p:anim>
                                    <p:set>
                                      <p:cBhvr>
                                        <p:cTn id="254" dur="1" fill="hold">
                                          <p:stCondLst>
                                            <p:cond delay="999"/>
                                          </p:stCondLst>
                                        </p:cTn>
                                        <p:tgtEl>
                                          <p:spTgt spid="30"/>
                                        </p:tgtEl>
                                        <p:attrNameLst>
                                          <p:attrName>style.visibility</p:attrName>
                                        </p:attrNameLst>
                                      </p:cBhvr>
                                      <p:to>
                                        <p:strVal val="hidden"/>
                                      </p:to>
                                    </p:set>
                                  </p:childTnLst>
                                </p:cTn>
                              </p:par>
                              <p:par>
                                <p:cTn id="255" presetID="23" presetClass="exit" presetSubtype="32" fill="hold" grpId="2" nodeType="withEffect">
                                  <p:stCondLst>
                                    <p:cond delay="0"/>
                                  </p:stCondLst>
                                  <p:childTnLst>
                                    <p:anim calcmode="lin" valueType="num">
                                      <p:cBhvr>
                                        <p:cTn id="256" dur="1000"/>
                                        <p:tgtEl>
                                          <p:spTgt spid="36"/>
                                        </p:tgtEl>
                                        <p:attrNameLst>
                                          <p:attrName>ppt_w</p:attrName>
                                        </p:attrNameLst>
                                      </p:cBhvr>
                                      <p:tavLst>
                                        <p:tav tm="0">
                                          <p:val>
                                            <p:strVal val="ppt_w"/>
                                          </p:val>
                                        </p:tav>
                                        <p:tav tm="100000">
                                          <p:val>
                                            <p:fltVal val="0"/>
                                          </p:val>
                                        </p:tav>
                                      </p:tavLst>
                                    </p:anim>
                                    <p:anim calcmode="lin" valueType="num">
                                      <p:cBhvr>
                                        <p:cTn id="257" dur="1000"/>
                                        <p:tgtEl>
                                          <p:spTgt spid="36"/>
                                        </p:tgtEl>
                                        <p:attrNameLst>
                                          <p:attrName>ppt_h</p:attrName>
                                        </p:attrNameLst>
                                      </p:cBhvr>
                                      <p:tavLst>
                                        <p:tav tm="0">
                                          <p:val>
                                            <p:strVal val="ppt_h"/>
                                          </p:val>
                                        </p:tav>
                                        <p:tav tm="100000">
                                          <p:val>
                                            <p:fltVal val="0"/>
                                          </p:val>
                                        </p:tav>
                                      </p:tavLst>
                                    </p:anim>
                                    <p:set>
                                      <p:cBhvr>
                                        <p:cTn id="258" dur="1" fill="hold">
                                          <p:stCondLst>
                                            <p:cond delay="999"/>
                                          </p:stCondLst>
                                        </p:cTn>
                                        <p:tgtEl>
                                          <p:spTgt spid="36"/>
                                        </p:tgtEl>
                                        <p:attrNameLst>
                                          <p:attrName>style.visibility</p:attrName>
                                        </p:attrNameLst>
                                      </p:cBhvr>
                                      <p:to>
                                        <p:strVal val="hidden"/>
                                      </p:to>
                                    </p:set>
                                  </p:childTnLst>
                                </p:cTn>
                              </p:par>
                              <p:par>
                                <p:cTn id="259" presetID="23" presetClass="exit" presetSubtype="32" fill="hold" grpId="2" nodeType="withEffect">
                                  <p:stCondLst>
                                    <p:cond delay="0"/>
                                  </p:stCondLst>
                                  <p:childTnLst>
                                    <p:anim calcmode="lin" valueType="num">
                                      <p:cBhvr>
                                        <p:cTn id="260" dur="1000"/>
                                        <p:tgtEl>
                                          <p:spTgt spid="35"/>
                                        </p:tgtEl>
                                        <p:attrNameLst>
                                          <p:attrName>ppt_w</p:attrName>
                                        </p:attrNameLst>
                                      </p:cBhvr>
                                      <p:tavLst>
                                        <p:tav tm="0">
                                          <p:val>
                                            <p:strVal val="ppt_w"/>
                                          </p:val>
                                        </p:tav>
                                        <p:tav tm="100000">
                                          <p:val>
                                            <p:fltVal val="0"/>
                                          </p:val>
                                        </p:tav>
                                      </p:tavLst>
                                    </p:anim>
                                    <p:anim calcmode="lin" valueType="num">
                                      <p:cBhvr>
                                        <p:cTn id="261" dur="1000"/>
                                        <p:tgtEl>
                                          <p:spTgt spid="35"/>
                                        </p:tgtEl>
                                        <p:attrNameLst>
                                          <p:attrName>ppt_h</p:attrName>
                                        </p:attrNameLst>
                                      </p:cBhvr>
                                      <p:tavLst>
                                        <p:tav tm="0">
                                          <p:val>
                                            <p:strVal val="ppt_h"/>
                                          </p:val>
                                        </p:tav>
                                        <p:tav tm="100000">
                                          <p:val>
                                            <p:fltVal val="0"/>
                                          </p:val>
                                        </p:tav>
                                      </p:tavLst>
                                    </p:anim>
                                    <p:set>
                                      <p:cBhvr>
                                        <p:cTn id="262" dur="1" fill="hold">
                                          <p:stCondLst>
                                            <p:cond delay="999"/>
                                          </p:stCondLst>
                                        </p:cTn>
                                        <p:tgtEl>
                                          <p:spTgt spid="35"/>
                                        </p:tgtEl>
                                        <p:attrNameLst>
                                          <p:attrName>style.visibility</p:attrName>
                                        </p:attrNameLst>
                                      </p:cBhvr>
                                      <p:to>
                                        <p:strVal val="hidden"/>
                                      </p:to>
                                    </p:set>
                                  </p:childTnLst>
                                </p:cTn>
                              </p:par>
                              <p:par>
                                <p:cTn id="263" presetID="23" presetClass="exit" presetSubtype="32" fill="hold" grpId="2" nodeType="withEffect">
                                  <p:stCondLst>
                                    <p:cond delay="0"/>
                                  </p:stCondLst>
                                  <p:childTnLst>
                                    <p:anim calcmode="lin" valueType="num">
                                      <p:cBhvr>
                                        <p:cTn id="264" dur="1000"/>
                                        <p:tgtEl>
                                          <p:spTgt spid="34"/>
                                        </p:tgtEl>
                                        <p:attrNameLst>
                                          <p:attrName>ppt_w</p:attrName>
                                        </p:attrNameLst>
                                      </p:cBhvr>
                                      <p:tavLst>
                                        <p:tav tm="0">
                                          <p:val>
                                            <p:strVal val="ppt_w"/>
                                          </p:val>
                                        </p:tav>
                                        <p:tav tm="100000">
                                          <p:val>
                                            <p:fltVal val="0"/>
                                          </p:val>
                                        </p:tav>
                                      </p:tavLst>
                                    </p:anim>
                                    <p:anim calcmode="lin" valueType="num">
                                      <p:cBhvr>
                                        <p:cTn id="265" dur="1000"/>
                                        <p:tgtEl>
                                          <p:spTgt spid="34"/>
                                        </p:tgtEl>
                                        <p:attrNameLst>
                                          <p:attrName>ppt_h</p:attrName>
                                        </p:attrNameLst>
                                      </p:cBhvr>
                                      <p:tavLst>
                                        <p:tav tm="0">
                                          <p:val>
                                            <p:strVal val="ppt_h"/>
                                          </p:val>
                                        </p:tav>
                                        <p:tav tm="100000">
                                          <p:val>
                                            <p:fltVal val="0"/>
                                          </p:val>
                                        </p:tav>
                                      </p:tavLst>
                                    </p:anim>
                                    <p:set>
                                      <p:cBhvr>
                                        <p:cTn id="266" dur="1" fill="hold">
                                          <p:stCondLst>
                                            <p:cond delay="999"/>
                                          </p:stCondLst>
                                        </p:cTn>
                                        <p:tgtEl>
                                          <p:spTgt spid="34"/>
                                        </p:tgtEl>
                                        <p:attrNameLst>
                                          <p:attrName>style.visibility</p:attrName>
                                        </p:attrNameLst>
                                      </p:cBhvr>
                                      <p:to>
                                        <p:strVal val="hidden"/>
                                      </p:to>
                                    </p:set>
                                  </p:childTnLst>
                                </p:cTn>
                              </p:par>
                              <p:par>
                                <p:cTn id="267" presetID="23" presetClass="exit" presetSubtype="32" fill="hold" grpId="2" nodeType="withEffect">
                                  <p:stCondLst>
                                    <p:cond delay="0"/>
                                  </p:stCondLst>
                                  <p:childTnLst>
                                    <p:anim calcmode="lin" valueType="num">
                                      <p:cBhvr>
                                        <p:cTn id="268" dur="1000"/>
                                        <p:tgtEl>
                                          <p:spTgt spid="33"/>
                                        </p:tgtEl>
                                        <p:attrNameLst>
                                          <p:attrName>ppt_w</p:attrName>
                                        </p:attrNameLst>
                                      </p:cBhvr>
                                      <p:tavLst>
                                        <p:tav tm="0">
                                          <p:val>
                                            <p:strVal val="ppt_w"/>
                                          </p:val>
                                        </p:tav>
                                        <p:tav tm="100000">
                                          <p:val>
                                            <p:fltVal val="0"/>
                                          </p:val>
                                        </p:tav>
                                      </p:tavLst>
                                    </p:anim>
                                    <p:anim calcmode="lin" valueType="num">
                                      <p:cBhvr>
                                        <p:cTn id="269" dur="1000"/>
                                        <p:tgtEl>
                                          <p:spTgt spid="33"/>
                                        </p:tgtEl>
                                        <p:attrNameLst>
                                          <p:attrName>ppt_h</p:attrName>
                                        </p:attrNameLst>
                                      </p:cBhvr>
                                      <p:tavLst>
                                        <p:tav tm="0">
                                          <p:val>
                                            <p:strVal val="ppt_h"/>
                                          </p:val>
                                        </p:tav>
                                        <p:tav tm="100000">
                                          <p:val>
                                            <p:fltVal val="0"/>
                                          </p:val>
                                        </p:tav>
                                      </p:tavLst>
                                    </p:anim>
                                    <p:set>
                                      <p:cBhvr>
                                        <p:cTn id="270" dur="1" fill="hold">
                                          <p:stCondLst>
                                            <p:cond delay="999"/>
                                          </p:stCondLst>
                                        </p:cTn>
                                        <p:tgtEl>
                                          <p:spTgt spid="33"/>
                                        </p:tgtEl>
                                        <p:attrNameLst>
                                          <p:attrName>style.visibility</p:attrName>
                                        </p:attrNameLst>
                                      </p:cBhvr>
                                      <p:to>
                                        <p:strVal val="hidden"/>
                                      </p:to>
                                    </p:set>
                                  </p:childTnLst>
                                </p:cTn>
                              </p:par>
                              <p:par>
                                <p:cTn id="271" presetID="23" presetClass="exit" presetSubtype="32" fill="hold" grpId="2" nodeType="withEffect">
                                  <p:stCondLst>
                                    <p:cond delay="0"/>
                                  </p:stCondLst>
                                  <p:childTnLst>
                                    <p:anim calcmode="lin" valueType="num">
                                      <p:cBhvr>
                                        <p:cTn id="272" dur="1000"/>
                                        <p:tgtEl>
                                          <p:spTgt spid="32"/>
                                        </p:tgtEl>
                                        <p:attrNameLst>
                                          <p:attrName>ppt_w</p:attrName>
                                        </p:attrNameLst>
                                      </p:cBhvr>
                                      <p:tavLst>
                                        <p:tav tm="0">
                                          <p:val>
                                            <p:strVal val="ppt_w"/>
                                          </p:val>
                                        </p:tav>
                                        <p:tav tm="100000">
                                          <p:val>
                                            <p:fltVal val="0"/>
                                          </p:val>
                                        </p:tav>
                                      </p:tavLst>
                                    </p:anim>
                                    <p:anim calcmode="lin" valueType="num">
                                      <p:cBhvr>
                                        <p:cTn id="273" dur="1000"/>
                                        <p:tgtEl>
                                          <p:spTgt spid="32"/>
                                        </p:tgtEl>
                                        <p:attrNameLst>
                                          <p:attrName>ppt_h</p:attrName>
                                        </p:attrNameLst>
                                      </p:cBhvr>
                                      <p:tavLst>
                                        <p:tav tm="0">
                                          <p:val>
                                            <p:strVal val="ppt_h"/>
                                          </p:val>
                                        </p:tav>
                                        <p:tav tm="100000">
                                          <p:val>
                                            <p:fltVal val="0"/>
                                          </p:val>
                                        </p:tav>
                                      </p:tavLst>
                                    </p:anim>
                                    <p:set>
                                      <p:cBhvr>
                                        <p:cTn id="274" dur="1" fill="hold">
                                          <p:stCondLst>
                                            <p:cond delay="999"/>
                                          </p:stCondLst>
                                        </p:cTn>
                                        <p:tgtEl>
                                          <p:spTgt spid="32"/>
                                        </p:tgtEl>
                                        <p:attrNameLst>
                                          <p:attrName>style.visibility</p:attrName>
                                        </p:attrNameLst>
                                      </p:cBhvr>
                                      <p:to>
                                        <p:strVal val="hidden"/>
                                      </p:to>
                                    </p:set>
                                  </p:childTnLst>
                                </p:cTn>
                              </p:par>
                              <p:par>
                                <p:cTn id="275" presetID="23" presetClass="exit" presetSubtype="32" fill="hold" grpId="2" nodeType="withEffect">
                                  <p:stCondLst>
                                    <p:cond delay="0"/>
                                  </p:stCondLst>
                                  <p:childTnLst>
                                    <p:anim calcmode="lin" valueType="num">
                                      <p:cBhvr>
                                        <p:cTn id="276" dur="1000"/>
                                        <p:tgtEl>
                                          <p:spTgt spid="31"/>
                                        </p:tgtEl>
                                        <p:attrNameLst>
                                          <p:attrName>ppt_w</p:attrName>
                                        </p:attrNameLst>
                                      </p:cBhvr>
                                      <p:tavLst>
                                        <p:tav tm="0">
                                          <p:val>
                                            <p:strVal val="ppt_w"/>
                                          </p:val>
                                        </p:tav>
                                        <p:tav tm="100000">
                                          <p:val>
                                            <p:fltVal val="0"/>
                                          </p:val>
                                        </p:tav>
                                      </p:tavLst>
                                    </p:anim>
                                    <p:anim calcmode="lin" valueType="num">
                                      <p:cBhvr>
                                        <p:cTn id="277" dur="1000"/>
                                        <p:tgtEl>
                                          <p:spTgt spid="31"/>
                                        </p:tgtEl>
                                        <p:attrNameLst>
                                          <p:attrName>ppt_h</p:attrName>
                                        </p:attrNameLst>
                                      </p:cBhvr>
                                      <p:tavLst>
                                        <p:tav tm="0">
                                          <p:val>
                                            <p:strVal val="ppt_h"/>
                                          </p:val>
                                        </p:tav>
                                        <p:tav tm="100000">
                                          <p:val>
                                            <p:fltVal val="0"/>
                                          </p:val>
                                        </p:tav>
                                      </p:tavLst>
                                    </p:anim>
                                    <p:set>
                                      <p:cBhvr>
                                        <p:cTn id="278" dur="1" fill="hold">
                                          <p:stCondLst>
                                            <p:cond delay="999"/>
                                          </p:stCondLst>
                                        </p:cTn>
                                        <p:tgtEl>
                                          <p:spTgt spid="31"/>
                                        </p:tgtEl>
                                        <p:attrNameLst>
                                          <p:attrName>style.visibility</p:attrName>
                                        </p:attrNameLst>
                                      </p:cBhvr>
                                      <p:to>
                                        <p:strVal val="hidden"/>
                                      </p:to>
                                    </p:set>
                                  </p:childTnLst>
                                </p:cTn>
                              </p:par>
                              <p:par>
                                <p:cTn id="279" presetID="22" presetClass="exit" presetSubtype="8" fill="hold" grpId="2" nodeType="withEffect">
                                  <p:stCondLst>
                                    <p:cond delay="0"/>
                                  </p:stCondLst>
                                  <p:childTnLst>
                                    <p:animEffect transition="out" filter="wipe(left)">
                                      <p:cBhvr>
                                        <p:cTn id="280" dur="500"/>
                                        <p:tgtEl>
                                          <p:spTgt spid="27"/>
                                        </p:tgtEl>
                                      </p:cBhvr>
                                    </p:animEffect>
                                    <p:set>
                                      <p:cBhvr>
                                        <p:cTn id="281" dur="1" fill="hold">
                                          <p:stCondLst>
                                            <p:cond delay="499"/>
                                          </p:stCondLst>
                                        </p:cTn>
                                        <p:tgtEl>
                                          <p:spTgt spid="27"/>
                                        </p:tgtEl>
                                        <p:attrNameLst>
                                          <p:attrName>style.visibility</p:attrName>
                                        </p:attrNameLst>
                                      </p:cBhvr>
                                      <p:to>
                                        <p:strVal val="hidden"/>
                                      </p:to>
                                    </p:set>
                                  </p:childTnLst>
                                </p:cTn>
                              </p:par>
                              <p:par>
                                <p:cTn id="282" presetID="18" presetClass="entr" presetSubtype="12" fill="hold" grpId="0" nodeType="withEffect">
                                  <p:stCondLst>
                                    <p:cond delay="750"/>
                                  </p:stCondLst>
                                  <p:childTnLst>
                                    <p:set>
                                      <p:cBhvr>
                                        <p:cTn id="283" dur="1" fill="hold">
                                          <p:stCondLst>
                                            <p:cond delay="0"/>
                                          </p:stCondLst>
                                        </p:cTn>
                                        <p:tgtEl>
                                          <p:spTgt spid="38"/>
                                        </p:tgtEl>
                                        <p:attrNameLst>
                                          <p:attrName>style.visibility</p:attrName>
                                        </p:attrNameLst>
                                      </p:cBhvr>
                                      <p:to>
                                        <p:strVal val="visible"/>
                                      </p:to>
                                    </p:set>
                                    <p:animEffect transition="in" filter="strips(downLeft)">
                                      <p:cBhvr>
                                        <p:cTn id="284" dur="500"/>
                                        <p:tgtEl>
                                          <p:spTgt spid="38"/>
                                        </p:tgtEl>
                                      </p:cBhvr>
                                    </p:animEffect>
                                  </p:childTnLst>
                                </p:cTn>
                              </p:par>
                              <p:par>
                                <p:cTn id="285" presetID="22" presetClass="exit" presetSubtype="2" fill="hold" grpId="3" nodeType="withEffect">
                                  <p:stCondLst>
                                    <p:cond delay="1250"/>
                                  </p:stCondLst>
                                  <p:childTnLst>
                                    <p:animEffect transition="out" filter="wipe(right)">
                                      <p:cBhvr>
                                        <p:cTn id="286" dur="500"/>
                                        <p:tgtEl>
                                          <p:spTgt spid="38"/>
                                        </p:tgtEl>
                                      </p:cBhvr>
                                    </p:animEffect>
                                    <p:set>
                                      <p:cBhvr>
                                        <p:cTn id="287" dur="1" fill="hold">
                                          <p:stCondLst>
                                            <p:cond delay="499"/>
                                          </p:stCondLst>
                                        </p:cTn>
                                        <p:tgtEl>
                                          <p:spTgt spid="38"/>
                                        </p:tgtEl>
                                        <p:attrNameLst>
                                          <p:attrName>style.visibility</p:attrName>
                                        </p:attrNameLst>
                                      </p:cBhvr>
                                      <p:to>
                                        <p:strVal val="hidden"/>
                                      </p:to>
                                    </p:set>
                                  </p:childTnLst>
                                </p:cTn>
                              </p:par>
                              <p:par>
                                <p:cTn id="288" presetID="22" presetClass="entr" presetSubtype="2" fill="hold" grpId="0" nodeType="withEffect">
                                  <p:stCondLst>
                                    <p:cond delay="1150"/>
                                  </p:stCondLst>
                                  <p:childTnLst>
                                    <p:set>
                                      <p:cBhvr>
                                        <p:cTn id="289" dur="1" fill="hold">
                                          <p:stCondLst>
                                            <p:cond delay="0"/>
                                          </p:stCondLst>
                                        </p:cTn>
                                        <p:tgtEl>
                                          <p:spTgt spid="28"/>
                                        </p:tgtEl>
                                        <p:attrNameLst>
                                          <p:attrName>style.visibility</p:attrName>
                                        </p:attrNameLst>
                                      </p:cBhvr>
                                      <p:to>
                                        <p:strVal val="visible"/>
                                      </p:to>
                                    </p:set>
                                    <p:animEffect transition="in" filter="wipe(right)">
                                      <p:cBhvr>
                                        <p:cTn id="290" dur="500"/>
                                        <p:tgtEl>
                                          <p:spTgt spid="28"/>
                                        </p:tgtEl>
                                      </p:cBhvr>
                                    </p:animEffect>
                                  </p:childTnLst>
                                </p:cTn>
                              </p:par>
                              <p:par>
                                <p:cTn id="291" presetID="18" presetClass="emph" presetSubtype="0" fill="hold" grpId="1" nodeType="withEffect">
                                  <p:stCondLst>
                                    <p:cond delay="1150"/>
                                  </p:stCondLst>
                                  <p:childTnLst>
                                    <p:set>
                                      <p:cBhvr override="childStyle">
                                        <p:cTn id="292" dur="500" fill="hold"/>
                                        <p:tgtEl>
                                          <p:spTgt spid="2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28" grpId="0"/>
      <p:bldP spid="28" grpId="1"/>
      <p:bldP spid="6" grpId="0"/>
      <p:bldP spid="6" grpId="1"/>
      <p:bldP spid="6" grpId="3"/>
      <p:bldP spid="38" grpId="0" animBg="1"/>
      <p:bldP spid="38" grpId="3" animBg="1"/>
      <p:bldP spid="7" grpId="0"/>
      <p:bldP spid="27" grpId="0"/>
      <p:bldP spid="27" grpId="1"/>
      <p:bldP spid="27" grpId="2"/>
      <p:bldP spid="8" grpId="0"/>
      <p:bldP spid="9" grpId="0"/>
      <p:bldP spid="9" grpId="1"/>
      <p:bldP spid="10" grpId="0"/>
      <p:bldP spid="10" grpId="1"/>
      <p:bldP spid="11" grpId="0"/>
      <p:bldP spid="11" grpId="1"/>
      <p:bldP spid="12" grpId="0"/>
      <p:bldP spid="12" grpId="1"/>
      <p:bldP spid="13" grpId="0" animBg="1"/>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 grpId="0" animBg="1"/>
      <p:bldP spid="2" grpId="1" animBg="1"/>
      <p:bldP spid="2" grpId="2" animBg="1"/>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4BB74D-F3A4-4F01-95A0-0CF756C4B654}"/>
              </a:ext>
            </a:extLst>
          </p:cNvPr>
          <p:cNvPicPr>
            <a:picLocks noChangeAspect="1"/>
          </p:cNvPicPr>
          <p:nvPr/>
        </p:nvPicPr>
        <p:blipFill rotWithShape="1">
          <a:blip r:embed="rId2">
            <a:extLst>
              <a:ext uri="{28A0092B-C50C-407E-A947-70E740481C1C}">
                <a14:useLocalDpi xmlns:a14="http://schemas.microsoft.com/office/drawing/2010/main" val="0"/>
              </a:ext>
            </a:extLst>
          </a:blip>
          <a:srcRect l="24883"/>
          <a:stretch/>
        </p:blipFill>
        <p:spPr>
          <a:xfrm>
            <a:off x="0" y="0"/>
            <a:ext cx="9144000" cy="6858000"/>
          </a:xfrm>
          <a:prstGeom prst="rect">
            <a:avLst/>
          </a:prstGeom>
        </p:spPr>
      </p:pic>
      <p:sp>
        <p:nvSpPr>
          <p:cNvPr id="4" name="Rectangle 2">
            <a:extLst>
              <a:ext uri="{FF2B5EF4-FFF2-40B4-BE49-F238E27FC236}">
                <a16:creationId xmlns:a16="http://schemas.microsoft.com/office/drawing/2014/main" id="{C8318CD7-19FF-4BD3-8445-CBE4D49672E2}"/>
              </a:ext>
            </a:extLst>
          </p:cNvPr>
          <p:cNvSpPr>
            <a:spLocks noGrp="1" noChangeArrowheads="1"/>
          </p:cNvSpPr>
          <p:nvPr>
            <p:ph type="title"/>
          </p:nvPr>
        </p:nvSpPr>
        <p:spPr>
          <a:xfrm>
            <a:off x="320040" y="251460"/>
            <a:ext cx="8515350" cy="6286499"/>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love the world or the things in the world. If anyone loves the world, the love of the Father is not in him.  For all that is in the world -- the lust of the flesh, the lust of the eyes, and the pride of life -- is not of the Father but is of the world. And the world is passing away, and the lust of it; but he who does the will of God abides forever.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2:15-17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1" name="Rectangle 2">
            <a:extLst>
              <a:ext uri="{FF2B5EF4-FFF2-40B4-BE49-F238E27FC236}">
                <a16:creationId xmlns:a16="http://schemas.microsoft.com/office/drawing/2014/main" id="{ECC5BF85-A319-41BA-8886-B43E22AF3597}"/>
              </a:ext>
            </a:extLst>
          </p:cNvPr>
          <p:cNvSpPr txBox="1">
            <a:spLocks noChangeArrowheads="1"/>
          </p:cNvSpPr>
          <p:nvPr/>
        </p:nvSpPr>
        <p:spPr bwMode="auto">
          <a:xfrm>
            <a:off x="320040" y="251460"/>
            <a:ext cx="8515350" cy="628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love the world or the things in the world. If anyone loves the world, the love of the Father is not in him.  For all that is in the world -- the lust of the flesh, the lust of the eyes, and the pride of life -- is not of the Father but is of the world. And the world is passing away, and the lust of it; but he who does the will of God abides forever.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2:15-17</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2" name="Rectangle 2">
            <a:extLst>
              <a:ext uri="{FF2B5EF4-FFF2-40B4-BE49-F238E27FC236}">
                <a16:creationId xmlns:a16="http://schemas.microsoft.com/office/drawing/2014/main" id="{413A79A9-AB07-4641-9B07-DFEF56B7D307}"/>
              </a:ext>
            </a:extLst>
          </p:cNvPr>
          <p:cNvSpPr txBox="1">
            <a:spLocks noChangeArrowheads="1"/>
          </p:cNvSpPr>
          <p:nvPr/>
        </p:nvSpPr>
        <p:spPr bwMode="auto">
          <a:xfrm>
            <a:off x="320040" y="3849935"/>
            <a:ext cx="8515350" cy="213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And the world is passing</a:t>
            </a:r>
          </a:p>
          <a:p>
            <a:pPr algn="l"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away, and the lust of it; but he who</a:t>
            </a:r>
          </a:p>
          <a:p>
            <a:pPr algn="l"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does the will of God abides forever</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5ADFB69C-9611-49C9-BA82-F5744D8F396F}"/>
              </a:ext>
            </a:extLst>
          </p:cNvPr>
          <p:cNvSpPr txBox="1">
            <a:spLocks noChangeArrowheads="1"/>
          </p:cNvSpPr>
          <p:nvPr/>
        </p:nvSpPr>
        <p:spPr bwMode="auto">
          <a:xfrm>
            <a:off x="1597917" y="1466966"/>
            <a:ext cx="393243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000" b="1" kern="0" dirty="0">
                <a:ln w="3175"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rPr>
              <a:t>love of the Father</a:t>
            </a:r>
          </a:p>
        </p:txBody>
      </p:sp>
    </p:spTree>
    <p:extLst>
      <p:ext uri="{BB962C8B-B14F-4D97-AF65-F5344CB8AC3E}">
        <p14:creationId xmlns:p14="http://schemas.microsoft.com/office/powerpoint/2010/main" val="149799224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9" presetClass="emph" presetSubtype="0" grpId="2" nodeType="withEffect">
                                  <p:stCondLst>
                                    <p:cond delay="0"/>
                                  </p:stCondLst>
                                  <p:childTnLst>
                                    <p:set>
                                      <p:cBhvr>
                                        <p:cTn id="9" dur="indefinite"/>
                                        <p:tgtEl>
                                          <p:spTgt spid="4"/>
                                        </p:tgtEl>
                                        <p:attrNameLst>
                                          <p:attrName>style.opacity</p:attrName>
                                        </p:attrNameLst>
                                      </p:cBhvr>
                                      <p:to>
                                        <p:strVal val="0.25"/>
                                      </p:to>
                                    </p:set>
                                    <p:animEffect filter="image" prLst="opacity: 0.25">
                                      <p:cBhvr rctx="IE">
                                        <p:cTn id="10" dur="indefinite"/>
                                        <p:tgtEl>
                                          <p:spTgt spid="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250"/>
                                        <p:tgtEl>
                                          <p:spTgt spid="12"/>
                                        </p:tgtEl>
                                      </p:cBhvr>
                                    </p:animEffect>
                                  </p:childTnLst>
                                </p:cTn>
                              </p:par>
                              <p:par>
                                <p:cTn id="19" presetID="10" presetClass="exit" presetSubtype="0" fill="hold" grpId="1" nodeType="withEffect">
                                  <p:stCondLst>
                                    <p:cond delay="0"/>
                                  </p:stCondLst>
                                  <p:childTnLst>
                                    <p:animEffect transition="out" filter="fade">
                                      <p:cBhvr>
                                        <p:cTn id="20" dur="1250"/>
                                        <p:tgtEl>
                                          <p:spTgt spid="11"/>
                                        </p:tgtEl>
                                      </p:cBhvr>
                                    </p:animEffect>
                                    <p:set>
                                      <p:cBhvr>
                                        <p:cTn id="21" dur="1" fill="hold">
                                          <p:stCondLst>
                                            <p:cond delay="1249"/>
                                          </p:stCondLst>
                                        </p:cTn>
                                        <p:tgtEl>
                                          <p:spTgt spid="11"/>
                                        </p:tgtEl>
                                        <p:attrNameLst>
                                          <p:attrName>style.visibility</p:attrName>
                                        </p:attrNameLst>
                                      </p:cBhvr>
                                      <p:to>
                                        <p:strVal val="hidden"/>
                                      </p:to>
                                    </p:set>
                                  </p:childTnLst>
                                </p:cTn>
                              </p:par>
                              <p:par>
                                <p:cTn id="22" presetID="10" presetClass="entr" presetSubtype="0" fill="hold" grpId="0" nodeType="withEffect">
                                  <p:stCondLst>
                                    <p:cond delay="25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05556E-6 4.81481E-6 L 0.46024 -0.12315 " pathEditMode="relative" rAng="0" ptsTypes="AA">
                                      <p:cBhvr>
                                        <p:cTn id="28" dur="1750" fill="hold"/>
                                        <p:tgtEl>
                                          <p:spTgt spid="13"/>
                                        </p:tgtEl>
                                        <p:attrNameLst>
                                          <p:attrName>ppt_x</p:attrName>
                                          <p:attrName>ppt_y</p:attrName>
                                        </p:attrNameLst>
                                      </p:cBhvr>
                                      <p:rCtr x="23003" y="-6157"/>
                                    </p:animMotion>
                                  </p:childTnLst>
                                </p:cTn>
                              </p:par>
                              <p:par>
                                <p:cTn id="29" presetID="23" presetClass="exit" presetSubtype="32" fill="hold" grpId="2" nodeType="withEffect">
                                  <p:stCondLst>
                                    <p:cond delay="0"/>
                                  </p:stCondLst>
                                  <p:childTnLst>
                                    <p:anim calcmode="lin" valueType="num">
                                      <p:cBhvr>
                                        <p:cTn id="30" dur="1750"/>
                                        <p:tgtEl>
                                          <p:spTgt spid="13"/>
                                        </p:tgtEl>
                                        <p:attrNameLst>
                                          <p:attrName>ppt_w</p:attrName>
                                        </p:attrNameLst>
                                      </p:cBhvr>
                                      <p:tavLst>
                                        <p:tav tm="0">
                                          <p:val>
                                            <p:strVal val="ppt_w"/>
                                          </p:val>
                                        </p:tav>
                                        <p:tav tm="100000">
                                          <p:val>
                                            <p:fltVal val="0"/>
                                          </p:val>
                                        </p:tav>
                                      </p:tavLst>
                                    </p:anim>
                                    <p:anim calcmode="lin" valueType="num">
                                      <p:cBhvr>
                                        <p:cTn id="31" dur="1750"/>
                                        <p:tgtEl>
                                          <p:spTgt spid="13"/>
                                        </p:tgtEl>
                                        <p:attrNameLst>
                                          <p:attrName>ppt_h</p:attrName>
                                        </p:attrNameLst>
                                      </p:cBhvr>
                                      <p:tavLst>
                                        <p:tav tm="0">
                                          <p:val>
                                            <p:strVal val="ppt_h"/>
                                          </p:val>
                                        </p:tav>
                                        <p:tav tm="100000">
                                          <p:val>
                                            <p:fltVal val="0"/>
                                          </p:val>
                                        </p:tav>
                                      </p:tavLst>
                                    </p:anim>
                                    <p:set>
                                      <p:cBhvr>
                                        <p:cTn id="32" dur="1" fill="hold">
                                          <p:stCondLst>
                                            <p:cond delay="174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2"/>
      <p:bldP spid="11" grpId="0"/>
      <p:bldP spid="11" grpId="1"/>
      <p:bldP spid="12" grpId="0"/>
      <p:bldP spid="13" grpId="0"/>
      <p:bldP spid="13" grpId="1"/>
      <p:bldP spid="13" grpId="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9A70D5-33FB-4490-B7B3-6B505E097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7" name="Title 1">
            <a:extLst>
              <a:ext uri="{FF2B5EF4-FFF2-40B4-BE49-F238E27FC236}">
                <a16:creationId xmlns:a16="http://schemas.microsoft.com/office/drawing/2014/main" id="{0120982D-2816-4680-B5C5-770AB317E1C0}"/>
              </a:ext>
            </a:extLst>
          </p:cNvPr>
          <p:cNvSpPr txBox="1">
            <a:spLocks/>
          </p:cNvSpPr>
          <p:nvPr/>
        </p:nvSpPr>
        <p:spPr>
          <a:xfrm>
            <a:off x="3938954" y="2801814"/>
            <a:ext cx="3213111" cy="7064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drawn away</a:t>
            </a:r>
          </a:p>
        </p:txBody>
      </p:sp>
      <p:sp>
        <p:nvSpPr>
          <p:cNvPr id="4" name="Rectangle 2">
            <a:extLst>
              <a:ext uri="{FF2B5EF4-FFF2-40B4-BE49-F238E27FC236}">
                <a16:creationId xmlns:a16="http://schemas.microsoft.com/office/drawing/2014/main" id="{9A5EDEAF-8F9D-4584-9A6C-EC9F4E9887D4}"/>
              </a:ext>
            </a:extLst>
          </p:cNvPr>
          <p:cNvSpPr>
            <a:spLocks noGrp="1" noChangeArrowheads="1"/>
          </p:cNvSpPr>
          <p:nvPr>
            <p:ph type="title"/>
          </p:nvPr>
        </p:nvSpPr>
        <p:spPr>
          <a:xfrm>
            <a:off x="1102056" y="2063415"/>
            <a:ext cx="6939887" cy="273116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each one is tempted when he is drawn away by his own desires and enticed.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1:14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B34A6FCF-8FA5-4A5B-B35B-0BAB4FE9E3AD}"/>
              </a:ext>
            </a:extLst>
          </p:cNvPr>
          <p:cNvSpPr txBox="1">
            <a:spLocks noChangeArrowheads="1"/>
          </p:cNvSpPr>
          <p:nvPr/>
        </p:nvSpPr>
        <p:spPr bwMode="auto">
          <a:xfrm>
            <a:off x="3033713" y="3390899"/>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19954A47-9BE3-47A4-81FE-8615951DD431}"/>
              </a:ext>
            </a:extLst>
          </p:cNvPr>
          <p:cNvSpPr txBox="1">
            <a:spLocks noChangeArrowheads="1"/>
          </p:cNvSpPr>
          <p:nvPr/>
        </p:nvSpPr>
        <p:spPr bwMode="auto">
          <a:xfrm>
            <a:off x="3467100" y="4366526"/>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8090787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50"/>
                                        <p:tgtEl>
                                          <p:spTgt spid="5"/>
                                        </p:tgtEl>
                                      </p:cBhvr>
                                    </p:animEffect>
                                  </p:childTnLst>
                                </p:cTn>
                              </p:par>
                              <p:par>
                                <p:cTn id="27" presetID="42" presetClass="path" presetSubtype="0" accel="50000" decel="50000" fill="hold" grpId="1" nodeType="withEffect">
                                  <p:stCondLst>
                                    <p:cond delay="0"/>
                                  </p:stCondLst>
                                  <p:childTnLst>
                                    <p:animMotion origin="layout" path="M 0.00087 -7.40741E-7 L 0.04774 0.14236 " pathEditMode="relative" rAng="0" ptsTypes="AA">
                                      <p:cBhvr>
                                        <p:cTn id="28" dur="1750" fill="hold"/>
                                        <p:tgtEl>
                                          <p:spTgt spid="5"/>
                                        </p:tgtEl>
                                        <p:attrNameLst>
                                          <p:attrName>ppt_x</p:attrName>
                                          <p:attrName>ppt_y</p:attrName>
                                        </p:attrNameLst>
                                      </p:cBhvr>
                                      <p:rCtr x="2344" y="7106"/>
                                    </p:animMotion>
                                  </p:childTnLst>
                                </p:cTn>
                              </p:par>
                              <p:par>
                                <p:cTn id="29" presetID="10" presetClass="exit" presetSubtype="0" fill="hold" grpId="1" nodeType="withEffect">
                                  <p:stCondLst>
                                    <p:cond delay="0"/>
                                  </p:stCondLst>
                                  <p:childTnLst>
                                    <p:animEffect transition="out" filter="fade">
                                      <p:cBhvr>
                                        <p:cTn id="30" dur="1250"/>
                                        <p:tgtEl>
                                          <p:spTgt spid="4"/>
                                        </p:tgtEl>
                                      </p:cBhvr>
                                    </p:animEffect>
                                    <p:set>
                                      <p:cBhvr>
                                        <p:cTn id="31" dur="1" fill="hold">
                                          <p:stCondLst>
                                            <p:cond delay="1249"/>
                                          </p:stCondLst>
                                        </p:cTn>
                                        <p:tgtEl>
                                          <p:spTgt spid="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4" grpId="0"/>
      <p:bldP spid="4" grpId="1"/>
      <p:bldP spid="5" grpId="0"/>
      <p:bldP spid="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3A3366-900C-4FD6-BE1E-BFFBD5280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3570" cy="6870526"/>
          </a:xfrm>
          <a:prstGeom prst="rect">
            <a:avLst/>
          </a:prstGeom>
        </p:spPr>
      </p:pic>
      <p:sp>
        <p:nvSpPr>
          <p:cNvPr id="6" name="Title 1">
            <a:extLst>
              <a:ext uri="{FF2B5EF4-FFF2-40B4-BE49-F238E27FC236}">
                <a16:creationId xmlns:a16="http://schemas.microsoft.com/office/drawing/2014/main" id="{F376F4D8-7D01-4A3D-B94F-89810E7968A4}"/>
              </a:ext>
            </a:extLst>
          </p:cNvPr>
          <p:cNvSpPr txBox="1">
            <a:spLocks/>
          </p:cNvSpPr>
          <p:nvPr/>
        </p:nvSpPr>
        <p:spPr>
          <a:xfrm>
            <a:off x="5657483" y="3758709"/>
            <a:ext cx="2427665" cy="7064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wherever</a:t>
            </a:r>
          </a:p>
        </p:txBody>
      </p:sp>
      <p:sp>
        <p:nvSpPr>
          <p:cNvPr id="4" name="Rectangle 2">
            <a:extLst>
              <a:ext uri="{FF2B5EF4-FFF2-40B4-BE49-F238E27FC236}">
                <a16:creationId xmlns:a16="http://schemas.microsoft.com/office/drawing/2014/main" id="{9A5EDEAF-8F9D-4584-9A6C-EC9F4E9887D4}"/>
              </a:ext>
            </a:extLst>
          </p:cNvPr>
          <p:cNvSpPr>
            <a:spLocks noGrp="1" noChangeArrowheads="1"/>
          </p:cNvSpPr>
          <p:nvPr>
            <p:ph type="title"/>
          </p:nvPr>
        </p:nvSpPr>
        <p:spPr>
          <a:xfrm>
            <a:off x="457200" y="1644315"/>
            <a:ext cx="8229600" cy="356936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Look also at ships: although they are so large and are driven by fierce winds, they are turned by   a very small rudder wherever    the pilot desires.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James3:4 </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E687071E-2056-4573-8CD6-FC66496DAA86}"/>
              </a:ext>
            </a:extLst>
          </p:cNvPr>
          <p:cNvSpPr txBox="1">
            <a:spLocks noChangeArrowheads="1"/>
          </p:cNvSpPr>
          <p:nvPr/>
        </p:nvSpPr>
        <p:spPr bwMode="auto">
          <a:xfrm>
            <a:off x="3467100" y="4366526"/>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Title 1">
            <a:extLst>
              <a:ext uri="{FF2B5EF4-FFF2-40B4-BE49-F238E27FC236}">
                <a16:creationId xmlns:a16="http://schemas.microsoft.com/office/drawing/2014/main" id="{A56E5F19-3125-40F9-9D61-1E0C1DF9DB4B}"/>
              </a:ext>
            </a:extLst>
          </p:cNvPr>
          <p:cNvSpPr txBox="1">
            <a:spLocks/>
          </p:cNvSpPr>
          <p:nvPr/>
        </p:nvSpPr>
        <p:spPr>
          <a:xfrm>
            <a:off x="5753100" y="3530600"/>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choice</a:t>
            </a:r>
          </a:p>
        </p:txBody>
      </p:sp>
      <p:sp>
        <p:nvSpPr>
          <p:cNvPr id="8" name="Rectangle 2">
            <a:extLst>
              <a:ext uri="{FF2B5EF4-FFF2-40B4-BE49-F238E27FC236}">
                <a16:creationId xmlns:a16="http://schemas.microsoft.com/office/drawing/2014/main" id="{72BD605A-ADA8-4732-B47F-F1A8040C0613}"/>
              </a:ext>
            </a:extLst>
          </p:cNvPr>
          <p:cNvSpPr txBox="1">
            <a:spLocks noChangeArrowheads="1"/>
          </p:cNvSpPr>
          <p:nvPr/>
        </p:nvSpPr>
        <p:spPr bwMode="auto">
          <a:xfrm>
            <a:off x="642939" y="1677192"/>
            <a:ext cx="136432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Look</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Heart 8">
            <a:extLst>
              <a:ext uri="{FF2B5EF4-FFF2-40B4-BE49-F238E27FC236}">
                <a16:creationId xmlns:a16="http://schemas.microsoft.com/office/drawing/2014/main" id="{A7FE07B4-4011-41CA-9F02-5E2A38C746B5}"/>
              </a:ext>
            </a:extLst>
          </p:cNvPr>
          <p:cNvSpPr/>
          <p:nvPr/>
        </p:nvSpPr>
        <p:spPr bwMode="auto">
          <a:xfrm>
            <a:off x="4954376" y="2210597"/>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0" name="Rectangle 2" hidden="1">
            <a:extLst>
              <a:ext uri="{FF2B5EF4-FFF2-40B4-BE49-F238E27FC236}">
                <a16:creationId xmlns:a16="http://schemas.microsoft.com/office/drawing/2014/main" id="{7344EDC9-5903-46BE-8781-DA91F2B09843}"/>
              </a:ext>
            </a:extLst>
          </p:cNvPr>
          <p:cNvSpPr txBox="1">
            <a:spLocks noChangeArrowheads="1"/>
          </p:cNvSpPr>
          <p:nvPr/>
        </p:nvSpPr>
        <p:spPr bwMode="auto">
          <a:xfrm>
            <a:off x="4533899" y="2055018"/>
            <a:ext cx="146208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Look</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776230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stCondLst>
                                            <p:cond delay="0"/>
                                          </p:stCondLst>
                                        </p:cTn>
                                        <p:tgtEl>
                                          <p:spTgt spid="7"/>
                                        </p:tgtEl>
                                      </p:cBhvr>
                                    </p:animEffect>
                                    <p:anim to="" calcmode="lin" valueType="num">
                                      <p:cBhvr>
                                        <p:cTn id="27"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42" presetClass="path" presetSubtype="0" accel="50000" decel="50000" fill="hold" grpId="1" nodeType="withEffect">
                                  <p:stCondLst>
                                    <p:cond delay="0"/>
                                  </p:stCondLst>
                                  <p:childTnLst>
                                    <p:animMotion origin="layout" path="M 0.00087 -7.40741E-7 L 0.43108 0.05532 " pathEditMode="relative" rAng="0" ptsTypes="AA">
                                      <p:cBhvr>
                                        <p:cTn id="35" dur="1750" fill="hold"/>
                                        <p:tgtEl>
                                          <p:spTgt spid="8"/>
                                        </p:tgtEl>
                                        <p:attrNameLst>
                                          <p:attrName>ppt_x</p:attrName>
                                          <p:attrName>ppt_y</p:attrName>
                                        </p:attrNameLst>
                                      </p:cBhvr>
                                      <p:rCtr x="21510" y="2755"/>
                                    </p:animMotion>
                                  </p:childTnLst>
                                </p:cTn>
                              </p:par>
                              <p:par>
                                <p:cTn id="36" presetID="10" presetClass="exit" presetSubtype="0" fill="hold" grpId="1" nodeType="withEffect">
                                  <p:stCondLst>
                                    <p:cond delay="0"/>
                                  </p:stCondLst>
                                  <p:childTnLst>
                                    <p:animEffect transition="out" filter="fade">
                                      <p:cBhvr>
                                        <p:cTn id="37" dur="1250"/>
                                        <p:tgtEl>
                                          <p:spTgt spid="4"/>
                                        </p:tgtEl>
                                      </p:cBhvr>
                                    </p:animEffect>
                                    <p:set>
                                      <p:cBhvr>
                                        <p:cTn id="38" dur="1" fill="hold">
                                          <p:stCondLst>
                                            <p:cond delay="1249"/>
                                          </p:stCondLst>
                                        </p:cTn>
                                        <p:tgtEl>
                                          <p:spTgt spid="4"/>
                                        </p:tgtEl>
                                        <p:attrNameLst>
                                          <p:attrName>style.visibility</p:attrName>
                                        </p:attrNameLst>
                                      </p:cBhvr>
                                      <p:to>
                                        <p:strVal val="hidden"/>
                                      </p:to>
                                    </p:set>
                                  </p:childTnLst>
                                </p:cTn>
                              </p:par>
                              <p:par>
                                <p:cTn id="39" presetID="0" presetClass="exit" presetSubtype="0" fill="hold" grpId="1" nodeType="withEffect">
                                  <p:stCondLst>
                                    <p:cond delay="0"/>
                                  </p:stCondLst>
                                  <p:childTnLst>
                                    <p:set>
                                      <p:cBhvr>
                                        <p:cTn id="40" dur="1" fill="hold">
                                          <p:stCondLst>
                                            <p:cond delay="999"/>
                                          </p:stCondLst>
                                        </p:cTn>
                                        <p:tgtEl>
                                          <p:spTgt spid="7"/>
                                        </p:tgtEl>
                                        <p:attrNameLst>
                                          <p:attrName>style.visibility</p:attrName>
                                        </p:attrNameLst>
                                      </p:cBhvr>
                                      <p:to>
                                        <p:strVal val="hidden"/>
                                      </p:to>
                                    </p:set>
                                    <p:animEffect transition="out" filter="dissolve">
                                      <p:cBhvr>
                                        <p:cTn id="41" dur="1000">
                                          <p:stCondLst>
                                            <p:cond delay="0"/>
                                          </p:stCondLst>
                                        </p:cTn>
                                        <p:tgtEl>
                                          <p:spTgt spid="7"/>
                                        </p:tgtEl>
                                      </p:cBhvr>
                                    </p:animEffect>
                                    <p:anim to="" calcmode="lin" valueType="num">
                                      <p:cBhvr>
                                        <p:cTn id="42"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3"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44" presetID="42" presetClass="path" presetSubtype="0" accel="50000" decel="50000" fill="hold" grpId="2" nodeType="withEffect">
                                  <p:stCondLst>
                                    <p:cond delay="0"/>
                                  </p:stCondLst>
                                  <p:childTnLst>
                                    <p:animMotion origin="layout" path="M 4.72222E-6 -4.44444E-6 L -0.26841 -0.15254 " pathEditMode="relative" rAng="0" ptsTypes="AA">
                                      <p:cBhvr>
                                        <p:cTn id="45" dur="1000" fill="hold"/>
                                        <p:tgtEl>
                                          <p:spTgt spid="7"/>
                                        </p:tgtEl>
                                        <p:attrNameLst>
                                          <p:attrName>ppt_x</p:attrName>
                                          <p:attrName>ppt_y</p:attrName>
                                        </p:attrNameLst>
                                      </p:cBhvr>
                                      <p:rCtr x="-13420" y="-7639"/>
                                    </p:animMotion>
                                  </p:childTnLst>
                                </p:cTn>
                              </p:par>
                              <p:par>
                                <p:cTn id="46" presetID="10" presetClass="exit" presetSubtype="0" fill="hold" grpId="2"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par>
                          <p:cTn id="49" fill="hold">
                            <p:stCondLst>
                              <p:cond delay="1750"/>
                            </p:stCondLst>
                            <p:childTnLst>
                              <p:par>
                                <p:cTn id="50" presetID="23" presetClass="entr" presetSubtype="16"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childTnLst>
                                </p:cTn>
                              </p:par>
                              <p:par>
                                <p:cTn id="54" presetID="23" presetClass="exit" presetSubtype="16" fill="hold" grpId="1" nodeType="withEffect">
                                  <p:stCondLst>
                                    <p:cond delay="350"/>
                                  </p:stCondLst>
                                  <p:childTnLst>
                                    <p:anim calcmode="lin" valueType="num">
                                      <p:cBhvr>
                                        <p:cTn id="55" dur="500"/>
                                        <p:tgtEl>
                                          <p:spTgt spid="9"/>
                                        </p:tgtEl>
                                        <p:attrNameLst>
                                          <p:attrName>ppt_w</p:attrName>
                                        </p:attrNameLst>
                                      </p:cBhvr>
                                      <p:tavLst>
                                        <p:tav tm="0">
                                          <p:val>
                                            <p:strVal val="ppt_w"/>
                                          </p:val>
                                        </p:tav>
                                        <p:tav tm="100000">
                                          <p:val>
                                            <p:strVal val="4*ppt_w"/>
                                          </p:val>
                                        </p:tav>
                                      </p:tavLst>
                                    </p:anim>
                                    <p:anim calcmode="lin" valueType="num">
                                      <p:cBhvr>
                                        <p:cTn id="56" dur="500"/>
                                        <p:tgtEl>
                                          <p:spTgt spid="9"/>
                                        </p:tgtEl>
                                        <p:attrNameLst>
                                          <p:attrName>ppt_h</p:attrName>
                                        </p:attrNameLst>
                                      </p:cBhvr>
                                      <p:tavLst>
                                        <p:tav tm="0">
                                          <p:val>
                                            <p:strVal val="ppt_h"/>
                                          </p:val>
                                        </p:tav>
                                        <p:tav tm="100000">
                                          <p:val>
                                            <p:strVal val="4*ppt_h"/>
                                          </p:val>
                                        </p:tav>
                                      </p:tavLst>
                                    </p:anim>
                                    <p:set>
                                      <p:cBhvr>
                                        <p:cTn id="57" dur="1" fill="hold">
                                          <p:stCondLst>
                                            <p:cond delay="499"/>
                                          </p:stCondLst>
                                        </p:cTn>
                                        <p:tgtEl>
                                          <p:spTgt spid="9"/>
                                        </p:tgtEl>
                                        <p:attrNameLst>
                                          <p:attrName>style.visibility</p:attrName>
                                        </p:attrNameLst>
                                      </p:cBhvr>
                                      <p:to>
                                        <p:strVal val="hidden"/>
                                      </p:to>
                                    </p:set>
                                  </p:childTnLst>
                                </p:cTn>
                              </p:par>
                              <p:par>
                                <p:cTn id="58" presetID="10" presetClass="exit" presetSubtype="0" fill="hold" grpId="2" nodeType="withEffect">
                                  <p:stCondLst>
                                    <p:cond delay="35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p:bldP spid="4" grpId="1"/>
      <p:bldP spid="5" grpId="2"/>
      <p:bldP spid="7" grpId="0"/>
      <p:bldP spid="7" grpId="1"/>
      <p:bldP spid="7" grpId="2"/>
      <p:bldP spid="8" grpId="0"/>
      <p:bldP spid="8" grpId="1"/>
      <p:bldP spid="9" grpId="0" animBg="1"/>
      <p:bldP spid="9" grpId="1" animBg="1"/>
      <p:bldP spid="9" grpId="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472E6F-E00F-423B-A10D-92E91B70CC45}"/>
              </a:ext>
            </a:extLst>
          </p:cNvPr>
          <p:cNvPicPr>
            <a:picLocks noChangeAspect="1"/>
          </p:cNvPicPr>
          <p:nvPr/>
        </p:nvPicPr>
        <p:blipFill rotWithShape="1">
          <a:blip r:embed="rId3">
            <a:extLst>
              <a:ext uri="{28A0092B-C50C-407E-A947-70E740481C1C}">
                <a14:useLocalDpi xmlns:a14="http://schemas.microsoft.com/office/drawing/2010/main" val="0"/>
              </a:ext>
            </a:extLst>
          </a:blip>
          <a:srcRect l="12051"/>
          <a:stretch/>
        </p:blipFill>
        <p:spPr>
          <a:xfrm>
            <a:off x="0" y="-68179"/>
            <a:ext cx="9144000" cy="6926179"/>
          </a:xfrm>
          <a:prstGeom prst="rect">
            <a:avLst/>
          </a:prstGeom>
        </p:spPr>
      </p:pic>
      <p:sp>
        <p:nvSpPr>
          <p:cNvPr id="11" name="Title 1">
            <a:extLst>
              <a:ext uri="{FF2B5EF4-FFF2-40B4-BE49-F238E27FC236}">
                <a16:creationId xmlns:a16="http://schemas.microsoft.com/office/drawing/2014/main" id="{E0418FAD-C32F-4BD7-8663-1597B4B63F61}"/>
              </a:ext>
            </a:extLst>
          </p:cNvPr>
          <p:cNvSpPr txBox="1">
            <a:spLocks/>
          </p:cNvSpPr>
          <p:nvPr/>
        </p:nvSpPr>
        <p:spPr>
          <a:xfrm>
            <a:off x="4826795" y="716753"/>
            <a:ext cx="2735396" cy="833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all people</a:t>
            </a:r>
          </a:p>
        </p:txBody>
      </p:sp>
      <p:sp>
        <p:nvSpPr>
          <p:cNvPr id="4" name="Title 1">
            <a:extLst>
              <a:ext uri="{FF2B5EF4-FFF2-40B4-BE49-F238E27FC236}">
                <a16:creationId xmlns:a16="http://schemas.microsoft.com/office/drawing/2014/main" id="{91EA9021-1B77-4580-B21F-674DE9D8F88A}"/>
              </a:ext>
            </a:extLst>
          </p:cNvPr>
          <p:cNvSpPr txBox="1">
            <a:spLocks/>
          </p:cNvSpPr>
          <p:nvPr/>
        </p:nvSpPr>
        <p:spPr>
          <a:xfrm>
            <a:off x="4556466" y="2011225"/>
            <a:ext cx="436644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looking carefully</a:t>
            </a:r>
          </a:p>
        </p:txBody>
      </p:sp>
      <p:sp>
        <p:nvSpPr>
          <p:cNvPr id="10" name="Title 1">
            <a:extLst>
              <a:ext uri="{FF2B5EF4-FFF2-40B4-BE49-F238E27FC236}">
                <a16:creationId xmlns:a16="http://schemas.microsoft.com/office/drawing/2014/main" id="{0A040343-7436-4C3C-AABC-8F60457ADE57}"/>
              </a:ext>
            </a:extLst>
          </p:cNvPr>
          <p:cNvSpPr txBox="1">
            <a:spLocks/>
          </p:cNvSpPr>
          <p:nvPr/>
        </p:nvSpPr>
        <p:spPr>
          <a:xfrm>
            <a:off x="1289720" y="2131846"/>
            <a:ext cx="3392911" cy="7122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see the LORD</a:t>
            </a:r>
          </a:p>
        </p:txBody>
      </p:sp>
      <p:sp>
        <p:nvSpPr>
          <p:cNvPr id="14" name="Rectangle 2">
            <a:extLst>
              <a:ext uri="{FF2B5EF4-FFF2-40B4-BE49-F238E27FC236}">
                <a16:creationId xmlns:a16="http://schemas.microsoft.com/office/drawing/2014/main" id="{1F7292DA-F2FF-4FBD-8010-2306EE857500}"/>
              </a:ext>
            </a:extLst>
          </p:cNvPr>
          <p:cNvSpPr txBox="1">
            <a:spLocks noChangeArrowheads="1"/>
          </p:cNvSpPr>
          <p:nvPr/>
        </p:nvSpPr>
        <p:spPr bwMode="auto">
          <a:xfrm>
            <a:off x="4533899" y="2055018"/>
            <a:ext cx="146208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Look</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342899" y="714253"/>
            <a:ext cx="8458201"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Pursue peace with all people, and holiness, without which no one  will see the LORD: looking carefully lest anyone fall short of the grace of God; lest any root of bitterness springing up cause trouble, and     by this many become defiled;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12:14-15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5C9BCC2C-E9F6-4FDD-8F9F-E95CEDAC58EC}"/>
              </a:ext>
            </a:extLst>
          </p:cNvPr>
          <p:cNvSpPr txBox="1">
            <a:spLocks noChangeArrowheads="1"/>
          </p:cNvSpPr>
          <p:nvPr/>
        </p:nvSpPr>
        <p:spPr bwMode="auto">
          <a:xfrm>
            <a:off x="350043" y="709312"/>
            <a:ext cx="8440615" cy="544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Pursue peace with all people, and holiness, without which no one  will see the LORD</a:t>
            </a:r>
            <a:r>
              <a:rPr lang="en-US" altLang="en-US"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looking carefully lest anyone fall short of the grace of God; lest any root of bitterness springing up cause trouble, and     by this many become defiled;           </a:t>
            </a:r>
            <a:r>
              <a:rPr lang="en-US" altLang="en-US" sz="32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Hebrews 12:14-15 </a:t>
            </a:r>
            <a:r>
              <a:rPr lang="en-US" altLang="en-US" sz="40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p>
        </p:txBody>
      </p:sp>
      <p:sp>
        <p:nvSpPr>
          <p:cNvPr id="6" name="Arrow: Down 5">
            <a:extLst>
              <a:ext uri="{FF2B5EF4-FFF2-40B4-BE49-F238E27FC236}">
                <a16:creationId xmlns:a16="http://schemas.microsoft.com/office/drawing/2014/main" id="{0F66598B-524A-4E90-97A8-C2AF187C833B}"/>
              </a:ext>
            </a:extLst>
          </p:cNvPr>
          <p:cNvSpPr/>
          <p:nvPr/>
        </p:nvSpPr>
        <p:spPr>
          <a:xfrm rot="20418016">
            <a:off x="1756375" y="2030482"/>
            <a:ext cx="232410" cy="329078"/>
          </a:xfrm>
          <a:prstGeom prst="downArrow">
            <a:avLst>
              <a:gd name="adj1" fmla="val 35293"/>
              <a:gd name="adj2" fmla="val 57353"/>
            </a:avLst>
          </a:prstGeom>
          <a:solidFill>
            <a:srgbClr val="FFC000"/>
          </a:solidFill>
          <a:ln w="9525">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6684A430-7E25-4794-B8AF-0BB84B2C9665}"/>
              </a:ext>
            </a:extLst>
          </p:cNvPr>
          <p:cNvSpPr>
            <a:spLocks noChangeArrowheads="1"/>
          </p:cNvSpPr>
          <p:nvPr/>
        </p:nvSpPr>
        <p:spPr bwMode="auto">
          <a:xfrm>
            <a:off x="537012" y="711428"/>
            <a:ext cx="3333964" cy="80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Pursue peace</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9" name="Rectangle 12">
            <a:extLst>
              <a:ext uri="{FF2B5EF4-FFF2-40B4-BE49-F238E27FC236}">
                <a16:creationId xmlns:a16="http://schemas.microsoft.com/office/drawing/2014/main" id="{56EF565F-ECF5-41AB-A21E-9E13E002A8D4}"/>
              </a:ext>
            </a:extLst>
          </p:cNvPr>
          <p:cNvSpPr>
            <a:spLocks noChangeArrowheads="1"/>
          </p:cNvSpPr>
          <p:nvPr/>
        </p:nvSpPr>
        <p:spPr bwMode="auto">
          <a:xfrm>
            <a:off x="750389" y="1432869"/>
            <a:ext cx="2286000" cy="68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holiness</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12" name="Rectangle 2">
            <a:extLst>
              <a:ext uri="{FF2B5EF4-FFF2-40B4-BE49-F238E27FC236}">
                <a16:creationId xmlns:a16="http://schemas.microsoft.com/office/drawing/2014/main" id="{D0157579-15FA-4A1F-A505-C20BECDA1CDC}"/>
              </a:ext>
            </a:extLst>
          </p:cNvPr>
          <p:cNvSpPr txBox="1">
            <a:spLocks noChangeArrowheads="1"/>
          </p:cNvSpPr>
          <p:nvPr/>
        </p:nvSpPr>
        <p:spPr bwMode="auto">
          <a:xfrm>
            <a:off x="2878302" y="2052426"/>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LORD</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12">
            <a:extLst>
              <a:ext uri="{FF2B5EF4-FFF2-40B4-BE49-F238E27FC236}">
                <a16:creationId xmlns:a16="http://schemas.microsoft.com/office/drawing/2014/main" id="{44C1113B-4588-46E7-9EE1-651FF5824052}"/>
              </a:ext>
            </a:extLst>
          </p:cNvPr>
          <p:cNvSpPr>
            <a:spLocks noChangeArrowheads="1"/>
          </p:cNvSpPr>
          <p:nvPr/>
        </p:nvSpPr>
        <p:spPr bwMode="auto">
          <a:xfrm>
            <a:off x="4279900" y="3403600"/>
            <a:ext cx="43307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root of bitterness</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16" name="Rectangle 4">
            <a:extLst>
              <a:ext uri="{FF2B5EF4-FFF2-40B4-BE49-F238E27FC236}">
                <a16:creationId xmlns:a16="http://schemas.microsoft.com/office/drawing/2014/main" id="{472E94B9-81A8-403C-A2CC-52E9993F5B1E}"/>
              </a:ext>
            </a:extLst>
          </p:cNvPr>
          <p:cNvSpPr>
            <a:spLocks noChangeArrowheads="1"/>
          </p:cNvSpPr>
          <p:nvPr/>
        </p:nvSpPr>
        <p:spPr bwMode="auto">
          <a:xfrm rot="20492364">
            <a:off x="2323071" y="1305697"/>
            <a:ext cx="3445476"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600" b="1" dirty="0">
                <a:ln w="11430">
                  <a:solidFill>
                    <a:schemeClr val="bg1"/>
                  </a:solidFill>
                </a:ln>
                <a:solidFill>
                  <a:srgbClr val="FF0000"/>
                </a:solidFill>
                <a:effectLst>
                  <a:glow rad="38100">
                    <a:schemeClr val="tx1"/>
                  </a:glow>
                  <a:outerShdw blurRad="80000" dist="40000" dir="5040000" algn="tl">
                    <a:srgbClr val="000000">
                      <a:alpha val="30000"/>
                    </a:srgbClr>
                  </a:outerShdw>
                </a:effectLst>
                <a:latin typeface="Bernard MT Condensed" panose="02050806060905020404" pitchFamily="18" charset="0"/>
              </a:rPr>
              <a:t>WARNING</a:t>
            </a:r>
            <a:endParaRPr lang="en-US" sz="4800" b="1" i="1" dirty="0">
              <a:ln w="11430">
                <a:solidFill>
                  <a:schemeClr val="bg1"/>
                </a:solidFill>
              </a:ln>
              <a:solidFill>
                <a:srgbClr val="FF0000"/>
              </a:solidFill>
              <a:effectLst>
                <a:glow rad="38100">
                  <a:schemeClr val="tx1"/>
                </a:glow>
                <a:outerShdw blurRad="80000" dist="40000" dir="5040000" algn="tl">
                  <a:srgbClr val="000000">
                    <a:alpha val="30000"/>
                  </a:srgbClr>
                </a:outerShdw>
              </a:effectLst>
              <a:latin typeface="Bernard MT Condensed" panose="02050806060905020404" pitchFamily="18" charset="0"/>
            </a:endParaRPr>
          </a:p>
        </p:txBody>
      </p:sp>
      <p:sp>
        <p:nvSpPr>
          <p:cNvPr id="17" name="Rectangle 2">
            <a:extLst>
              <a:ext uri="{FF2B5EF4-FFF2-40B4-BE49-F238E27FC236}">
                <a16:creationId xmlns:a16="http://schemas.microsoft.com/office/drawing/2014/main" id="{CE4ED954-B29D-4615-91B8-12E8A74CFA8A}"/>
              </a:ext>
            </a:extLst>
          </p:cNvPr>
          <p:cNvSpPr txBox="1">
            <a:spLocks noChangeArrowheads="1"/>
          </p:cNvSpPr>
          <p:nvPr/>
        </p:nvSpPr>
        <p:spPr bwMode="auto">
          <a:xfrm>
            <a:off x="6022637" y="3419604"/>
            <a:ext cx="2592888" cy="7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tx1"/>
                </a:solidFill>
                <a:effectLst>
                  <a:glow rad="76200">
                    <a:schemeClr val="tx1"/>
                  </a:glow>
                  <a:outerShdw blurRad="50800" algn="tl" rotWithShape="0">
                    <a:srgbClr val="000000"/>
                  </a:outerShdw>
                </a:effectLst>
                <a:uLnTx/>
                <a:uFillTx/>
                <a:latin typeface="Calibri" panose="020F0502020204030204" pitchFamily="34" charset="0"/>
                <a:ea typeface="+mj-ea"/>
                <a:cs typeface="+mj-cs"/>
              </a:rPr>
              <a:t>bitterness</a:t>
            </a:r>
            <a:endParaRPr kumimoji="0" lang="en-US" altLang="en-US" sz="3200" b="1" i="1" u="none" strike="noStrike" kern="0" cap="none" spc="0" normalizeH="0" baseline="0" noProof="0" dirty="0">
              <a:ln w="17780" cmpd="sng">
                <a:solidFill>
                  <a:srgbClr val="FFFFFF"/>
                </a:solidFill>
                <a:prstDash val="solid"/>
                <a:miter lim="800000"/>
              </a:ln>
              <a:solidFill>
                <a:schemeClr val="tx1"/>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Heart 17">
            <a:extLst>
              <a:ext uri="{FF2B5EF4-FFF2-40B4-BE49-F238E27FC236}">
                <a16:creationId xmlns:a16="http://schemas.microsoft.com/office/drawing/2014/main" id="{5DFBF4E4-BE14-4A37-820C-EAA3A6B532BA}"/>
              </a:ext>
            </a:extLst>
          </p:cNvPr>
          <p:cNvSpPr/>
          <p:nvPr/>
        </p:nvSpPr>
        <p:spPr bwMode="auto">
          <a:xfrm>
            <a:off x="5305951" y="4163613"/>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3" name="Rectangle 2" hidden="1">
            <a:extLst>
              <a:ext uri="{FF2B5EF4-FFF2-40B4-BE49-F238E27FC236}">
                <a16:creationId xmlns:a16="http://schemas.microsoft.com/office/drawing/2014/main" id="{164F730A-8D0E-4E92-8790-6FB5BC212D26}"/>
              </a:ext>
            </a:extLst>
          </p:cNvPr>
          <p:cNvSpPr txBox="1">
            <a:spLocks noChangeArrowheads="1"/>
          </p:cNvSpPr>
          <p:nvPr/>
        </p:nvSpPr>
        <p:spPr bwMode="auto">
          <a:xfrm>
            <a:off x="3548385" y="2431997"/>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LORD</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216468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14"/>
                                        </p:tgtEl>
                                      </p:cBhvr>
                                    </p:animEffect>
                                    <p:set>
                                      <p:cBhvr>
                                        <p:cTn id="13" dur="1" fill="hold">
                                          <p:stCondLst>
                                            <p:cond delay="249"/>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39" presetClass="entr" presetSubtype="0" accel="10000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25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22" presetClass="exit" presetSubtype="8" fill="hold" grpId="1" nodeType="withEffect">
                                  <p:stCondLst>
                                    <p:cond delay="0"/>
                                  </p:stCondLst>
                                  <p:childTnLst>
                                    <p:animEffect transition="out" filter="wipe(left)">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ssolve">
                                      <p:cBhvr>
                                        <p:cTn id="41" dur="500">
                                          <p:stCondLst>
                                            <p:cond delay="0"/>
                                          </p:stCondLst>
                                        </p:cTn>
                                        <p:tgtEl>
                                          <p:spTgt spid="16"/>
                                        </p:tgtEl>
                                      </p:cBhvr>
                                    </p:animEffect>
                                    <p:anim to="" calcmode="lin" valueType="num">
                                      <p:cBhvr>
                                        <p:cTn id="42"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39" presetClass="entr" presetSubtype="0" accel="100000" fill="hold" grpId="0" nodeType="clickEffect">
                                  <p:stCondLst>
                                    <p:cond delay="25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49"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50"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
                                          </p:val>
                                        </p:tav>
                                        <p:tav tm="100000">
                                          <p:val>
                                            <p:strVal val="#ppt_y"/>
                                          </p:val>
                                        </p:tav>
                                      </p:tavLst>
                                    </p:anim>
                                  </p:childTnLst>
                                </p:cTn>
                              </p:par>
                              <p:par>
                                <p:cTn id="52" presetID="39" presetClass="entr" presetSubtype="0" accel="100000" fill="hold" grpId="0" nodeType="withEffect">
                                  <p:stCondLst>
                                    <p:cond delay="1000"/>
                                  </p:stCondLst>
                                  <p:childTnLst>
                                    <p:set>
                                      <p:cBhvr>
                                        <p:cTn id="53" dur="1" fill="hold">
                                          <p:stCondLst>
                                            <p:cond delay="0"/>
                                          </p:stCondLst>
                                        </p:cTn>
                                        <p:tgtEl>
                                          <p:spTgt spid="9"/>
                                        </p:tgtEl>
                                        <p:attrNameLst>
                                          <p:attrName>style.visibility</p:attrName>
                                        </p:attrNameLst>
                                      </p:cBhvr>
                                      <p:to>
                                        <p:strVal val="visible"/>
                                      </p:to>
                                    </p:set>
                                    <p:anim calcmode="lin" valueType="num">
                                      <p:cBhvr>
                                        <p:cTn id="54"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55"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56"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
                                          </p:val>
                                        </p:tav>
                                        <p:tav tm="100000">
                                          <p:val>
                                            <p:strVal val="#ppt_y"/>
                                          </p:val>
                                        </p:tav>
                                      </p:tavLst>
                                    </p:anim>
                                  </p:childTnLst>
                                </p:cTn>
                              </p:par>
                              <p:par>
                                <p:cTn id="58" presetID="8" presetClass="emph" presetSubtype="0" fill="hold" grpId="3" nodeType="withEffect">
                                  <p:stCondLst>
                                    <p:cond delay="0"/>
                                  </p:stCondLst>
                                  <p:childTnLst>
                                    <p:animRot by="2700000">
                                      <p:cBhvr>
                                        <p:cTn id="59" dur="1000" fill="hold"/>
                                        <p:tgtEl>
                                          <p:spTgt spid="16"/>
                                        </p:tgtEl>
                                        <p:attrNameLst>
                                          <p:attrName>r</p:attrName>
                                        </p:attrNameLst>
                                      </p:cBhvr>
                                    </p:animRot>
                                  </p:childTnLst>
                                </p:cTn>
                              </p:par>
                              <p:par>
                                <p:cTn id="60" presetID="0" presetClass="exit" presetSubtype="0" fill="hold" grpId="1" nodeType="withEffect">
                                  <p:stCondLst>
                                    <p:cond delay="0"/>
                                  </p:stCondLst>
                                  <p:childTnLst>
                                    <p:set>
                                      <p:cBhvr>
                                        <p:cTn id="61" dur="1" fill="hold">
                                          <p:stCondLst>
                                            <p:cond delay="999"/>
                                          </p:stCondLst>
                                        </p:cTn>
                                        <p:tgtEl>
                                          <p:spTgt spid="16"/>
                                        </p:tgtEl>
                                        <p:attrNameLst>
                                          <p:attrName>style.visibility</p:attrName>
                                        </p:attrNameLst>
                                      </p:cBhvr>
                                      <p:to>
                                        <p:strVal val="hidden"/>
                                      </p:to>
                                    </p:set>
                                    <p:animEffect transition="out" filter="dissolve">
                                      <p:cBhvr>
                                        <p:cTn id="62" dur="1000">
                                          <p:stCondLst>
                                            <p:cond delay="0"/>
                                          </p:stCondLst>
                                        </p:cTn>
                                        <p:tgtEl>
                                          <p:spTgt spid="16"/>
                                        </p:tgtEl>
                                      </p:cBhvr>
                                    </p:animEffect>
                                    <p:anim to="" calcmode="lin" valueType="num">
                                      <p:cBhvr>
                                        <p:cTn id="63" dur="1000" fill="hold">
                                          <p:stCondLst>
                                            <p:cond delay="0"/>
                                          </p:stCondLst>
                                        </p:cTn>
                                        <p:tgtEl>
                                          <p:spTgt spid="16"/>
                                        </p:tgtEl>
                                        <p:attrNameLst>
                                          <p:attrName>ppt_w</p:attrName>
                                        </p:attrNameLst>
                                      </p:cBhvr>
                                      <p:tavLst>
                                        <p:tav tm="0">
                                          <p:val>
                                            <p:strVal val="#ppt_w"/>
                                          </p:val>
                                        </p:tav>
                                        <p:tav tm="100000">
                                          <p:val>
                                            <p:strVal val="#ppt_w*4"/>
                                          </p:val>
                                        </p:tav>
                                      </p:tavLst>
                                    </p:anim>
                                    <p:anim to="" calcmode="lin" valueType="num">
                                      <p:cBhvr>
                                        <p:cTn id="64" dur="1000" fill="hold">
                                          <p:stCondLst>
                                            <p:cond delay="0"/>
                                          </p:stCondLst>
                                        </p:cTn>
                                        <p:tgtEl>
                                          <p:spTgt spid="16"/>
                                        </p:tgtEl>
                                        <p:attrNameLst>
                                          <p:attrName>ppt_h</p:attrName>
                                        </p:attrNameLst>
                                      </p:cBhvr>
                                      <p:tavLst>
                                        <p:tav tm="0">
                                          <p:val>
                                            <p:strVal val="#ppt_h"/>
                                          </p:val>
                                        </p:tav>
                                        <p:tav tm="100000">
                                          <p:val>
                                            <p:strVal val="#ppt_h*4"/>
                                          </p:val>
                                        </p:tav>
                                      </p:tavLst>
                                    </p:anim>
                                  </p:childTnLst>
                                </p:cTn>
                              </p:par>
                              <p:par>
                                <p:cTn id="65" presetID="42" presetClass="path" presetSubtype="0" accel="50000" decel="50000" fill="hold" grpId="2" nodeType="withEffect">
                                  <p:stCondLst>
                                    <p:cond delay="0"/>
                                  </p:stCondLst>
                                  <p:childTnLst>
                                    <p:animMotion origin="layout" path="M -1.11111E-6 -3.33333E-6 L 0.07517 0.30579 " pathEditMode="relative" rAng="0" ptsTypes="AA">
                                      <p:cBhvr>
                                        <p:cTn id="66" dur="1000" fill="hold"/>
                                        <p:tgtEl>
                                          <p:spTgt spid="16"/>
                                        </p:tgtEl>
                                        <p:attrNameLst>
                                          <p:attrName>ppt_x</p:attrName>
                                          <p:attrName>ppt_y</p:attrName>
                                        </p:attrNameLst>
                                      </p:cBhvr>
                                      <p:rCtr x="3750" y="15278"/>
                                    </p:animMotion>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up)">
                                      <p:cBhvr>
                                        <p:cTn id="71" dur="500"/>
                                        <p:tgtEl>
                                          <p:spTgt spid="6"/>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left)">
                                      <p:cBhvr>
                                        <p:cTn id="75" dur="500"/>
                                        <p:tgtEl>
                                          <p:spTgt spid="10"/>
                                        </p:tgtEl>
                                      </p:cBhvr>
                                    </p:animEffect>
                                  </p:childTnLst>
                                </p:cTn>
                              </p:par>
                              <p:par>
                                <p:cTn id="76" presetID="18" presetClass="emph" presetSubtype="0" fill="hold" grpId="1" nodeType="withEffect">
                                  <p:stCondLst>
                                    <p:cond delay="0"/>
                                  </p:stCondLst>
                                  <p:childTnLst>
                                    <p:set>
                                      <p:cBhvr override="childStyle">
                                        <p:cTn id="77" dur="500" fill="hold"/>
                                        <p:tgtEl>
                                          <p:spTgt spid="10"/>
                                        </p:tgtEl>
                                        <p:attrNameLst>
                                          <p:attrName>style.textDecorationUnderline</p:attrName>
                                        </p:attrNameLst>
                                      </p:cBhvr>
                                      <p:to>
                                        <p:strVal val="true"/>
                                      </p:to>
                                    </p:set>
                                  </p:childTnLst>
                                </p:cTn>
                              </p:par>
                              <p:par>
                                <p:cTn id="78" presetID="22" presetClass="exit" presetSubtype="2" fill="hold" grpId="2" nodeType="withEffect">
                                  <p:stCondLst>
                                    <p:cond delay="0"/>
                                  </p:stCondLst>
                                  <p:childTnLst>
                                    <p:animEffect transition="out" filter="wipe(right)">
                                      <p:cBhvr>
                                        <p:cTn id="79" dur="750"/>
                                        <p:tgtEl>
                                          <p:spTgt spid="4"/>
                                        </p:tgtEl>
                                      </p:cBhvr>
                                    </p:animEffect>
                                    <p:set>
                                      <p:cBhvr>
                                        <p:cTn id="80" dur="1" fill="hold">
                                          <p:stCondLst>
                                            <p:cond delay="749"/>
                                          </p:stCondLst>
                                        </p:cTn>
                                        <p:tgtEl>
                                          <p:spTgt spid="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par>
                                <p:cTn id="86" presetID="18" presetClass="emph" presetSubtype="0" fill="hold" grpId="1" nodeType="withEffect">
                                  <p:stCondLst>
                                    <p:cond delay="0"/>
                                  </p:stCondLst>
                                  <p:childTnLst>
                                    <p:set>
                                      <p:cBhvr override="childStyle">
                                        <p:cTn id="87" dur="500" fill="hold"/>
                                        <p:tgtEl>
                                          <p:spTgt spid="11"/>
                                        </p:tgtEl>
                                        <p:attrNameLst>
                                          <p:attrName>style.textDecorationUnderline</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fade">
                                      <p:cBhvr>
                                        <p:cTn id="92" dur="250"/>
                                        <p:tgtEl>
                                          <p:spTgt spid="12"/>
                                        </p:tgtEl>
                                      </p:cBhvr>
                                    </p:animEffect>
                                  </p:childTnLst>
                                </p:cTn>
                              </p:par>
                              <p:par>
                                <p:cTn id="93" presetID="42" presetClass="path" presetSubtype="0" accel="50000" decel="50000" fill="hold" grpId="1" nodeType="withEffect">
                                  <p:stCondLst>
                                    <p:cond delay="0"/>
                                  </p:stCondLst>
                                  <p:childTnLst>
                                    <p:animMotion origin="layout" path="M 0.00087 -1.85185E-6 L 0.07361 0.05509 " pathEditMode="relative" rAng="0" ptsTypes="AA">
                                      <p:cBhvr>
                                        <p:cTn id="94" dur="1750" fill="hold"/>
                                        <p:tgtEl>
                                          <p:spTgt spid="12"/>
                                        </p:tgtEl>
                                        <p:attrNameLst>
                                          <p:attrName>ppt_x</p:attrName>
                                          <p:attrName>ppt_y</p:attrName>
                                        </p:attrNameLst>
                                      </p:cBhvr>
                                      <p:rCtr x="3628" y="2755"/>
                                    </p:animMotion>
                                  </p:childTnLst>
                                </p:cTn>
                              </p:par>
                              <p:par>
                                <p:cTn id="95" presetID="10" presetClass="exit" presetSubtype="0" fill="hold" grpId="1" nodeType="withEffect">
                                  <p:stCondLst>
                                    <p:cond delay="0"/>
                                  </p:stCondLst>
                                  <p:childTnLst>
                                    <p:animEffect transition="out" filter="fade">
                                      <p:cBhvr>
                                        <p:cTn id="96" dur="1250"/>
                                        <p:tgtEl>
                                          <p:spTgt spid="3074"/>
                                        </p:tgtEl>
                                      </p:cBhvr>
                                    </p:animEffect>
                                    <p:set>
                                      <p:cBhvr>
                                        <p:cTn id="97" dur="1" fill="hold">
                                          <p:stCondLst>
                                            <p:cond delay="1249"/>
                                          </p:stCondLst>
                                        </p:cTn>
                                        <p:tgtEl>
                                          <p:spTgt spid="307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250"/>
                                        <p:tgtEl>
                                          <p:spTgt spid="5"/>
                                        </p:tgtEl>
                                      </p:cBhvr>
                                    </p:animEffect>
                                    <p:set>
                                      <p:cBhvr>
                                        <p:cTn id="100" dur="1" fill="hold">
                                          <p:stCondLst>
                                            <p:cond delay="1249"/>
                                          </p:stCondLst>
                                        </p:cTn>
                                        <p:tgtEl>
                                          <p:spTgt spid="5"/>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8"/>
                                        </p:tgtEl>
                                      </p:cBhvr>
                                    </p:animEffect>
                                    <p:set>
                                      <p:cBhvr>
                                        <p:cTn id="103" dur="1" fill="hold">
                                          <p:stCondLst>
                                            <p:cond delay="499"/>
                                          </p:stCondLst>
                                        </p:cTn>
                                        <p:tgtEl>
                                          <p:spTgt spid="8"/>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9"/>
                                        </p:tgtEl>
                                      </p:cBhvr>
                                    </p:animEffect>
                                    <p:set>
                                      <p:cBhvr>
                                        <p:cTn id="106" dur="1" fill="hold">
                                          <p:stCondLst>
                                            <p:cond delay="499"/>
                                          </p:stCondLst>
                                        </p:cTn>
                                        <p:tgtEl>
                                          <p:spTgt spid="9"/>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250"/>
                                        <p:tgtEl>
                                          <p:spTgt spid="10"/>
                                        </p:tgtEl>
                                      </p:cBhvr>
                                    </p:animEffect>
                                    <p:set>
                                      <p:cBhvr>
                                        <p:cTn id="112" dur="1" fill="hold">
                                          <p:stCondLst>
                                            <p:cond delay="249"/>
                                          </p:stCondLst>
                                        </p:cTn>
                                        <p:tgtEl>
                                          <p:spTgt spid="10"/>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250"/>
                                        <p:tgtEl>
                                          <p:spTgt spid="11"/>
                                        </p:tgtEl>
                                      </p:cBhvr>
                                    </p:animEffect>
                                    <p:set>
                                      <p:cBhvr>
                                        <p:cTn id="115" dur="1" fill="hold">
                                          <p:stCondLst>
                                            <p:cond delay="249"/>
                                          </p:stCondLst>
                                        </p:cTn>
                                        <p:tgtEl>
                                          <p:spTgt spid="11"/>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17"/>
                                        </p:tgtEl>
                                        <p:attrNameLst>
                                          <p:attrName>style.visibility</p:attrName>
                                        </p:attrNameLst>
                                      </p:cBhvr>
                                      <p:to>
                                        <p:strVal val="visible"/>
                                      </p:to>
                                    </p:set>
                                    <p:animEffect transition="in" filter="fade">
                                      <p:cBhvr>
                                        <p:cTn id="118" dur="250"/>
                                        <p:tgtEl>
                                          <p:spTgt spid="17"/>
                                        </p:tgtEl>
                                      </p:cBhvr>
                                    </p:animEffect>
                                  </p:childTnLst>
                                </p:cTn>
                              </p:par>
                              <p:par>
                                <p:cTn id="119" presetID="42" presetClass="path" presetSubtype="0" accel="50000" decel="50000" fill="hold" grpId="1" nodeType="withEffect">
                                  <p:stCondLst>
                                    <p:cond delay="0"/>
                                  </p:stCondLst>
                                  <p:childTnLst>
                                    <p:animMotion origin="layout" path="M 0.00087 -3.7037E-6 L -0.18698 0.09838 " pathEditMode="relative" rAng="0" ptsTypes="AA">
                                      <p:cBhvr>
                                        <p:cTn id="120" dur="1750" fill="hold"/>
                                        <p:tgtEl>
                                          <p:spTgt spid="17"/>
                                        </p:tgtEl>
                                        <p:attrNameLst>
                                          <p:attrName>ppt_x</p:attrName>
                                          <p:attrName>ppt_y</p:attrName>
                                        </p:attrNameLst>
                                      </p:cBhvr>
                                      <p:rCtr x="-9392" y="4907"/>
                                    </p:animMotion>
                                  </p:childTnLst>
                                </p:cTn>
                              </p:par>
                              <p:par>
                                <p:cTn id="121" presetID="6" presetClass="emph" presetSubtype="0" fill="hold" grpId="3" nodeType="withEffect">
                                  <p:stCondLst>
                                    <p:cond delay="0"/>
                                  </p:stCondLst>
                                  <p:childTnLst>
                                    <p:animScale>
                                      <p:cBhvr>
                                        <p:cTn id="122" dur="1750" fill="hold"/>
                                        <p:tgtEl>
                                          <p:spTgt spid="17"/>
                                        </p:tgtEl>
                                      </p:cBhvr>
                                      <p:by x="75000" y="75000"/>
                                    </p:animScale>
                                  </p:childTnLst>
                                </p:cTn>
                              </p:par>
                            </p:childTnLst>
                          </p:cTn>
                        </p:par>
                        <p:par>
                          <p:cTn id="123" fill="hold">
                            <p:stCondLst>
                              <p:cond delay="1750"/>
                            </p:stCondLst>
                            <p:childTnLst>
                              <p:par>
                                <p:cTn id="124" presetID="23" presetClass="entr" presetSubtype="16" fill="hold" grpId="0" nodeType="afterEffect">
                                  <p:stCondLst>
                                    <p:cond delay="0"/>
                                  </p:stCondLst>
                                  <p:childTnLst>
                                    <p:set>
                                      <p:cBhvr>
                                        <p:cTn id="125" dur="1" fill="hold">
                                          <p:stCondLst>
                                            <p:cond delay="0"/>
                                          </p:stCondLst>
                                        </p:cTn>
                                        <p:tgtEl>
                                          <p:spTgt spid="18"/>
                                        </p:tgtEl>
                                        <p:attrNameLst>
                                          <p:attrName>style.visibility</p:attrName>
                                        </p:attrNameLst>
                                      </p:cBhvr>
                                      <p:to>
                                        <p:strVal val="visible"/>
                                      </p:to>
                                    </p:set>
                                    <p:anim calcmode="lin" valueType="num">
                                      <p:cBhvr>
                                        <p:cTn id="126" dur="500" fill="hold"/>
                                        <p:tgtEl>
                                          <p:spTgt spid="18"/>
                                        </p:tgtEl>
                                        <p:attrNameLst>
                                          <p:attrName>ppt_w</p:attrName>
                                        </p:attrNameLst>
                                      </p:cBhvr>
                                      <p:tavLst>
                                        <p:tav tm="0">
                                          <p:val>
                                            <p:fltVal val="0"/>
                                          </p:val>
                                        </p:tav>
                                        <p:tav tm="100000">
                                          <p:val>
                                            <p:strVal val="#ppt_w"/>
                                          </p:val>
                                        </p:tav>
                                      </p:tavLst>
                                    </p:anim>
                                    <p:anim calcmode="lin" valueType="num">
                                      <p:cBhvr>
                                        <p:cTn id="127" dur="500" fill="hold"/>
                                        <p:tgtEl>
                                          <p:spTgt spid="18"/>
                                        </p:tgtEl>
                                        <p:attrNameLst>
                                          <p:attrName>ppt_h</p:attrName>
                                        </p:attrNameLst>
                                      </p:cBhvr>
                                      <p:tavLst>
                                        <p:tav tm="0">
                                          <p:val>
                                            <p:fltVal val="0"/>
                                          </p:val>
                                        </p:tav>
                                        <p:tav tm="100000">
                                          <p:val>
                                            <p:strVal val="#ppt_h"/>
                                          </p:val>
                                        </p:tav>
                                      </p:tavLst>
                                    </p:anim>
                                  </p:childTnLst>
                                </p:cTn>
                              </p:par>
                              <p:par>
                                <p:cTn id="128" presetID="23" presetClass="exit" presetSubtype="16" fill="hold" grpId="1" nodeType="withEffect">
                                  <p:stCondLst>
                                    <p:cond delay="350"/>
                                  </p:stCondLst>
                                  <p:childTnLst>
                                    <p:anim calcmode="lin" valueType="num">
                                      <p:cBhvr>
                                        <p:cTn id="129" dur="500"/>
                                        <p:tgtEl>
                                          <p:spTgt spid="18"/>
                                        </p:tgtEl>
                                        <p:attrNameLst>
                                          <p:attrName>ppt_w</p:attrName>
                                        </p:attrNameLst>
                                      </p:cBhvr>
                                      <p:tavLst>
                                        <p:tav tm="0">
                                          <p:val>
                                            <p:strVal val="ppt_w"/>
                                          </p:val>
                                        </p:tav>
                                        <p:tav tm="100000">
                                          <p:val>
                                            <p:strVal val="4*ppt_w"/>
                                          </p:val>
                                        </p:tav>
                                      </p:tavLst>
                                    </p:anim>
                                    <p:anim calcmode="lin" valueType="num">
                                      <p:cBhvr>
                                        <p:cTn id="130" dur="500"/>
                                        <p:tgtEl>
                                          <p:spTgt spid="18"/>
                                        </p:tgtEl>
                                        <p:attrNameLst>
                                          <p:attrName>ppt_h</p:attrName>
                                        </p:attrNameLst>
                                      </p:cBhvr>
                                      <p:tavLst>
                                        <p:tav tm="0">
                                          <p:val>
                                            <p:strVal val="ppt_h"/>
                                          </p:val>
                                        </p:tav>
                                        <p:tav tm="100000">
                                          <p:val>
                                            <p:strVal val="4*ppt_h"/>
                                          </p:val>
                                        </p:tav>
                                      </p:tavLst>
                                    </p:anim>
                                    <p:set>
                                      <p:cBhvr>
                                        <p:cTn id="131" dur="1" fill="hold">
                                          <p:stCondLst>
                                            <p:cond delay="499"/>
                                          </p:stCondLst>
                                        </p:cTn>
                                        <p:tgtEl>
                                          <p:spTgt spid="18"/>
                                        </p:tgtEl>
                                        <p:attrNameLst>
                                          <p:attrName>style.visibility</p:attrName>
                                        </p:attrNameLst>
                                      </p:cBhvr>
                                      <p:to>
                                        <p:strVal val="hidden"/>
                                      </p:to>
                                    </p:set>
                                  </p:childTnLst>
                                </p:cTn>
                              </p:par>
                              <p:par>
                                <p:cTn id="132" presetID="10" presetClass="exit" presetSubtype="0" fill="hold" grpId="2" nodeType="withEffect">
                                  <p:stCondLst>
                                    <p:cond delay="350"/>
                                  </p:stCondLst>
                                  <p:childTnLst>
                                    <p:animEffect transition="out" filter="fade">
                                      <p:cBhvr>
                                        <p:cTn id="133" dur="500"/>
                                        <p:tgtEl>
                                          <p:spTgt spid="18"/>
                                        </p:tgtEl>
                                      </p:cBhvr>
                                    </p:animEffect>
                                    <p:set>
                                      <p:cBhvr>
                                        <p:cTn id="134" dur="1" fill="hold">
                                          <p:stCondLst>
                                            <p:cond delay="499"/>
                                          </p:stCondLst>
                                        </p:cTn>
                                        <p:tgtEl>
                                          <p:spTgt spid="18"/>
                                        </p:tgtEl>
                                        <p:attrNameLst>
                                          <p:attrName>style.visibility</p:attrName>
                                        </p:attrNameLst>
                                      </p:cBhvr>
                                      <p:to>
                                        <p:strVal val="hidden"/>
                                      </p:to>
                                    </p:set>
                                  </p:childTnLst>
                                </p:cTn>
                              </p:par>
                              <p:par>
                                <p:cTn id="135" presetID="23" presetClass="exit" presetSubtype="32" fill="hold" grpId="2" nodeType="withEffect">
                                  <p:stCondLst>
                                    <p:cond delay="0"/>
                                  </p:stCondLst>
                                  <p:childTnLst>
                                    <p:anim calcmode="lin" valueType="num">
                                      <p:cBhvr>
                                        <p:cTn id="136" dur="500"/>
                                        <p:tgtEl>
                                          <p:spTgt spid="17"/>
                                        </p:tgtEl>
                                        <p:attrNameLst>
                                          <p:attrName>ppt_w</p:attrName>
                                        </p:attrNameLst>
                                      </p:cBhvr>
                                      <p:tavLst>
                                        <p:tav tm="0">
                                          <p:val>
                                            <p:strVal val="ppt_w"/>
                                          </p:val>
                                        </p:tav>
                                        <p:tav tm="100000">
                                          <p:val>
                                            <p:fltVal val="0"/>
                                          </p:val>
                                        </p:tav>
                                      </p:tavLst>
                                    </p:anim>
                                    <p:anim calcmode="lin" valueType="num">
                                      <p:cBhvr>
                                        <p:cTn id="137" dur="500"/>
                                        <p:tgtEl>
                                          <p:spTgt spid="17"/>
                                        </p:tgtEl>
                                        <p:attrNameLst>
                                          <p:attrName>ppt_h</p:attrName>
                                        </p:attrNameLst>
                                      </p:cBhvr>
                                      <p:tavLst>
                                        <p:tav tm="0">
                                          <p:val>
                                            <p:strVal val="ppt_h"/>
                                          </p:val>
                                        </p:tav>
                                        <p:tav tm="100000">
                                          <p:val>
                                            <p:fltVal val="0"/>
                                          </p:val>
                                        </p:tav>
                                      </p:tavLst>
                                    </p:anim>
                                    <p:set>
                                      <p:cBhvr>
                                        <p:cTn id="13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4" grpId="0"/>
      <p:bldP spid="4" grpId="1"/>
      <p:bldP spid="4" grpId="2"/>
      <p:bldP spid="10" grpId="0"/>
      <p:bldP spid="10" grpId="1"/>
      <p:bldP spid="10" grpId="2"/>
      <p:bldP spid="14" grpId="0"/>
      <p:bldP spid="3074" grpId="0"/>
      <p:bldP spid="3074" grpId="1"/>
      <p:bldP spid="5" grpId="0"/>
      <p:bldP spid="5" grpId="1"/>
      <p:bldP spid="6" grpId="0" animBg="1"/>
      <p:bldP spid="6" grpId="1" animBg="1"/>
      <p:bldP spid="8" grpId="0"/>
      <p:bldP spid="8" grpId="1"/>
      <p:bldP spid="9" grpId="0"/>
      <p:bldP spid="9" grpId="1"/>
      <p:bldP spid="12" grpId="0"/>
      <p:bldP spid="12" grpId="1"/>
      <p:bldP spid="15" grpId="0"/>
      <p:bldP spid="15" grpId="1"/>
      <p:bldP spid="16" grpId="0"/>
      <p:bldP spid="16" grpId="1"/>
      <p:bldP spid="16" grpId="2"/>
      <p:bldP spid="16" grpId="3"/>
      <p:bldP spid="17" grpId="0"/>
      <p:bldP spid="17" grpId="1"/>
      <p:bldP spid="17" grpId="2"/>
      <p:bldP spid="17" grpId="3"/>
      <p:bldP spid="18" grpId="0" animBg="1"/>
      <p:bldP spid="18" grpId="1" animBg="1"/>
      <p:bldP spid="18"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B44660-FCC6-4232-864C-694F483B8C70}"/>
              </a:ext>
            </a:extLst>
          </p:cNvPr>
          <p:cNvPicPr>
            <a:picLocks noChangeAspect="1"/>
          </p:cNvPicPr>
          <p:nvPr/>
        </p:nvPicPr>
        <p:blipFill rotWithShape="1">
          <a:blip r:embed="rId3">
            <a:extLst>
              <a:ext uri="{28A0092B-C50C-407E-A947-70E740481C1C}">
                <a14:useLocalDpi xmlns:a14="http://schemas.microsoft.com/office/drawing/2010/main" val="0"/>
              </a:ext>
            </a:extLst>
          </a:blip>
          <a:srcRect l="9629" r="9629"/>
          <a:stretch/>
        </p:blipFill>
        <p:spPr>
          <a:xfrm>
            <a:off x="-1" y="-16042"/>
            <a:ext cx="9144001" cy="6949281"/>
          </a:xfrm>
          <a:prstGeom prst="rect">
            <a:avLst/>
          </a:prstGeom>
        </p:spPr>
      </p:pic>
      <p:sp>
        <p:nvSpPr>
          <p:cNvPr id="6" name="Title 1">
            <a:extLst>
              <a:ext uri="{FF2B5EF4-FFF2-40B4-BE49-F238E27FC236}">
                <a16:creationId xmlns:a16="http://schemas.microsoft.com/office/drawing/2014/main" id="{071FABDD-9C76-498A-93A4-A1F526ECB00F}"/>
              </a:ext>
            </a:extLst>
          </p:cNvPr>
          <p:cNvSpPr txBox="1">
            <a:spLocks/>
          </p:cNvSpPr>
          <p:nvPr/>
        </p:nvSpPr>
        <p:spPr>
          <a:xfrm>
            <a:off x="5223548" y="3153871"/>
            <a:ext cx="2849696" cy="7650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hidden</a:t>
            </a:r>
          </a:p>
        </p:txBody>
      </p:sp>
      <p:sp>
        <p:nvSpPr>
          <p:cNvPr id="3074" name="Rectangle 2"/>
          <p:cNvSpPr>
            <a:spLocks noGrp="1" noChangeArrowheads="1"/>
          </p:cNvSpPr>
          <p:nvPr>
            <p:ph type="title"/>
          </p:nvPr>
        </p:nvSpPr>
        <p:spPr>
          <a:xfrm>
            <a:off x="457200" y="2438400"/>
            <a:ext cx="8229600" cy="2163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 all my desire is before You; And my sighing is not hidden   from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38:9 </a:t>
            </a:r>
          </a:p>
        </p:txBody>
      </p:sp>
      <p:sp>
        <p:nvSpPr>
          <p:cNvPr id="4" name="Rectangle 2">
            <a:extLst>
              <a:ext uri="{FF2B5EF4-FFF2-40B4-BE49-F238E27FC236}">
                <a16:creationId xmlns:a16="http://schemas.microsoft.com/office/drawing/2014/main" id="{70A127F9-9CC4-4690-B00B-E9988B6C93C7}"/>
              </a:ext>
            </a:extLst>
          </p:cNvPr>
          <p:cNvSpPr txBox="1">
            <a:spLocks noChangeArrowheads="1"/>
          </p:cNvSpPr>
          <p:nvPr/>
        </p:nvSpPr>
        <p:spPr bwMode="auto">
          <a:xfrm>
            <a:off x="3324228" y="2439676"/>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20B81D5A-3900-449E-94FB-F4B4F0B751DE}"/>
              </a:ext>
            </a:extLst>
          </p:cNvPr>
          <p:cNvSpPr txBox="1">
            <a:spLocks noChangeArrowheads="1"/>
          </p:cNvSpPr>
          <p:nvPr/>
        </p:nvSpPr>
        <p:spPr bwMode="auto">
          <a:xfrm>
            <a:off x="2947610" y="3116332"/>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sighing</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B9126AE2-A98C-42F6-B691-4ED404830E70}"/>
              </a:ext>
            </a:extLst>
          </p:cNvPr>
          <p:cNvSpPr txBox="1">
            <a:spLocks noChangeArrowheads="1"/>
          </p:cNvSpPr>
          <p:nvPr/>
        </p:nvSpPr>
        <p:spPr bwMode="auto">
          <a:xfrm rot="20241853">
            <a:off x="3901621" y="2617781"/>
            <a:ext cx="397283" cy="57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r</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20BE9A7B-7F9B-4CFC-97C4-ED5D283055EC}"/>
              </a:ext>
            </a:extLst>
          </p:cNvPr>
          <p:cNvSpPr txBox="1">
            <a:spLocks noChangeArrowheads="1"/>
          </p:cNvSpPr>
          <p:nvPr/>
        </p:nvSpPr>
        <p:spPr bwMode="auto">
          <a:xfrm rot="20241853">
            <a:off x="3871404" y="2657182"/>
            <a:ext cx="461758" cy="620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a</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4710CDC0-1362-4C04-AD1C-C08E6007AB24}"/>
              </a:ext>
            </a:extLst>
          </p:cNvPr>
          <p:cNvSpPr txBox="1">
            <a:spLocks noChangeArrowheads="1"/>
          </p:cNvSpPr>
          <p:nvPr/>
        </p:nvSpPr>
        <p:spPr bwMode="auto">
          <a:xfrm rot="20241853">
            <a:off x="3836723" y="2650077"/>
            <a:ext cx="496930" cy="64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F85C6D8F-1F8A-4E40-9CE9-E12AAD48A3DC}"/>
              </a:ext>
            </a:extLst>
          </p:cNvPr>
          <p:cNvSpPr txBox="1">
            <a:spLocks noChangeArrowheads="1"/>
          </p:cNvSpPr>
          <p:nvPr/>
        </p:nvSpPr>
        <p:spPr bwMode="auto">
          <a:xfrm rot="20241853">
            <a:off x="3726179" y="2388622"/>
            <a:ext cx="150523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faith</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C8662FE5-F8AF-4941-B1AB-65EAF406F5E9}"/>
              </a:ext>
            </a:extLst>
          </p:cNvPr>
          <p:cNvSpPr txBox="1">
            <a:spLocks noChangeArrowheads="1"/>
          </p:cNvSpPr>
          <p:nvPr/>
        </p:nvSpPr>
        <p:spPr bwMode="auto">
          <a:xfrm rot="20241853">
            <a:off x="3863286" y="2560040"/>
            <a:ext cx="39728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0C78B2DE-F9BC-4330-A247-E2D4888B8F69}"/>
              </a:ext>
            </a:extLst>
          </p:cNvPr>
          <p:cNvSpPr txBox="1">
            <a:spLocks noChangeArrowheads="1"/>
          </p:cNvSpPr>
          <p:nvPr/>
        </p:nvSpPr>
        <p:spPr bwMode="auto">
          <a:xfrm>
            <a:off x="6497651" y="2717859"/>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6373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par>
                                <p:cTn id="27" presetID="37" presetClass="exit" presetSubtype="0" fill="hold" grpId="1" nodeType="withEffect">
                                  <p:stCondLst>
                                    <p:cond delay="250"/>
                                  </p:stCondLst>
                                  <p:childTnLst>
                                    <p:animEffect transition="out" filter="fade">
                                      <p:cBhvr>
                                        <p:cTn id="28" dur="1000"/>
                                        <p:tgtEl>
                                          <p:spTgt spid="3074"/>
                                        </p:tgtEl>
                                      </p:cBhvr>
                                    </p:animEffect>
                                    <p:anim calcmode="lin" valueType="num">
                                      <p:cBhvr>
                                        <p:cTn id="29" dur="1000"/>
                                        <p:tgtEl>
                                          <p:spTgt spid="3074"/>
                                        </p:tgtEl>
                                        <p:attrNameLst>
                                          <p:attrName>ppt_x</p:attrName>
                                        </p:attrNameLst>
                                      </p:cBhvr>
                                      <p:tavLst>
                                        <p:tav tm="0">
                                          <p:val>
                                            <p:strVal val="ppt_x"/>
                                          </p:val>
                                        </p:tav>
                                        <p:tav tm="100000">
                                          <p:val>
                                            <p:strVal val="ppt_x"/>
                                          </p:val>
                                        </p:tav>
                                      </p:tavLst>
                                    </p:anim>
                                    <p:anim calcmode="lin" valueType="num">
                                      <p:cBhvr>
                                        <p:cTn id="30" dur="100" decel="100000"/>
                                        <p:tgtEl>
                                          <p:spTgt spid="3074"/>
                                        </p:tgtEl>
                                        <p:attrNameLst>
                                          <p:attrName>ppt_y</p:attrName>
                                        </p:attrNameLst>
                                      </p:cBhvr>
                                      <p:tavLst>
                                        <p:tav tm="0">
                                          <p:val>
                                            <p:strVal val="ppt_y"/>
                                          </p:val>
                                        </p:tav>
                                        <p:tav tm="100000">
                                          <p:val>
                                            <p:strVal val="ppt_y-.03"/>
                                          </p:val>
                                        </p:tav>
                                      </p:tavLst>
                                    </p:anim>
                                    <p:anim calcmode="lin" valueType="num">
                                      <p:cBhvr>
                                        <p:cTn id="31" dur="900" accel="100000">
                                          <p:stCondLst>
                                            <p:cond delay="100"/>
                                          </p:stCondLst>
                                        </p:cTn>
                                        <p:tgtEl>
                                          <p:spTgt spid="3074"/>
                                        </p:tgtEl>
                                        <p:attrNameLst>
                                          <p:attrName>ppt_y</p:attrName>
                                        </p:attrNameLst>
                                      </p:cBhvr>
                                      <p:tavLst>
                                        <p:tav tm="0">
                                          <p:val>
                                            <p:strVal val="ppt_y"/>
                                          </p:val>
                                        </p:tav>
                                        <p:tav tm="100000">
                                          <p:val>
                                            <p:strVal val="ppt_y+1"/>
                                          </p:val>
                                        </p:tav>
                                      </p:tavLst>
                                    </p:anim>
                                    <p:set>
                                      <p:cBhvr>
                                        <p:cTn id="32" dur="1" fill="hold">
                                          <p:stCondLst>
                                            <p:cond delay="999"/>
                                          </p:stCondLst>
                                        </p:cTn>
                                        <p:tgtEl>
                                          <p:spTgt spid="3074"/>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250"/>
                                        <p:tgtEl>
                                          <p:spTgt spid="6"/>
                                        </p:tgtEl>
                                      </p:cBhvr>
                                    </p:animEffect>
                                    <p:set>
                                      <p:cBhvr>
                                        <p:cTn id="35" dur="1" fill="hold">
                                          <p:stCondLst>
                                            <p:cond delay="249"/>
                                          </p:stCondLst>
                                        </p:cTn>
                                        <p:tgtEl>
                                          <p:spTgt spid="6"/>
                                        </p:tgtEl>
                                        <p:attrNameLst>
                                          <p:attrName>style.visibility</p:attrName>
                                        </p:attrNameLst>
                                      </p:cBhvr>
                                      <p:to>
                                        <p:strVal val="hidden"/>
                                      </p:to>
                                    </p:set>
                                  </p:childTnLst>
                                </p:cTn>
                              </p:par>
                              <p:par>
                                <p:cTn id="36" presetID="42" presetClass="path" presetSubtype="0" accel="50000" decel="50000" fill="hold" grpId="1" nodeType="withEffect">
                                  <p:stCondLst>
                                    <p:cond delay="250"/>
                                  </p:stCondLst>
                                  <p:childTnLst>
                                    <p:animMotion origin="layout" path="M 0.00087 -3.33333E-6 L 0.34757 0.04028 " pathEditMode="relative" rAng="0" ptsTypes="AA">
                                      <p:cBhvr>
                                        <p:cTn id="37" dur="1750" fill="hold"/>
                                        <p:tgtEl>
                                          <p:spTgt spid="4"/>
                                        </p:tgtEl>
                                        <p:attrNameLst>
                                          <p:attrName>ppt_x</p:attrName>
                                          <p:attrName>ppt_y</p:attrName>
                                        </p:attrNameLst>
                                      </p:cBhvr>
                                      <p:rCtr x="17326" y="2014"/>
                                    </p:animMotion>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50"/>
                                        <p:tgtEl>
                                          <p:spTgt spid="7"/>
                                        </p:tgtEl>
                                      </p:cBhvr>
                                    </p:animEffect>
                                  </p:childTnLst>
                                </p:cTn>
                              </p:par>
                              <p:par>
                                <p:cTn id="41" presetID="8" presetClass="emph" presetSubtype="0" fill="hold" grpId="3" nodeType="withEffect">
                                  <p:stCondLst>
                                    <p:cond delay="250"/>
                                  </p:stCondLst>
                                  <p:childTnLst>
                                    <p:animRot by="-1320000">
                                      <p:cBhvr>
                                        <p:cTn id="42" dur="1750" fill="hold"/>
                                        <p:tgtEl>
                                          <p:spTgt spid="7"/>
                                        </p:tgtEl>
                                        <p:attrNameLst>
                                          <p:attrName>r</p:attrName>
                                        </p:attrNameLst>
                                      </p:cBhvr>
                                    </p:animRot>
                                  </p:childTnLst>
                                </p:cTn>
                              </p:par>
                              <p:par>
                                <p:cTn id="43" presetID="42" presetClass="path" presetSubtype="0" accel="78000" decel="22000" fill="hold" grpId="1" nodeType="withEffect">
                                  <p:stCondLst>
                                    <p:cond delay="250"/>
                                  </p:stCondLst>
                                  <p:childTnLst>
                                    <p:animMotion origin="layout" path="M 0.00087 -4.44444E-6 L 0.0533 -0.10625 " pathEditMode="relative" rAng="0" ptsTypes="AA">
                                      <p:cBhvr>
                                        <p:cTn id="44" dur="1750" fill="hold"/>
                                        <p:tgtEl>
                                          <p:spTgt spid="7"/>
                                        </p:tgtEl>
                                        <p:attrNameLst>
                                          <p:attrName>ppt_x</p:attrName>
                                          <p:attrName>ppt_y</p:attrName>
                                        </p:attrNameLst>
                                      </p:cBhvr>
                                      <p:rCtr x="2622" y="-5324"/>
                                    </p:animMotion>
                                  </p:childTnLst>
                                </p:cTn>
                              </p:par>
                            </p:childTnLst>
                          </p:cTn>
                        </p:par>
                      </p:childTnLst>
                    </p:cTn>
                  </p:par>
                  <p:par>
                    <p:cTn id="45" fill="hold">
                      <p:stCondLst>
                        <p:cond delay="indefinite"/>
                      </p:stCondLst>
                      <p:childTnLst>
                        <p:par>
                          <p:cTn id="46" fill="hold">
                            <p:stCondLst>
                              <p:cond delay="0"/>
                            </p:stCondLst>
                            <p:childTnLst>
                              <p:par>
                                <p:cTn id="47" presetID="50" presetClass="exit" presetSubtype="0" accel="100000" fill="hold" grpId="2" nodeType="clickEffect">
                                  <p:stCondLst>
                                    <p:cond delay="0"/>
                                  </p:stCondLst>
                                  <p:childTnLst>
                                    <p:anim calcmode="lin" valueType="num">
                                      <p:cBhvr>
                                        <p:cTn id="48" dur="1000"/>
                                        <p:tgtEl>
                                          <p:spTgt spid="7"/>
                                        </p:tgtEl>
                                        <p:attrNameLst>
                                          <p:attrName>ppt_w</p:attrName>
                                        </p:attrNameLst>
                                      </p:cBhvr>
                                      <p:tavLst>
                                        <p:tav tm="0">
                                          <p:val>
                                            <p:strVal val="ppt_w"/>
                                          </p:val>
                                        </p:tav>
                                        <p:tav tm="100000">
                                          <p:val>
                                            <p:strVal val="ppt_w+.3"/>
                                          </p:val>
                                        </p:tav>
                                      </p:tavLst>
                                    </p:anim>
                                    <p:anim calcmode="lin" valueType="num">
                                      <p:cBhvr>
                                        <p:cTn id="49" dur="1000"/>
                                        <p:tgtEl>
                                          <p:spTgt spid="7"/>
                                        </p:tgtEl>
                                        <p:attrNameLst>
                                          <p:attrName>ppt_h</p:attrName>
                                        </p:attrNameLst>
                                      </p:cBhvr>
                                      <p:tavLst>
                                        <p:tav tm="0">
                                          <p:val>
                                            <p:strVal val="ppt_h"/>
                                          </p:val>
                                        </p:tav>
                                        <p:tav tm="100000">
                                          <p:val>
                                            <p:strVal val="ppt_h"/>
                                          </p:val>
                                        </p:tav>
                                      </p:tavLst>
                                    </p:anim>
                                    <p:animEffect transition="out" filter="fade">
                                      <p:cBhvr>
                                        <p:cTn id="50" dur="1000"/>
                                        <p:tgtEl>
                                          <p:spTgt spid="7"/>
                                        </p:tgtEl>
                                      </p:cBhvr>
                                    </p:animEffect>
                                    <p:set>
                                      <p:cBhvr>
                                        <p:cTn id="51" dur="1" fill="hold">
                                          <p:stCondLst>
                                            <p:cond delay="999"/>
                                          </p:stCondLst>
                                        </p:cTn>
                                        <p:tgtEl>
                                          <p:spTgt spid="7"/>
                                        </p:tgtEl>
                                        <p:attrNameLst>
                                          <p:attrName>style.visibility</p:attrName>
                                        </p:attrNameLst>
                                      </p:cBhvr>
                                      <p:to>
                                        <p:strVal val="hidden"/>
                                      </p:to>
                                    </p:set>
                                  </p:childTnLst>
                                </p:cTn>
                              </p:par>
                              <p:par>
                                <p:cTn id="52" presetID="10" presetClass="entr" presetSubtype="0" fill="hold" grpId="0" nodeType="withEffect">
                                  <p:stCondLst>
                                    <p:cond delay="250"/>
                                  </p:stCondLst>
                                  <p:iterate type="lt">
                                    <p:tmPct val="0"/>
                                  </p:iterate>
                                  <p:childTnLst>
                                    <p:set>
                                      <p:cBhvr>
                                        <p:cTn id="53" dur="1" fill="hold">
                                          <p:stCondLst>
                                            <p:cond delay="0"/>
                                          </p:stCondLst>
                                        </p:cTn>
                                        <p:tgtEl>
                                          <p:spTgt spid="8"/>
                                        </p:tgtEl>
                                        <p:attrNameLst>
                                          <p:attrName>style.visibility</p:attrName>
                                        </p:attrNameLst>
                                      </p:cBhvr>
                                      <p:to>
                                        <p:strVal val="visible"/>
                                      </p:to>
                                    </p:set>
                                    <p:animEffect transition="in" filter="fade">
                                      <p:cBhvr>
                                        <p:cTn id="54" dur="250"/>
                                        <p:tgtEl>
                                          <p:spTgt spid="8"/>
                                        </p:tgtEl>
                                      </p:cBhvr>
                                    </p:animEffect>
                                  </p:childTnLst>
                                </p:cTn>
                              </p:par>
                              <p:par>
                                <p:cTn id="55" presetID="34" presetClass="emph" presetSubtype="0" fill="hold" grpId="3" nodeType="withEffect">
                                  <p:stCondLst>
                                    <p:cond delay="250"/>
                                  </p:stCondLst>
                                  <p:iterate type="lt">
                                    <p:tmPct val="10000"/>
                                  </p:iterate>
                                  <p:childTnLst>
                                    <p:animMotion origin="layout" path="M 3.05556E-6 4.07407E-6 L 0.12777 -0.0838 " pathEditMode="relative" rAng="0" ptsTypes="AA">
                                      <p:cBhvr>
                                        <p:cTn id="56" dur="375" accel="50000" decel="50000" autoRev="1" fill="hold">
                                          <p:stCondLst>
                                            <p:cond delay="0"/>
                                          </p:stCondLst>
                                        </p:cTn>
                                        <p:tgtEl>
                                          <p:spTgt spid="8"/>
                                        </p:tgtEl>
                                        <p:attrNameLst>
                                          <p:attrName>ppt_x</p:attrName>
                                          <p:attrName>ppt_y</p:attrName>
                                        </p:attrNameLst>
                                      </p:cBhvr>
                                      <p:rCtr x="6389" y="-4190"/>
                                    </p:animMotion>
                                    <p:animRot by="1500000">
                                      <p:cBhvr>
                                        <p:cTn id="57" dur="188" fill="hold">
                                          <p:stCondLst>
                                            <p:cond delay="0"/>
                                          </p:stCondLst>
                                        </p:cTn>
                                        <p:tgtEl>
                                          <p:spTgt spid="8"/>
                                        </p:tgtEl>
                                        <p:attrNameLst>
                                          <p:attrName>r</p:attrName>
                                        </p:attrNameLst>
                                      </p:cBhvr>
                                    </p:animRot>
                                    <p:animRot by="-1500000">
                                      <p:cBhvr>
                                        <p:cTn id="58" dur="188" fill="hold">
                                          <p:stCondLst>
                                            <p:cond delay="188"/>
                                          </p:stCondLst>
                                        </p:cTn>
                                        <p:tgtEl>
                                          <p:spTgt spid="8"/>
                                        </p:tgtEl>
                                        <p:attrNameLst>
                                          <p:attrName>r</p:attrName>
                                        </p:attrNameLst>
                                      </p:cBhvr>
                                    </p:animRot>
                                    <p:animRot by="-1500000">
                                      <p:cBhvr>
                                        <p:cTn id="59" dur="188" fill="hold">
                                          <p:stCondLst>
                                            <p:cond delay="375"/>
                                          </p:stCondLst>
                                        </p:cTn>
                                        <p:tgtEl>
                                          <p:spTgt spid="8"/>
                                        </p:tgtEl>
                                        <p:attrNameLst>
                                          <p:attrName>r</p:attrName>
                                        </p:attrNameLst>
                                      </p:cBhvr>
                                    </p:animRot>
                                    <p:animRot by="1500000">
                                      <p:cBhvr>
                                        <p:cTn id="60" dur="188" fill="hold">
                                          <p:stCondLst>
                                            <p:cond delay="563"/>
                                          </p:stCondLst>
                                        </p:cTn>
                                        <p:tgtEl>
                                          <p:spTgt spid="8"/>
                                        </p:tgtEl>
                                        <p:attrNameLst>
                                          <p:attrName>r</p:attrName>
                                        </p:attrNameLst>
                                      </p:cBhvr>
                                    </p:animRot>
                                  </p:childTnLst>
                                </p:cTn>
                              </p:par>
                              <p:par>
                                <p:cTn id="61" presetID="10" presetClass="entr" presetSubtype="0" fill="hold" grpId="0" nodeType="withEffect">
                                  <p:stCondLst>
                                    <p:cond delay="100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25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250"/>
                                        <p:tgtEl>
                                          <p:spTgt spid="1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250"/>
                                        <p:tgtEl>
                                          <p:spTgt spid="1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250"/>
                                        <p:tgtEl>
                                          <p:spTgt spid="12"/>
                                        </p:tgtEl>
                                      </p:cBhvr>
                                    </p:animEffect>
                                  </p:childTnLst>
                                </p:cTn>
                              </p:par>
                              <p:par>
                                <p:cTn id="75" presetID="42" presetClass="path" presetSubtype="0" accel="50000" decel="50000" fill="hold" grpId="2" nodeType="withEffect">
                                  <p:stCondLst>
                                    <p:cond delay="0"/>
                                  </p:stCondLst>
                                  <p:childTnLst>
                                    <p:animMotion origin="layout" path="M -1.38889E-6 -4.81481E-6 L 0.00104 0.05764 " pathEditMode="relative" rAng="0" ptsTypes="AA">
                                      <p:cBhvr>
                                        <p:cTn id="76" dur="1250" fill="hold"/>
                                        <p:tgtEl>
                                          <p:spTgt spid="10"/>
                                        </p:tgtEl>
                                        <p:attrNameLst>
                                          <p:attrName>ppt_x</p:attrName>
                                          <p:attrName>ppt_y</p:attrName>
                                        </p:attrNameLst>
                                      </p:cBhvr>
                                      <p:rCtr x="52" y="2870"/>
                                    </p:animMotion>
                                  </p:childTnLst>
                                </p:cTn>
                              </p:par>
                              <p:par>
                                <p:cTn id="77" presetID="42" presetClass="path" presetSubtype="0" accel="50000" decel="50000" fill="hold" grpId="2" nodeType="withEffect">
                                  <p:stCondLst>
                                    <p:cond delay="0"/>
                                  </p:stCondLst>
                                  <p:childTnLst>
                                    <p:animMotion origin="layout" path="M -1.11111E-6 1.11111E-6 L 0.00365 0.11921 " pathEditMode="relative" rAng="0" ptsTypes="AA">
                                      <p:cBhvr>
                                        <p:cTn id="78" dur="1250" fill="hold"/>
                                        <p:tgtEl>
                                          <p:spTgt spid="11"/>
                                        </p:tgtEl>
                                        <p:attrNameLst>
                                          <p:attrName>ppt_x</p:attrName>
                                          <p:attrName>ppt_y</p:attrName>
                                        </p:attrNameLst>
                                      </p:cBhvr>
                                      <p:rCtr x="174" y="5949"/>
                                    </p:animMotion>
                                  </p:childTnLst>
                                </p:cTn>
                              </p:par>
                              <p:par>
                                <p:cTn id="79" presetID="42" presetClass="path" presetSubtype="0" accel="50000" decel="50000" fill="hold" grpId="2" nodeType="withEffect">
                                  <p:stCondLst>
                                    <p:cond delay="0"/>
                                  </p:stCondLst>
                                  <p:childTnLst>
                                    <p:animMotion origin="layout" path="M 2.5E-6 -1.11111E-6 L 0.00885 0.19306 " pathEditMode="relative" rAng="0" ptsTypes="AA">
                                      <p:cBhvr>
                                        <p:cTn id="80" dur="1250" fill="hold"/>
                                        <p:tgtEl>
                                          <p:spTgt spid="12"/>
                                        </p:tgtEl>
                                        <p:attrNameLst>
                                          <p:attrName>ppt_x</p:attrName>
                                          <p:attrName>ppt_y</p:attrName>
                                        </p:attrNameLst>
                                      </p:cBhvr>
                                      <p:rCtr x="434" y="9653"/>
                                    </p:animMotion>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78000" decel="22000" fill="hold" grpId="1" nodeType="clickEffect">
                                  <p:stCondLst>
                                    <p:cond delay="0"/>
                                  </p:stCondLst>
                                  <p:iterate type="lt">
                                    <p:tmPct val="0"/>
                                  </p:iterate>
                                  <p:childTnLst>
                                    <p:animMotion origin="layout" path="M 3.05556E-6 4.07407E-6 L 0.44027 -0.26042 " pathEditMode="relative" rAng="0" ptsTypes="AA">
                                      <p:cBhvr>
                                        <p:cTn id="84" dur="1750" fill="hold"/>
                                        <p:tgtEl>
                                          <p:spTgt spid="8"/>
                                        </p:tgtEl>
                                        <p:attrNameLst>
                                          <p:attrName>ppt_x</p:attrName>
                                          <p:attrName>ppt_y</p:attrName>
                                        </p:attrNameLst>
                                      </p:cBhvr>
                                      <p:rCtr x="22014" y="-13032"/>
                                    </p:animMotion>
                                  </p:childTnLst>
                                </p:cTn>
                              </p:par>
                              <p:par>
                                <p:cTn id="85" presetID="10" presetClass="exit" presetSubtype="0" fill="hold" grpId="2" nodeType="withEffect">
                                  <p:stCondLst>
                                    <p:cond delay="0"/>
                                  </p:stCondLst>
                                  <p:iterate type="lt">
                                    <p:tmPct val="0"/>
                                  </p:iterate>
                                  <p:childTnLst>
                                    <p:animEffect transition="out" filter="fade">
                                      <p:cBhvr>
                                        <p:cTn id="86" dur="1750"/>
                                        <p:tgtEl>
                                          <p:spTgt spid="8"/>
                                        </p:tgtEl>
                                      </p:cBhvr>
                                    </p:animEffect>
                                    <p:set>
                                      <p:cBhvr>
                                        <p:cTn id="87" dur="1" fill="hold">
                                          <p:stCondLst>
                                            <p:cond delay="1749"/>
                                          </p:stCondLst>
                                        </p:cTn>
                                        <p:tgtEl>
                                          <p:spTgt spid="8"/>
                                        </p:tgtEl>
                                        <p:attrNameLst>
                                          <p:attrName>style.visibility</p:attrName>
                                        </p:attrNameLst>
                                      </p:cBhvr>
                                      <p:to>
                                        <p:strVal val="hidden"/>
                                      </p:to>
                                    </p:set>
                                  </p:childTnLst>
                                </p:cTn>
                              </p:par>
                              <p:par>
                                <p:cTn id="88" presetID="2" presetClass="exit" presetSubtype="4" fill="hold" grpId="2" nodeType="withEffect">
                                  <p:stCondLst>
                                    <p:cond delay="0"/>
                                  </p:stCondLst>
                                  <p:childTnLst>
                                    <p:anim calcmode="lin" valueType="num">
                                      <p:cBhvr additive="base">
                                        <p:cTn id="89" dur="1500"/>
                                        <p:tgtEl>
                                          <p:spTgt spid="9"/>
                                        </p:tgtEl>
                                        <p:attrNameLst>
                                          <p:attrName>ppt_x</p:attrName>
                                        </p:attrNameLst>
                                      </p:cBhvr>
                                      <p:tavLst>
                                        <p:tav tm="0">
                                          <p:val>
                                            <p:strVal val="ppt_x"/>
                                          </p:val>
                                        </p:tav>
                                        <p:tav tm="100000">
                                          <p:val>
                                            <p:strVal val="ppt_x"/>
                                          </p:val>
                                        </p:tav>
                                      </p:tavLst>
                                    </p:anim>
                                    <p:anim calcmode="lin" valueType="num">
                                      <p:cBhvr additive="base">
                                        <p:cTn id="90" dur="1500"/>
                                        <p:tgtEl>
                                          <p:spTgt spid="9"/>
                                        </p:tgtEl>
                                        <p:attrNameLst>
                                          <p:attrName>ppt_y</p:attrName>
                                        </p:attrNameLst>
                                      </p:cBhvr>
                                      <p:tavLst>
                                        <p:tav tm="0">
                                          <p:val>
                                            <p:strVal val="ppt_y"/>
                                          </p:val>
                                        </p:tav>
                                        <p:tav tm="100000">
                                          <p:val>
                                            <p:strVal val="1+ppt_h/2"/>
                                          </p:val>
                                        </p:tav>
                                      </p:tavLst>
                                    </p:anim>
                                    <p:set>
                                      <p:cBhvr>
                                        <p:cTn id="91" dur="1" fill="hold">
                                          <p:stCondLst>
                                            <p:cond delay="1499"/>
                                          </p:stCondLst>
                                        </p:cTn>
                                        <p:tgtEl>
                                          <p:spTgt spid="9"/>
                                        </p:tgtEl>
                                        <p:attrNameLst>
                                          <p:attrName>style.visibility</p:attrName>
                                        </p:attrNameLst>
                                      </p:cBhvr>
                                      <p:to>
                                        <p:strVal val="hidden"/>
                                      </p:to>
                                    </p:set>
                                  </p:childTnLst>
                                </p:cTn>
                              </p:par>
                              <p:par>
                                <p:cTn id="92" presetID="2" presetClass="exit" presetSubtype="4" decel="28571" fill="hold" grpId="1" nodeType="withEffect">
                                  <p:stCondLst>
                                    <p:cond delay="0"/>
                                  </p:stCondLst>
                                  <p:childTnLst>
                                    <p:anim calcmode="lin" valueType="num">
                                      <p:cBhvr additive="base">
                                        <p:cTn id="93" dur="1500"/>
                                        <p:tgtEl>
                                          <p:spTgt spid="10"/>
                                        </p:tgtEl>
                                        <p:attrNameLst>
                                          <p:attrName>ppt_x</p:attrName>
                                        </p:attrNameLst>
                                      </p:cBhvr>
                                      <p:tavLst>
                                        <p:tav tm="0">
                                          <p:val>
                                            <p:strVal val="ppt_x"/>
                                          </p:val>
                                        </p:tav>
                                        <p:tav tm="100000">
                                          <p:val>
                                            <p:strVal val="ppt_x"/>
                                          </p:val>
                                        </p:tav>
                                      </p:tavLst>
                                    </p:anim>
                                    <p:anim calcmode="lin" valueType="num">
                                      <p:cBhvr additive="base">
                                        <p:cTn id="94" dur="1500"/>
                                        <p:tgtEl>
                                          <p:spTgt spid="10"/>
                                        </p:tgtEl>
                                        <p:attrNameLst>
                                          <p:attrName>ppt_y</p:attrName>
                                        </p:attrNameLst>
                                      </p:cBhvr>
                                      <p:tavLst>
                                        <p:tav tm="0">
                                          <p:val>
                                            <p:strVal val="ppt_y"/>
                                          </p:val>
                                        </p:tav>
                                        <p:tav tm="100000">
                                          <p:val>
                                            <p:strVal val="1+ppt_h/2"/>
                                          </p:val>
                                        </p:tav>
                                      </p:tavLst>
                                    </p:anim>
                                    <p:set>
                                      <p:cBhvr>
                                        <p:cTn id="95" dur="1" fill="hold">
                                          <p:stCondLst>
                                            <p:cond delay="1499"/>
                                          </p:stCondLst>
                                        </p:cTn>
                                        <p:tgtEl>
                                          <p:spTgt spid="10"/>
                                        </p:tgtEl>
                                        <p:attrNameLst>
                                          <p:attrName>style.visibility</p:attrName>
                                        </p:attrNameLst>
                                      </p:cBhvr>
                                      <p:to>
                                        <p:strVal val="hidden"/>
                                      </p:to>
                                    </p:set>
                                  </p:childTnLst>
                                </p:cTn>
                              </p:par>
                              <p:par>
                                <p:cTn id="96" presetID="2" presetClass="exit" presetSubtype="4" decel="51429" fill="hold" grpId="1" nodeType="withEffect">
                                  <p:stCondLst>
                                    <p:cond delay="0"/>
                                  </p:stCondLst>
                                  <p:childTnLst>
                                    <p:anim calcmode="lin" valueType="num">
                                      <p:cBhvr additive="base">
                                        <p:cTn id="97" dur="1500"/>
                                        <p:tgtEl>
                                          <p:spTgt spid="11"/>
                                        </p:tgtEl>
                                        <p:attrNameLst>
                                          <p:attrName>ppt_x</p:attrName>
                                        </p:attrNameLst>
                                      </p:cBhvr>
                                      <p:tavLst>
                                        <p:tav tm="0">
                                          <p:val>
                                            <p:strVal val="ppt_x"/>
                                          </p:val>
                                        </p:tav>
                                        <p:tav tm="100000">
                                          <p:val>
                                            <p:strVal val="ppt_x"/>
                                          </p:val>
                                        </p:tav>
                                      </p:tavLst>
                                    </p:anim>
                                    <p:anim calcmode="lin" valueType="num">
                                      <p:cBhvr additive="base">
                                        <p:cTn id="98" dur="1500"/>
                                        <p:tgtEl>
                                          <p:spTgt spid="11"/>
                                        </p:tgtEl>
                                        <p:attrNameLst>
                                          <p:attrName>ppt_y</p:attrName>
                                        </p:attrNameLst>
                                      </p:cBhvr>
                                      <p:tavLst>
                                        <p:tav tm="0">
                                          <p:val>
                                            <p:strVal val="ppt_y"/>
                                          </p:val>
                                        </p:tav>
                                        <p:tav tm="100000">
                                          <p:val>
                                            <p:strVal val="1+ppt_h/2"/>
                                          </p:val>
                                        </p:tav>
                                      </p:tavLst>
                                    </p:anim>
                                    <p:set>
                                      <p:cBhvr>
                                        <p:cTn id="99" dur="1" fill="hold">
                                          <p:stCondLst>
                                            <p:cond delay="1499"/>
                                          </p:stCondLst>
                                        </p:cTn>
                                        <p:tgtEl>
                                          <p:spTgt spid="11"/>
                                        </p:tgtEl>
                                        <p:attrNameLst>
                                          <p:attrName>style.visibility</p:attrName>
                                        </p:attrNameLst>
                                      </p:cBhvr>
                                      <p:to>
                                        <p:strVal val="hidden"/>
                                      </p:to>
                                    </p:set>
                                  </p:childTnLst>
                                </p:cTn>
                              </p:par>
                              <p:par>
                                <p:cTn id="100" presetID="2" presetClass="exit" presetSubtype="4" decel="85714" fill="hold" grpId="1" nodeType="withEffect">
                                  <p:stCondLst>
                                    <p:cond delay="0"/>
                                  </p:stCondLst>
                                  <p:childTnLst>
                                    <p:anim calcmode="lin" valueType="num">
                                      <p:cBhvr additive="base">
                                        <p:cTn id="101" dur="1500"/>
                                        <p:tgtEl>
                                          <p:spTgt spid="12"/>
                                        </p:tgtEl>
                                        <p:attrNameLst>
                                          <p:attrName>ppt_x</p:attrName>
                                        </p:attrNameLst>
                                      </p:cBhvr>
                                      <p:tavLst>
                                        <p:tav tm="0">
                                          <p:val>
                                            <p:strVal val="ppt_x"/>
                                          </p:val>
                                        </p:tav>
                                        <p:tav tm="100000">
                                          <p:val>
                                            <p:strVal val="ppt_x"/>
                                          </p:val>
                                        </p:tav>
                                      </p:tavLst>
                                    </p:anim>
                                    <p:anim calcmode="lin" valueType="num">
                                      <p:cBhvr additive="base">
                                        <p:cTn id="102" dur="1500"/>
                                        <p:tgtEl>
                                          <p:spTgt spid="12"/>
                                        </p:tgtEl>
                                        <p:attrNameLst>
                                          <p:attrName>ppt_y</p:attrName>
                                        </p:attrNameLst>
                                      </p:cBhvr>
                                      <p:tavLst>
                                        <p:tav tm="0">
                                          <p:val>
                                            <p:strVal val="ppt_y"/>
                                          </p:val>
                                        </p:tav>
                                        <p:tav tm="100000">
                                          <p:val>
                                            <p:strVal val="1+ppt_h/2"/>
                                          </p:val>
                                        </p:tav>
                                      </p:tavLst>
                                    </p:anim>
                                    <p:set>
                                      <p:cBhvr>
                                        <p:cTn id="103" dur="1" fill="hold">
                                          <p:stCondLst>
                                            <p:cond delay="1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7" grpId="0"/>
      <p:bldP spid="7" grpId="1"/>
      <p:bldP spid="7" grpId="2"/>
      <p:bldP spid="7" grpId="3"/>
      <p:bldP spid="12" grpId="0"/>
      <p:bldP spid="12" grpId="1"/>
      <p:bldP spid="12" grpId="2"/>
      <p:bldP spid="11" grpId="0"/>
      <p:bldP spid="11" grpId="1"/>
      <p:bldP spid="11" grpId="2"/>
      <p:bldP spid="10" grpId="0"/>
      <p:bldP spid="10" grpId="1"/>
      <p:bldP spid="10" grpId="2"/>
      <p:bldP spid="8" grpId="0"/>
      <p:bldP spid="8" grpId="1"/>
      <p:bldP spid="8" grpId="2"/>
      <p:bldP spid="8" grpId="3"/>
      <p:bldP spid="9" grpId="0"/>
      <p:bldP spid="9"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7F509-8DC1-404D-BB5E-DDC802B26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4ED61B87-64D9-4380-8ADC-7FC3241D1D9F}"/>
              </a:ext>
            </a:extLst>
          </p:cNvPr>
          <p:cNvSpPr txBox="1">
            <a:spLocks/>
          </p:cNvSpPr>
          <p:nvPr/>
        </p:nvSpPr>
        <p:spPr>
          <a:xfrm>
            <a:off x="849632" y="2129311"/>
            <a:ext cx="1596206" cy="6876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wait</a:t>
            </a:r>
          </a:p>
        </p:txBody>
      </p:sp>
      <p:sp>
        <p:nvSpPr>
          <p:cNvPr id="5" name="Title 1">
            <a:extLst>
              <a:ext uri="{FF2B5EF4-FFF2-40B4-BE49-F238E27FC236}">
                <a16:creationId xmlns:a16="http://schemas.microsoft.com/office/drawing/2014/main" id="{167CBE78-CBC4-4C95-AD8B-EBAE3F16C6CD}"/>
              </a:ext>
            </a:extLst>
          </p:cNvPr>
          <p:cNvSpPr txBox="1">
            <a:spLocks/>
          </p:cNvSpPr>
          <p:nvPr/>
        </p:nvSpPr>
        <p:spPr>
          <a:xfrm>
            <a:off x="978693" y="2797013"/>
            <a:ext cx="1390466" cy="6876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seek</a:t>
            </a:r>
          </a:p>
        </p:txBody>
      </p:sp>
      <p:sp>
        <p:nvSpPr>
          <p:cNvPr id="6" name="Title 1">
            <a:extLst>
              <a:ext uri="{FF2B5EF4-FFF2-40B4-BE49-F238E27FC236}">
                <a16:creationId xmlns:a16="http://schemas.microsoft.com/office/drawing/2014/main" id="{A8626157-7E14-4ED4-96FA-F56F03D04AE6}"/>
              </a:ext>
            </a:extLst>
          </p:cNvPr>
          <p:cNvSpPr txBox="1">
            <a:spLocks/>
          </p:cNvSpPr>
          <p:nvPr/>
        </p:nvSpPr>
        <p:spPr>
          <a:xfrm>
            <a:off x="2678432" y="3459003"/>
            <a:ext cx="1584776" cy="7105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hope</a:t>
            </a:r>
          </a:p>
        </p:txBody>
      </p:sp>
      <p:sp>
        <p:nvSpPr>
          <p:cNvPr id="7" name="Title 1">
            <a:extLst>
              <a:ext uri="{FF2B5EF4-FFF2-40B4-BE49-F238E27FC236}">
                <a16:creationId xmlns:a16="http://schemas.microsoft.com/office/drawing/2014/main" id="{EB760B6C-E004-40C8-A85B-309D50FB79F6}"/>
              </a:ext>
            </a:extLst>
          </p:cNvPr>
          <p:cNvSpPr txBox="1">
            <a:spLocks/>
          </p:cNvSpPr>
          <p:nvPr/>
        </p:nvSpPr>
        <p:spPr>
          <a:xfrm>
            <a:off x="987558" y="4020524"/>
            <a:ext cx="702963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For the salvation of the LORD</a:t>
            </a:r>
          </a:p>
        </p:txBody>
      </p:sp>
      <p:sp>
        <p:nvSpPr>
          <p:cNvPr id="3074" name="Rectangle 2"/>
          <p:cNvSpPr>
            <a:spLocks noGrp="1" noChangeArrowheads="1"/>
          </p:cNvSpPr>
          <p:nvPr>
            <p:ph type="title"/>
          </p:nvPr>
        </p:nvSpPr>
        <p:spPr>
          <a:xfrm>
            <a:off x="457200" y="1324280"/>
            <a:ext cx="8229600" cy="420943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is good to those who wait for Him, To the soul who seeks Him. It is good that one should hope and wait quietly     For the salvation of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Lamentations 3:25-26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0" name="Rectangle 2">
            <a:extLst>
              <a:ext uri="{FF2B5EF4-FFF2-40B4-BE49-F238E27FC236}">
                <a16:creationId xmlns:a16="http://schemas.microsoft.com/office/drawing/2014/main" id="{E03D4724-6FF4-4679-884C-94EF5B0DF5BA}"/>
              </a:ext>
            </a:extLst>
          </p:cNvPr>
          <p:cNvSpPr txBox="1">
            <a:spLocks noChangeArrowheads="1"/>
          </p:cNvSpPr>
          <p:nvPr/>
        </p:nvSpPr>
        <p:spPr bwMode="auto">
          <a:xfrm>
            <a:off x="3548385" y="2431997"/>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LORD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8E8B2F35-0B26-4FF1-9E8F-17EADAD79C11}"/>
              </a:ext>
            </a:extLst>
          </p:cNvPr>
          <p:cNvSpPr txBox="1">
            <a:spLocks noChangeArrowheads="1"/>
          </p:cNvSpPr>
          <p:nvPr/>
        </p:nvSpPr>
        <p:spPr bwMode="auto">
          <a:xfrm>
            <a:off x="3548385" y="2431997"/>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LORD</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950712213"/>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ntr" presetSubtype="0" fill="hold" grpId="3"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3"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3" presetClass="emph" presetSubtype="2" fill="hold" grpId="4" nodeType="withEffect">
                                  <p:stCondLst>
                                    <p:cond delay="100"/>
                                  </p:stCondLst>
                                  <p:childTnLst>
                                    <p:animClr clrSpc="rgb" dir="cw">
                                      <p:cBhvr override="childStyle">
                                        <p:cTn id="14" dur="1000" fill="hold"/>
                                        <p:tgtEl>
                                          <p:spTgt spid="8"/>
                                        </p:tgtEl>
                                        <p:attrNameLst>
                                          <p:attrName>style.color</p:attrName>
                                        </p:attrNameLst>
                                      </p:cBhvr>
                                      <p:to>
                                        <a:srgbClr val="0066FF"/>
                                      </p:to>
                                    </p:animClr>
                                  </p:childTnLst>
                                </p:cTn>
                              </p:par>
                              <p:par>
                                <p:cTn id="15" presetID="42" presetClass="path" presetSubtype="0" accel="50000" decel="50000" fill="hold" grpId="1" nodeType="withEffect">
                                  <p:stCondLst>
                                    <p:cond delay="1100"/>
                                  </p:stCondLst>
                                  <p:childTnLst>
                                    <p:animMotion origin="layout" path="M 0.00087 4.07407E-6 L 0.29653 0.23726 " pathEditMode="relative" rAng="0" ptsTypes="AA">
                                      <p:cBhvr>
                                        <p:cTn id="16" dur="1750" fill="hold"/>
                                        <p:tgtEl>
                                          <p:spTgt spid="8"/>
                                        </p:tgtEl>
                                        <p:attrNameLst>
                                          <p:attrName>ppt_x</p:attrName>
                                          <p:attrName>ppt_y</p:attrName>
                                        </p:attrNameLst>
                                      </p:cBhvr>
                                      <p:rCtr x="14774" y="11852"/>
                                    </p:animMotion>
                                  </p:childTnLst>
                                </p:cTn>
                              </p:par>
                              <p:par>
                                <p:cTn id="17" presetID="42" presetClass="path" presetSubtype="0" accel="50000" decel="50000" fill="hold" grpId="1" nodeType="withEffect">
                                  <p:stCondLst>
                                    <p:cond delay="1100"/>
                                  </p:stCondLst>
                                  <p:childTnLst>
                                    <p:animMotion origin="layout" path="M 0.00087 4.07407E-6 L -0.21545 -0.15371 " pathEditMode="relative" rAng="0" ptsTypes="AA">
                                      <p:cBhvr>
                                        <p:cTn id="18" dur="1750" fill="hold"/>
                                        <p:tgtEl>
                                          <p:spTgt spid="10"/>
                                        </p:tgtEl>
                                        <p:attrNameLst>
                                          <p:attrName>ppt_x</p:attrName>
                                          <p:attrName>ppt_y</p:attrName>
                                        </p:attrNameLst>
                                      </p:cBhvr>
                                      <p:rCtr x="-10816" y="-7685"/>
                                    </p:animMotion>
                                  </p:childTnLst>
                                </p:cTn>
                              </p:par>
                              <p:par>
                                <p:cTn id="19" presetID="15" presetClass="entr" presetSubtype="0" fill="hold" grpId="0" nodeType="withEffect">
                                  <p:stCondLst>
                                    <p:cond delay="2250"/>
                                  </p:stCondLst>
                                  <p:childTnLst>
                                    <p:set>
                                      <p:cBhvr>
                                        <p:cTn id="20" dur="1" fill="hold">
                                          <p:stCondLst>
                                            <p:cond delay="0"/>
                                          </p:stCondLst>
                                        </p:cTn>
                                        <p:tgtEl>
                                          <p:spTgt spid="3074"/>
                                        </p:tgtEl>
                                        <p:attrNameLst>
                                          <p:attrName>style.visibility</p:attrName>
                                        </p:attrNameLst>
                                      </p:cBhvr>
                                      <p:to>
                                        <p:strVal val="visible"/>
                                      </p:to>
                                    </p:set>
                                    <p:anim calcmode="lin" valueType="num">
                                      <p:cBhvr>
                                        <p:cTn id="21" dur="1000" fill="hold"/>
                                        <p:tgtEl>
                                          <p:spTgt spid="3074"/>
                                        </p:tgtEl>
                                        <p:attrNameLst>
                                          <p:attrName>ppt_w</p:attrName>
                                        </p:attrNameLst>
                                      </p:cBhvr>
                                      <p:tavLst>
                                        <p:tav tm="0">
                                          <p:val>
                                            <p:fltVal val="0"/>
                                          </p:val>
                                        </p:tav>
                                        <p:tav tm="100000">
                                          <p:val>
                                            <p:strVal val="#ppt_w"/>
                                          </p:val>
                                        </p:tav>
                                      </p:tavLst>
                                    </p:anim>
                                    <p:anim calcmode="lin" valueType="num">
                                      <p:cBhvr>
                                        <p:cTn id="22" dur="1000" fill="hold"/>
                                        <p:tgtEl>
                                          <p:spTgt spid="3074"/>
                                        </p:tgtEl>
                                        <p:attrNameLst>
                                          <p:attrName>ppt_h</p:attrName>
                                        </p:attrNameLst>
                                      </p:cBhvr>
                                      <p:tavLst>
                                        <p:tav tm="0">
                                          <p:val>
                                            <p:fltVal val="0"/>
                                          </p:val>
                                        </p:tav>
                                        <p:tav tm="100000">
                                          <p:val>
                                            <p:strVal val="#ppt_h"/>
                                          </p:val>
                                        </p:tav>
                                      </p:tavLst>
                                    </p:anim>
                                    <p:anim calcmode="lin" valueType="num">
                                      <p:cBhvr>
                                        <p:cTn id="23"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3250"/>
                            </p:stCondLst>
                            <p:childTnLst>
                              <p:par>
                                <p:cTn id="26" presetID="10" presetClass="exit" presetSubtype="0" fill="hold" grpId="5" nodeType="afterEffect">
                                  <p:stCondLst>
                                    <p:cond delay="0"/>
                                  </p:stCondLst>
                                  <p:childTnLst>
                                    <p:animEffect transition="out" filter="fade">
                                      <p:cBhvr>
                                        <p:cTn id="27" dur="250"/>
                                        <p:tgtEl>
                                          <p:spTgt spid="8"/>
                                        </p:tgtEl>
                                      </p:cBhvr>
                                    </p:animEffect>
                                    <p:set>
                                      <p:cBhvr>
                                        <p:cTn id="28" dur="1" fill="hold">
                                          <p:stCondLst>
                                            <p:cond delay="249"/>
                                          </p:stCondLst>
                                        </p:cTn>
                                        <p:tgtEl>
                                          <p:spTgt spid="8"/>
                                        </p:tgtEl>
                                        <p:attrNameLst>
                                          <p:attrName>style.visibility</p:attrName>
                                        </p:attrNameLst>
                                      </p:cBhvr>
                                      <p:to>
                                        <p:strVal val="hidden"/>
                                      </p:to>
                                    </p:set>
                                  </p:childTnLst>
                                </p:cTn>
                              </p:par>
                              <p:par>
                                <p:cTn id="29" presetID="10" presetClass="exit" presetSubtype="0" fill="hold" grpId="4" nodeType="withEffect">
                                  <p:stCondLst>
                                    <p:cond delay="0"/>
                                  </p:stCondLst>
                                  <p:childTnLst>
                                    <p:animEffect transition="out" filter="fade">
                                      <p:cBhvr>
                                        <p:cTn id="30" dur="250"/>
                                        <p:tgtEl>
                                          <p:spTgt spid="10"/>
                                        </p:tgtEl>
                                      </p:cBhvr>
                                    </p:animEffect>
                                    <p:set>
                                      <p:cBhvr>
                                        <p:cTn id="31" dur="1" fill="hold">
                                          <p:stCondLst>
                                            <p:cond delay="24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par>
                                <p:cTn id="37" presetID="18" presetClass="emph" presetSubtype="0" fill="hold" grpId="1" nodeType="withEffect">
                                  <p:stCondLst>
                                    <p:cond delay="0"/>
                                  </p:stCondLst>
                                  <p:childTnLst>
                                    <p:set>
                                      <p:cBhvr override="childStyle">
                                        <p:cTn id="38" dur="500" fill="hold"/>
                                        <p:tgtEl>
                                          <p:spTgt spid="4"/>
                                        </p:tgtEl>
                                        <p:attrNameLst>
                                          <p:attrName>style.textDecorationUnderline</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par>
                                <p:cTn id="44" presetID="18" presetClass="emph" presetSubtype="0" fill="hold" grpId="1" nodeType="withEffect">
                                  <p:stCondLst>
                                    <p:cond delay="0"/>
                                  </p:stCondLst>
                                  <p:childTnLst>
                                    <p:set>
                                      <p:cBhvr override="childStyle">
                                        <p:cTn id="45" dur="500" fill="hold"/>
                                        <p:tgtEl>
                                          <p:spTgt spid="5"/>
                                        </p:tgtEl>
                                        <p:attrNameLst>
                                          <p:attrName>style.textDecorationUnderline</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par>
                                <p:cTn id="51" presetID="18" presetClass="emph" presetSubtype="0" fill="hold" grpId="1" nodeType="withEffect">
                                  <p:stCondLst>
                                    <p:cond delay="0"/>
                                  </p:stCondLst>
                                  <p:childTnLst>
                                    <p:set>
                                      <p:cBhvr override="childStyle">
                                        <p:cTn id="52" dur="500" fill="hold"/>
                                        <p:tgtEl>
                                          <p:spTgt spid="6"/>
                                        </p:tgtEl>
                                        <p:attrNameLst>
                                          <p:attrName>style.textDecorationUnderline</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750"/>
                                        <p:tgtEl>
                                          <p:spTgt spid="7"/>
                                        </p:tgtEl>
                                      </p:cBhvr>
                                    </p:animEffect>
                                  </p:childTnLst>
                                </p:cTn>
                              </p:par>
                              <p:par>
                                <p:cTn id="58" presetID="18" presetClass="emph" presetSubtype="0" fill="hold" grpId="1" nodeType="withEffect">
                                  <p:stCondLst>
                                    <p:cond delay="0"/>
                                  </p:stCondLst>
                                  <p:childTnLst>
                                    <p:set>
                                      <p:cBhvr override="childStyle">
                                        <p:cTn id="59" dur="75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3074" grpId="0"/>
      <p:bldP spid="10" grpId="1"/>
      <p:bldP spid="10" grpId="2"/>
      <p:bldP spid="10" grpId="3"/>
      <p:bldP spid="10" grpId="4"/>
      <p:bldP spid="8" grpId="1"/>
      <p:bldP spid="8" grpId="2"/>
      <p:bldP spid="8" grpId="3"/>
      <p:bldP spid="8" grpId="4"/>
      <p:bldP spid="8" grpId="5"/>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4C8E81-9B1D-453E-B275-498A78337E3B}"/>
              </a:ext>
            </a:extLst>
          </p:cNvPr>
          <p:cNvPicPr>
            <a:picLocks noChangeAspect="1"/>
          </p:cNvPicPr>
          <p:nvPr/>
        </p:nvPicPr>
        <p:blipFill rotWithShape="1">
          <a:blip r:embed="rId3">
            <a:extLst>
              <a:ext uri="{28A0092B-C50C-407E-A947-70E740481C1C}">
                <a14:useLocalDpi xmlns:a14="http://schemas.microsoft.com/office/drawing/2010/main" val="0"/>
              </a:ext>
            </a:extLst>
          </a:blip>
          <a:srcRect l="10827" r="12740" b="3221"/>
          <a:stretch/>
        </p:blipFill>
        <p:spPr>
          <a:xfrm>
            <a:off x="0" y="-10236"/>
            <a:ext cx="9144000" cy="6868236"/>
          </a:xfrm>
          <a:prstGeom prst="rect">
            <a:avLst/>
          </a:prstGeom>
        </p:spPr>
      </p:pic>
      <p:sp>
        <p:nvSpPr>
          <p:cNvPr id="4" name="Rectangle 2">
            <a:extLst>
              <a:ext uri="{FF2B5EF4-FFF2-40B4-BE49-F238E27FC236}">
                <a16:creationId xmlns:a16="http://schemas.microsoft.com/office/drawing/2014/main" id="{9A5EDEAF-8F9D-4584-9A6C-EC9F4E9887D4}"/>
              </a:ext>
            </a:extLst>
          </p:cNvPr>
          <p:cNvSpPr>
            <a:spLocks noGrp="1" noChangeArrowheads="1"/>
          </p:cNvSpPr>
          <p:nvPr>
            <p:ph type="title"/>
          </p:nvPr>
        </p:nvSpPr>
        <p:spPr>
          <a:xfrm>
            <a:off x="342900" y="381000"/>
            <a:ext cx="8458200" cy="6095999"/>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I exhort first of all that supplications, prayers, intercessions, and giving of thanks be made for all men, for kings and all who are in authority, that we may lead a quiet and peaceable life in all godliness and reverence. For this is good and acceptable in the sight of God our Savior, who desires all men to be saved and to come to the knowledge      of the truth.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2:1-4 </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5F305D71-9D3D-4FA8-BC5B-990D1327DE85}"/>
              </a:ext>
            </a:extLst>
          </p:cNvPr>
          <p:cNvSpPr txBox="1">
            <a:spLocks noChangeArrowheads="1"/>
          </p:cNvSpPr>
          <p:nvPr/>
        </p:nvSpPr>
        <p:spPr bwMode="auto">
          <a:xfrm>
            <a:off x="231530" y="328990"/>
            <a:ext cx="8680939" cy="6189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made for all men:</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supplications</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prayers</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intercessions</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giving of thanks</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we may lead </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quiet and peaceable life</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all godliness and reverence</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knowledge of the 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Arrow: Bent-Up 9">
            <a:extLst>
              <a:ext uri="{FF2B5EF4-FFF2-40B4-BE49-F238E27FC236}">
                <a16:creationId xmlns:a16="http://schemas.microsoft.com/office/drawing/2014/main" id="{FE98F602-CC83-41CB-8906-C29693A1C01A}"/>
              </a:ext>
            </a:extLst>
          </p:cNvPr>
          <p:cNvSpPr/>
          <p:nvPr/>
        </p:nvSpPr>
        <p:spPr>
          <a:xfrm rot="5400000">
            <a:off x="3645466" y="3536385"/>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a:extLst>
              <a:ext uri="{FF2B5EF4-FFF2-40B4-BE49-F238E27FC236}">
                <a16:creationId xmlns:a16="http://schemas.microsoft.com/office/drawing/2014/main" id="{57186855-1E38-44A8-BE4E-54D1E5B1D71D}"/>
              </a:ext>
            </a:extLst>
          </p:cNvPr>
          <p:cNvSpPr txBox="1">
            <a:spLocks noChangeArrowheads="1"/>
          </p:cNvSpPr>
          <p:nvPr/>
        </p:nvSpPr>
        <p:spPr bwMode="auto">
          <a:xfrm>
            <a:off x="5867400" y="762000"/>
            <a:ext cx="2664071"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desires all men to be saved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9687FCE1-1AD4-45BA-BC3F-7F56FB29032A}"/>
              </a:ext>
            </a:extLst>
          </p:cNvPr>
          <p:cNvSpPr txBox="1">
            <a:spLocks noChangeArrowheads="1"/>
          </p:cNvSpPr>
          <p:nvPr/>
        </p:nvSpPr>
        <p:spPr bwMode="auto">
          <a:xfrm>
            <a:off x="5967412" y="800893"/>
            <a:ext cx="1676400" cy="73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FE6A1B89-0B23-4ED7-9FE2-C6B9BA6F60CE}"/>
              </a:ext>
            </a:extLst>
          </p:cNvPr>
          <p:cNvSpPr txBox="1">
            <a:spLocks noChangeArrowheads="1"/>
          </p:cNvSpPr>
          <p:nvPr/>
        </p:nvSpPr>
        <p:spPr bwMode="auto">
          <a:xfrm>
            <a:off x="3651345" y="1629005"/>
            <a:ext cx="4296578" cy="6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be made for all men</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DAC1B548-FF73-49AF-8ED5-DC3196259E48}"/>
              </a:ext>
            </a:extLst>
          </p:cNvPr>
          <p:cNvSpPr txBox="1">
            <a:spLocks noChangeArrowheads="1"/>
          </p:cNvSpPr>
          <p:nvPr/>
        </p:nvSpPr>
        <p:spPr bwMode="auto">
          <a:xfrm>
            <a:off x="259641" y="1052858"/>
            <a:ext cx="3039425" cy="6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supplications</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3C7977BB-39EF-4622-B58D-B9BAE280009A}"/>
              </a:ext>
            </a:extLst>
          </p:cNvPr>
          <p:cNvSpPr txBox="1">
            <a:spLocks noChangeArrowheads="1"/>
          </p:cNvSpPr>
          <p:nvPr/>
        </p:nvSpPr>
        <p:spPr bwMode="auto">
          <a:xfrm>
            <a:off x="3164221" y="1051365"/>
            <a:ext cx="1849603" cy="6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prayers</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0C2ECF17-C833-4482-A31F-2399458F4B8A}"/>
              </a:ext>
            </a:extLst>
          </p:cNvPr>
          <p:cNvSpPr txBox="1">
            <a:spLocks noChangeArrowheads="1"/>
          </p:cNvSpPr>
          <p:nvPr/>
        </p:nvSpPr>
        <p:spPr bwMode="auto">
          <a:xfrm>
            <a:off x="4909364" y="1051366"/>
            <a:ext cx="2940273" cy="6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intercessions</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7814DE44-0270-4FA1-AD98-63A7FFE3D6C7}"/>
              </a:ext>
            </a:extLst>
          </p:cNvPr>
          <p:cNvSpPr txBox="1">
            <a:spLocks noChangeArrowheads="1"/>
          </p:cNvSpPr>
          <p:nvPr/>
        </p:nvSpPr>
        <p:spPr bwMode="auto">
          <a:xfrm>
            <a:off x="330365" y="1631385"/>
            <a:ext cx="3530301" cy="6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giving of thanks</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BCD1596E-FA91-4101-9C7B-F90CD44053B6}"/>
              </a:ext>
            </a:extLst>
          </p:cNvPr>
          <p:cNvSpPr txBox="1">
            <a:spLocks noChangeArrowheads="1"/>
          </p:cNvSpPr>
          <p:nvPr/>
        </p:nvSpPr>
        <p:spPr bwMode="auto">
          <a:xfrm>
            <a:off x="7458419" y="2208136"/>
            <a:ext cx="1155540" cy="6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that</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C37DBC60-0E0B-47F3-939F-EBAFFF73569C}"/>
              </a:ext>
            </a:extLst>
          </p:cNvPr>
          <p:cNvSpPr txBox="1">
            <a:spLocks noChangeArrowheads="1"/>
          </p:cNvSpPr>
          <p:nvPr/>
        </p:nvSpPr>
        <p:spPr bwMode="auto">
          <a:xfrm>
            <a:off x="457946" y="2789649"/>
            <a:ext cx="2951290" cy="6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we may lead</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F1BF0998-2D27-494C-A366-C7B3D0DF1E87}"/>
              </a:ext>
            </a:extLst>
          </p:cNvPr>
          <p:cNvSpPr txBox="1">
            <a:spLocks noChangeArrowheads="1"/>
          </p:cNvSpPr>
          <p:nvPr/>
        </p:nvSpPr>
        <p:spPr bwMode="auto">
          <a:xfrm>
            <a:off x="3457379" y="2792031"/>
            <a:ext cx="5226898" cy="6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quiet and peaceable life</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hidden="1">
            <a:extLst>
              <a:ext uri="{FF2B5EF4-FFF2-40B4-BE49-F238E27FC236}">
                <a16:creationId xmlns:a16="http://schemas.microsoft.com/office/drawing/2014/main" id="{6424C05D-C38E-415C-AFB0-A144D6DAABEB}"/>
              </a:ext>
            </a:extLst>
          </p:cNvPr>
          <p:cNvSpPr txBox="1">
            <a:spLocks noChangeArrowheads="1"/>
          </p:cNvSpPr>
          <p:nvPr/>
        </p:nvSpPr>
        <p:spPr bwMode="auto">
          <a:xfrm>
            <a:off x="313694" y="3367893"/>
            <a:ext cx="6350619" cy="6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in all godliness and reverence</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68106D94-7418-4FF0-96E2-8762A1D41CF9}"/>
              </a:ext>
            </a:extLst>
          </p:cNvPr>
          <p:cNvSpPr txBox="1">
            <a:spLocks noChangeArrowheads="1"/>
          </p:cNvSpPr>
          <p:nvPr/>
        </p:nvSpPr>
        <p:spPr bwMode="auto">
          <a:xfrm>
            <a:off x="3987217" y="4527934"/>
            <a:ext cx="2279261" cy="6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desires all</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2EF0665B-20E1-42CB-9517-3D41F16C7B0D}"/>
              </a:ext>
            </a:extLst>
          </p:cNvPr>
          <p:cNvSpPr txBox="1">
            <a:spLocks noChangeArrowheads="1"/>
          </p:cNvSpPr>
          <p:nvPr/>
        </p:nvSpPr>
        <p:spPr bwMode="auto">
          <a:xfrm>
            <a:off x="6078929" y="4527933"/>
            <a:ext cx="2367396" cy="6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men to be</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F8E39DE0-2D19-4999-9C0D-E480B7903186}"/>
              </a:ext>
            </a:extLst>
          </p:cNvPr>
          <p:cNvSpPr txBox="1">
            <a:spLocks noChangeArrowheads="1"/>
          </p:cNvSpPr>
          <p:nvPr/>
        </p:nvSpPr>
        <p:spPr bwMode="auto">
          <a:xfrm>
            <a:off x="663392" y="5108559"/>
            <a:ext cx="1574181" cy="6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saved</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16D8F486-4E68-4944-921C-83ED37C2BE88}"/>
              </a:ext>
            </a:extLst>
          </p:cNvPr>
          <p:cNvSpPr txBox="1">
            <a:spLocks noChangeArrowheads="1"/>
          </p:cNvSpPr>
          <p:nvPr/>
        </p:nvSpPr>
        <p:spPr bwMode="auto">
          <a:xfrm>
            <a:off x="5856211" y="5108559"/>
            <a:ext cx="2620784" cy="6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knowledge</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81879BC1-5A02-4FAB-AB4A-72590FA56D8A}"/>
              </a:ext>
            </a:extLst>
          </p:cNvPr>
          <p:cNvSpPr txBox="1">
            <a:spLocks noChangeArrowheads="1"/>
          </p:cNvSpPr>
          <p:nvPr/>
        </p:nvSpPr>
        <p:spPr bwMode="auto">
          <a:xfrm>
            <a:off x="1480133" y="5689466"/>
            <a:ext cx="2642817" cy="6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of the truth</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36644E76-C52C-4588-B27A-09E90F58A7E9}"/>
              </a:ext>
            </a:extLst>
          </p:cNvPr>
          <p:cNvSpPr txBox="1">
            <a:spLocks noChangeArrowheads="1"/>
          </p:cNvSpPr>
          <p:nvPr/>
        </p:nvSpPr>
        <p:spPr bwMode="auto">
          <a:xfrm>
            <a:off x="7565318" y="3948801"/>
            <a:ext cx="1133507" cy="69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God</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96398D08-5415-44E0-A9FE-74A77A4BAC30}"/>
              </a:ext>
            </a:extLst>
          </p:cNvPr>
          <p:cNvSpPr txBox="1">
            <a:spLocks noChangeArrowheads="1"/>
          </p:cNvSpPr>
          <p:nvPr/>
        </p:nvSpPr>
        <p:spPr bwMode="auto">
          <a:xfrm>
            <a:off x="964406" y="2016007"/>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25" name="Rectangle 24">
            <a:extLst>
              <a:ext uri="{FF2B5EF4-FFF2-40B4-BE49-F238E27FC236}">
                <a16:creationId xmlns:a16="http://schemas.microsoft.com/office/drawing/2014/main" id="{E5D72283-65DC-4661-BF73-A8736FD01BFC}"/>
              </a:ext>
            </a:extLst>
          </p:cNvPr>
          <p:cNvSpPr>
            <a:spLocks noChangeArrowheads="1"/>
          </p:cNvSpPr>
          <p:nvPr/>
        </p:nvSpPr>
        <p:spPr bwMode="auto">
          <a:xfrm>
            <a:off x="2599262" y="439304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3154795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4219 -0.12986 " pathEditMode="relative" rAng="0" ptsTypes="AA">
                                      <p:cBhvr>
                                        <p:cTn id="10" dur="1000" spd="-100000" fill="hold"/>
                                        <p:tgtEl>
                                          <p:spTgt spid="4"/>
                                        </p:tgtEl>
                                        <p:attrNameLst>
                                          <p:attrName>ppt_x</p:attrName>
                                          <p:attrName>ppt_y</p:attrName>
                                        </p:attrNameLst>
                                      </p:cBhvr>
                                      <p:rCtr x="2101" y="-6505"/>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5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5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5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25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25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25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25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25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25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250"/>
                                        <p:tgtEl>
                                          <p:spTgt spid="24"/>
                                        </p:tgtEl>
                                      </p:cBhvr>
                                    </p:animEffect>
                                  </p:childTnLst>
                                </p:cTn>
                              </p:par>
                              <p:par>
                                <p:cTn id="58" presetID="3" presetClass="emph" presetSubtype="2" fill="hold" grpId="3" nodeType="withEffect">
                                  <p:stCondLst>
                                    <p:cond delay="0"/>
                                  </p:stCondLst>
                                  <p:childTnLst>
                                    <p:animClr clrSpc="rgb" dir="cw">
                                      <p:cBhvr override="childStyle">
                                        <p:cTn id="59" dur="2000" fill="hold"/>
                                        <p:tgtEl>
                                          <p:spTgt spid="19"/>
                                        </p:tgtEl>
                                        <p:attrNameLst>
                                          <p:attrName>style.color</p:attrName>
                                        </p:attrNameLst>
                                      </p:cBhvr>
                                      <p:to>
                                        <a:srgbClr val="FF9900"/>
                                      </p:to>
                                    </p:animClr>
                                  </p:childTnLst>
                                </p:cTn>
                              </p:par>
                              <p:par>
                                <p:cTn id="60" presetID="42" presetClass="path" presetSubtype="0" accel="50000" decel="50000" fill="hold" grpId="1" nodeType="withEffect">
                                  <p:stCondLst>
                                    <p:cond delay="0"/>
                                  </p:stCondLst>
                                  <p:childTnLst>
                                    <p:animMotion origin="layout" path="M -1.38889E-6 -2.96296E-6 L -0.37882 -0.16828 " pathEditMode="relative" rAng="0" ptsTypes="AA">
                                      <p:cBhvr>
                                        <p:cTn id="61" dur="2000" fill="hold"/>
                                        <p:tgtEl>
                                          <p:spTgt spid="10"/>
                                        </p:tgtEl>
                                        <p:attrNameLst>
                                          <p:attrName>ppt_x</p:attrName>
                                          <p:attrName>ppt_y</p:attrName>
                                        </p:attrNameLst>
                                      </p:cBhvr>
                                      <p:rCtr x="-18941" y="-8426"/>
                                    </p:animMotion>
                                  </p:childTnLst>
                                </p:cTn>
                              </p:par>
                              <p:par>
                                <p:cTn id="62" presetID="42" presetClass="path" presetSubtype="0" accel="50000" decel="50000" fill="hold" grpId="1" nodeType="withEffect">
                                  <p:stCondLst>
                                    <p:cond delay="0"/>
                                  </p:stCondLst>
                                  <p:childTnLst>
                                    <p:animMotion origin="layout" path="M 1.94444E-6 4.81481E-6 L 0.14496 -0.00047 " pathEditMode="relative" rAng="0" ptsTypes="AA">
                                      <p:cBhvr>
                                        <p:cTn id="63" dur="2000" fill="hold"/>
                                        <p:tgtEl>
                                          <p:spTgt spid="11"/>
                                        </p:tgtEl>
                                        <p:attrNameLst>
                                          <p:attrName>ppt_x</p:attrName>
                                          <p:attrName>ppt_y</p:attrName>
                                        </p:attrNameLst>
                                      </p:cBhvr>
                                      <p:rCtr x="7240" y="-23"/>
                                    </p:animMotion>
                                  </p:childTnLst>
                                </p:cTn>
                              </p:par>
                              <p:par>
                                <p:cTn id="64" presetID="42" presetClass="path" presetSubtype="0" accel="50000" decel="50000" fill="hold" grpId="1" nodeType="withEffect">
                                  <p:stCondLst>
                                    <p:cond delay="0"/>
                                  </p:stCondLst>
                                  <p:childTnLst>
                                    <p:animMotion origin="layout" path="M 1.38889E-6 -3.7037E-6 L -0.16945 0.08449 " pathEditMode="relative" rAng="0" ptsTypes="AA">
                                      <p:cBhvr>
                                        <p:cTn id="65" dur="2000" fill="hold"/>
                                        <p:tgtEl>
                                          <p:spTgt spid="12"/>
                                        </p:tgtEl>
                                        <p:attrNameLst>
                                          <p:attrName>ppt_x</p:attrName>
                                          <p:attrName>ppt_y</p:attrName>
                                        </p:attrNameLst>
                                      </p:cBhvr>
                                      <p:rCtr x="-8472" y="4213"/>
                                    </p:animMotion>
                                  </p:childTnLst>
                                </p:cTn>
                              </p:par>
                              <p:par>
                                <p:cTn id="66" presetID="42" presetClass="path" presetSubtype="0" accel="50000" decel="50000" fill="hold" grpId="1" nodeType="withEffect">
                                  <p:stCondLst>
                                    <p:cond delay="0"/>
                                  </p:stCondLst>
                                  <p:childTnLst>
                                    <p:animMotion origin="layout" path="M -3.05556E-6 -3.7037E-6 L -0.35972 0.16829 " pathEditMode="relative" rAng="0" ptsTypes="AA">
                                      <p:cBhvr>
                                        <p:cTn id="67" dur="2000" fill="hold"/>
                                        <p:tgtEl>
                                          <p:spTgt spid="13"/>
                                        </p:tgtEl>
                                        <p:attrNameLst>
                                          <p:attrName>ppt_x</p:attrName>
                                          <p:attrName>ppt_y</p:attrName>
                                        </p:attrNameLst>
                                      </p:cBhvr>
                                      <p:rCtr x="-17986" y="8403"/>
                                    </p:animMotion>
                                  </p:childTnLst>
                                </p:cTn>
                              </p:par>
                              <p:par>
                                <p:cTn id="68" presetID="42" presetClass="path" presetSubtype="0" accel="50000" decel="50000" fill="hold" grpId="1" nodeType="withEffect">
                                  <p:stCondLst>
                                    <p:cond delay="0"/>
                                  </p:stCondLst>
                                  <p:childTnLst>
                                    <p:animMotion origin="layout" path="M 3.33333E-6 4.07407E-6 L 0.13854 0.16851 " pathEditMode="relative" rAng="0" ptsTypes="AA">
                                      <p:cBhvr>
                                        <p:cTn id="69" dur="2000" fill="hold"/>
                                        <p:tgtEl>
                                          <p:spTgt spid="14"/>
                                        </p:tgtEl>
                                        <p:attrNameLst>
                                          <p:attrName>ppt_x</p:attrName>
                                          <p:attrName>ppt_y</p:attrName>
                                        </p:attrNameLst>
                                      </p:cBhvr>
                                      <p:rCtr x="6927" y="8426"/>
                                    </p:animMotion>
                                  </p:childTnLst>
                                </p:cTn>
                              </p:par>
                              <p:par>
                                <p:cTn id="70" presetID="42" presetClass="path" presetSubtype="0" accel="50000" decel="50000" fill="hold" grpId="1" nodeType="withEffect">
                                  <p:stCondLst>
                                    <p:cond delay="0"/>
                                  </p:stCondLst>
                                  <p:childTnLst>
                                    <p:animMotion origin="layout" path="M 5.55556E-7 -3.7037E-6 L -0.38976 0.16899 " pathEditMode="relative" rAng="0" ptsTypes="AA">
                                      <p:cBhvr>
                                        <p:cTn id="71" dur="2000" fill="hold"/>
                                        <p:tgtEl>
                                          <p:spTgt spid="15"/>
                                        </p:tgtEl>
                                        <p:attrNameLst>
                                          <p:attrName>ppt_x</p:attrName>
                                          <p:attrName>ppt_y</p:attrName>
                                        </p:attrNameLst>
                                      </p:cBhvr>
                                      <p:rCtr x="-19497" y="8449"/>
                                    </p:animMotion>
                                  </p:childTnLst>
                                </p:cTn>
                              </p:par>
                              <p:par>
                                <p:cTn id="72" presetID="42" presetClass="path" presetSubtype="0" accel="50000" decel="50000" fill="hold" grpId="1" nodeType="withEffect">
                                  <p:stCondLst>
                                    <p:cond delay="0"/>
                                  </p:stCondLst>
                                  <p:childTnLst>
                                    <p:animMotion origin="layout" path="M 1.66667E-6 4.07407E-6 L 0.47378 0.08426 " pathEditMode="relative" rAng="0" ptsTypes="AA">
                                      <p:cBhvr>
                                        <p:cTn id="73" dur="2000" fill="hold"/>
                                        <p:tgtEl>
                                          <p:spTgt spid="16"/>
                                        </p:tgtEl>
                                        <p:attrNameLst>
                                          <p:attrName>ppt_x</p:attrName>
                                          <p:attrName>ppt_y</p:attrName>
                                        </p:attrNameLst>
                                      </p:cBhvr>
                                      <p:rCtr x="23681" y="4213"/>
                                    </p:animMotion>
                                  </p:childTnLst>
                                </p:cTn>
                              </p:par>
                              <p:par>
                                <p:cTn id="74" presetID="42" presetClass="path" presetSubtype="0" accel="50000" decel="50000" fill="hold" grpId="1" nodeType="withEffect">
                                  <p:stCondLst>
                                    <p:cond delay="0"/>
                                  </p:stCondLst>
                                  <p:childTnLst>
                                    <p:animMotion origin="layout" path="M 1.11111E-6 1.11111E-6 L -0.02969 0.16805 " pathEditMode="relative" rAng="0" ptsTypes="AA">
                                      <p:cBhvr>
                                        <p:cTn id="75" dur="2000" fill="hold"/>
                                        <p:tgtEl>
                                          <p:spTgt spid="17"/>
                                        </p:tgtEl>
                                        <p:attrNameLst>
                                          <p:attrName>ppt_x</p:attrName>
                                          <p:attrName>ppt_y</p:attrName>
                                        </p:attrNameLst>
                                      </p:cBhvr>
                                      <p:rCtr x="-1493" y="8403"/>
                                    </p:animMotion>
                                  </p:childTnLst>
                                </p:cTn>
                              </p:par>
                              <p:par>
                                <p:cTn id="76" presetID="42" presetClass="path" presetSubtype="0" accel="50000" decel="50000" fill="hold" grpId="1" nodeType="withEffect">
                                  <p:stCondLst>
                                    <p:cond delay="0"/>
                                  </p:stCondLst>
                                  <p:childTnLst>
                                    <p:animMotion origin="layout" path="M 2.77778E-6 3.33333E-6 L 0.24913 0.16828 " pathEditMode="relative" rAng="0" ptsTypes="AA">
                                      <p:cBhvr>
                                        <p:cTn id="77" dur="2000" fill="hold"/>
                                        <p:tgtEl>
                                          <p:spTgt spid="18"/>
                                        </p:tgtEl>
                                        <p:attrNameLst>
                                          <p:attrName>ppt_x</p:attrName>
                                          <p:attrName>ppt_y</p:attrName>
                                        </p:attrNameLst>
                                      </p:cBhvr>
                                      <p:rCtr x="12448" y="8403"/>
                                    </p:animMotion>
                                  </p:childTnLst>
                                </p:cTn>
                              </p:par>
                              <p:par>
                                <p:cTn id="78" presetID="42" presetClass="path" presetSubtype="0" accel="50000" decel="50000" fill="hold" grpId="1" nodeType="withEffect">
                                  <p:stCondLst>
                                    <p:cond delay="0"/>
                                  </p:stCondLst>
                                  <p:childTnLst>
                                    <p:animMotion origin="layout" path="M 2.77778E-7 1.11111E-6 L -0.31753 -0.26111 " pathEditMode="relative" rAng="0" ptsTypes="AA">
                                      <p:cBhvr>
                                        <p:cTn id="79" dur="2000" fill="hold"/>
                                        <p:tgtEl>
                                          <p:spTgt spid="19"/>
                                        </p:tgtEl>
                                        <p:attrNameLst>
                                          <p:attrName>ppt_x</p:attrName>
                                          <p:attrName>ppt_y</p:attrName>
                                        </p:attrNameLst>
                                      </p:cBhvr>
                                      <p:rCtr x="-15885" y="-13056"/>
                                    </p:animMotion>
                                  </p:childTnLst>
                                </p:cTn>
                              </p:par>
                              <p:par>
                                <p:cTn id="80" presetID="42" presetClass="path" presetSubtype="0" accel="50000" decel="50000" fill="hold" grpId="1" nodeType="withEffect">
                                  <p:stCondLst>
                                    <p:cond delay="0"/>
                                  </p:stCondLst>
                                  <p:childTnLst>
                                    <p:animMotion origin="layout" path="M -2.77778E-7 1.85185E-6 L 0.22639 -0.53959 " pathEditMode="relative" rAng="0" ptsTypes="AA">
                                      <p:cBhvr>
                                        <p:cTn id="81" dur="2000" fill="hold"/>
                                        <p:tgtEl>
                                          <p:spTgt spid="20"/>
                                        </p:tgtEl>
                                        <p:attrNameLst>
                                          <p:attrName>ppt_x</p:attrName>
                                          <p:attrName>ppt_y</p:attrName>
                                        </p:attrNameLst>
                                      </p:cBhvr>
                                      <p:rCtr x="11319" y="-26991"/>
                                    </p:animMotion>
                                  </p:childTnLst>
                                </p:cTn>
                              </p:par>
                              <p:par>
                                <p:cTn id="82" presetID="42" presetClass="path" presetSubtype="0" accel="50000" decel="50000" fill="hold" grpId="1" nodeType="withEffect">
                                  <p:stCondLst>
                                    <p:cond delay="0"/>
                                  </p:stCondLst>
                                  <p:childTnLst>
                                    <p:animMotion origin="layout" path="M -8.33333E-7 1.85185E-6 L -0.00677 -0.45509 " pathEditMode="relative" rAng="0" ptsTypes="AA">
                                      <p:cBhvr>
                                        <p:cTn id="83" dur="2000" fill="hold"/>
                                        <p:tgtEl>
                                          <p:spTgt spid="21"/>
                                        </p:tgtEl>
                                        <p:attrNameLst>
                                          <p:attrName>ppt_x</p:attrName>
                                          <p:attrName>ppt_y</p:attrName>
                                        </p:attrNameLst>
                                      </p:cBhvr>
                                      <p:rCtr x="-347" y="-22755"/>
                                    </p:animMotion>
                                  </p:childTnLst>
                                </p:cTn>
                              </p:par>
                              <p:par>
                                <p:cTn id="84" presetID="42" presetClass="path" presetSubtype="0" accel="50000" decel="50000" fill="hold" grpId="1" nodeType="withEffect">
                                  <p:stCondLst>
                                    <p:cond delay="0"/>
                                  </p:stCondLst>
                                  <p:childTnLst>
                                    <p:animMotion origin="layout" path="M 3.05556E-6 -3.7037E-7 L 0.62882 -0.45486 " pathEditMode="relative" rAng="0" ptsTypes="AA">
                                      <p:cBhvr>
                                        <p:cTn id="85" dur="2000" fill="hold"/>
                                        <p:tgtEl>
                                          <p:spTgt spid="22"/>
                                        </p:tgtEl>
                                        <p:attrNameLst>
                                          <p:attrName>ppt_x</p:attrName>
                                          <p:attrName>ppt_y</p:attrName>
                                        </p:attrNameLst>
                                      </p:cBhvr>
                                      <p:rCtr x="31441" y="-22755"/>
                                    </p:animMotion>
                                  </p:childTnLst>
                                </p:cTn>
                              </p:par>
                              <p:par>
                                <p:cTn id="86" presetID="42" presetClass="path" presetSubtype="0" accel="50000" decel="50000" fill="hold" grpId="1" nodeType="withEffect">
                                  <p:stCondLst>
                                    <p:cond delay="0"/>
                                  </p:stCondLst>
                                  <p:childTnLst>
                                    <p:animMotion origin="layout" path="M -5.55556E-7 -3.7037E-7 L -0.29184 0.08472 " pathEditMode="relative" rAng="0" ptsTypes="AA">
                                      <p:cBhvr>
                                        <p:cTn id="87" dur="2000" fill="hold"/>
                                        <p:tgtEl>
                                          <p:spTgt spid="23"/>
                                        </p:tgtEl>
                                        <p:attrNameLst>
                                          <p:attrName>ppt_x</p:attrName>
                                          <p:attrName>ppt_y</p:attrName>
                                        </p:attrNameLst>
                                      </p:cBhvr>
                                      <p:rCtr x="-14601" y="4236"/>
                                    </p:animMotion>
                                  </p:childTnLst>
                                </p:cTn>
                              </p:par>
                              <p:par>
                                <p:cTn id="88" presetID="42" presetClass="path" presetSubtype="0" accel="50000" decel="50000" fill="hold" grpId="1" nodeType="withEffect">
                                  <p:stCondLst>
                                    <p:cond delay="0"/>
                                  </p:stCondLst>
                                  <p:childTnLst>
                                    <p:animMotion origin="layout" path="M 0 -2.59259E-6 L 0.44479 -0.00069 " pathEditMode="relative" rAng="0" ptsTypes="AA">
                                      <p:cBhvr>
                                        <p:cTn id="89" dur="2000" fill="hold"/>
                                        <p:tgtEl>
                                          <p:spTgt spid="24"/>
                                        </p:tgtEl>
                                        <p:attrNameLst>
                                          <p:attrName>ppt_x</p:attrName>
                                          <p:attrName>ppt_y</p:attrName>
                                        </p:attrNameLst>
                                      </p:cBhvr>
                                      <p:rCtr x="22240" y="-46"/>
                                    </p:animMotion>
                                  </p:childTnLst>
                                </p:cTn>
                              </p:par>
                              <p:par>
                                <p:cTn id="90" presetID="10" presetClass="exit" presetSubtype="0" fill="hold" grpId="1" nodeType="withEffect">
                                  <p:stCondLst>
                                    <p:cond delay="0"/>
                                  </p:stCondLst>
                                  <p:childTnLst>
                                    <p:animEffect transition="out" filter="fade">
                                      <p:cBhvr>
                                        <p:cTn id="91" dur="1250"/>
                                        <p:tgtEl>
                                          <p:spTgt spid="4"/>
                                        </p:tgtEl>
                                      </p:cBhvr>
                                    </p:animEffect>
                                    <p:set>
                                      <p:cBhvr>
                                        <p:cTn id="92" dur="1" fill="hold">
                                          <p:stCondLst>
                                            <p:cond delay="1249"/>
                                          </p:stCondLst>
                                        </p:cTn>
                                        <p:tgtEl>
                                          <p:spTgt spid="4"/>
                                        </p:tgtEl>
                                        <p:attrNameLst>
                                          <p:attrName>style.visibility</p:attrName>
                                        </p:attrNameLst>
                                      </p:cBhvr>
                                      <p:to>
                                        <p:strVal val="hidden"/>
                                      </p:to>
                                    </p:set>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fade">
                                      <p:cBhvr>
                                        <p:cTn id="96" dur="250"/>
                                        <p:tgtEl>
                                          <p:spTgt spid="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fade">
                                      <p:cBhvr>
                                        <p:cTn id="99" dur="250"/>
                                        <p:tgtEl>
                                          <p:spTgt spid="9"/>
                                        </p:tgtEl>
                                      </p:cBhvr>
                                    </p:animEffect>
                                  </p:childTnLst>
                                </p:cTn>
                              </p:par>
                              <p:par>
                                <p:cTn id="100" presetID="10" presetClass="exit" presetSubtype="0" fill="hold" grpId="2" nodeType="withEffect">
                                  <p:stCondLst>
                                    <p:cond delay="0"/>
                                  </p:stCondLst>
                                  <p:childTnLst>
                                    <p:animEffect transition="out" filter="fade">
                                      <p:cBhvr>
                                        <p:cTn id="101" dur="500"/>
                                        <p:tgtEl>
                                          <p:spTgt spid="10"/>
                                        </p:tgtEl>
                                      </p:cBhvr>
                                    </p:animEffect>
                                    <p:set>
                                      <p:cBhvr>
                                        <p:cTn id="102" dur="1" fill="hold">
                                          <p:stCondLst>
                                            <p:cond delay="499"/>
                                          </p:stCondLst>
                                        </p:cTn>
                                        <p:tgtEl>
                                          <p:spTgt spid="10"/>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11"/>
                                        </p:tgtEl>
                                      </p:cBhvr>
                                    </p:animEffect>
                                    <p:set>
                                      <p:cBhvr>
                                        <p:cTn id="105" dur="1" fill="hold">
                                          <p:stCondLst>
                                            <p:cond delay="499"/>
                                          </p:stCondLst>
                                        </p:cTn>
                                        <p:tgtEl>
                                          <p:spTgt spid="11"/>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12"/>
                                        </p:tgtEl>
                                      </p:cBhvr>
                                    </p:animEffect>
                                    <p:set>
                                      <p:cBhvr>
                                        <p:cTn id="108" dur="1" fill="hold">
                                          <p:stCondLst>
                                            <p:cond delay="499"/>
                                          </p:stCondLst>
                                        </p:cTn>
                                        <p:tgtEl>
                                          <p:spTgt spid="12"/>
                                        </p:tgtEl>
                                        <p:attrNameLst>
                                          <p:attrName>style.visibility</p:attrName>
                                        </p:attrNameLst>
                                      </p:cBhvr>
                                      <p:to>
                                        <p:strVal val="hidden"/>
                                      </p:to>
                                    </p:set>
                                  </p:childTnLst>
                                </p:cTn>
                              </p:par>
                              <p:par>
                                <p:cTn id="109" presetID="10" presetClass="exit" presetSubtype="0" fill="hold" grpId="2" nodeType="with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14"/>
                                        </p:tgtEl>
                                      </p:cBhvr>
                                    </p:animEffect>
                                    <p:set>
                                      <p:cBhvr>
                                        <p:cTn id="114" dur="1" fill="hold">
                                          <p:stCondLst>
                                            <p:cond delay="499"/>
                                          </p:stCondLst>
                                        </p:cTn>
                                        <p:tgtEl>
                                          <p:spTgt spid="14"/>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15"/>
                                        </p:tgtEl>
                                      </p:cBhvr>
                                    </p:animEffect>
                                    <p:set>
                                      <p:cBhvr>
                                        <p:cTn id="117" dur="1" fill="hold">
                                          <p:stCondLst>
                                            <p:cond delay="499"/>
                                          </p:stCondLst>
                                        </p:cTn>
                                        <p:tgtEl>
                                          <p:spTgt spid="15"/>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500"/>
                                        <p:tgtEl>
                                          <p:spTgt spid="16"/>
                                        </p:tgtEl>
                                      </p:cBhvr>
                                    </p:animEffect>
                                    <p:set>
                                      <p:cBhvr>
                                        <p:cTn id="120" dur="1" fill="hold">
                                          <p:stCondLst>
                                            <p:cond delay="499"/>
                                          </p:stCondLst>
                                        </p:cTn>
                                        <p:tgtEl>
                                          <p:spTgt spid="16"/>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500"/>
                                        <p:tgtEl>
                                          <p:spTgt spid="17"/>
                                        </p:tgtEl>
                                      </p:cBhvr>
                                    </p:animEffect>
                                    <p:set>
                                      <p:cBhvr>
                                        <p:cTn id="123" dur="1" fill="hold">
                                          <p:stCondLst>
                                            <p:cond delay="499"/>
                                          </p:stCondLst>
                                        </p:cTn>
                                        <p:tgtEl>
                                          <p:spTgt spid="17"/>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500"/>
                                        <p:tgtEl>
                                          <p:spTgt spid="18"/>
                                        </p:tgtEl>
                                      </p:cBhvr>
                                    </p:animEffect>
                                    <p:set>
                                      <p:cBhvr>
                                        <p:cTn id="126" dur="1" fill="hold">
                                          <p:stCondLst>
                                            <p:cond delay="499"/>
                                          </p:stCondLst>
                                        </p:cTn>
                                        <p:tgtEl>
                                          <p:spTgt spid="18"/>
                                        </p:tgtEl>
                                        <p:attrNameLst>
                                          <p:attrName>style.visibility</p:attrName>
                                        </p:attrNameLst>
                                      </p:cBhvr>
                                      <p:to>
                                        <p:strVal val="hidden"/>
                                      </p:to>
                                    </p:set>
                                  </p:childTnLst>
                                </p:cTn>
                              </p:par>
                              <p:par>
                                <p:cTn id="127" presetID="10" presetClass="exit" presetSubtype="0" fill="hold" grpId="2" nodeType="withEffect">
                                  <p:stCondLst>
                                    <p:cond delay="0"/>
                                  </p:stCondLst>
                                  <p:childTnLst>
                                    <p:animEffect transition="out" filter="fade">
                                      <p:cBhvr>
                                        <p:cTn id="128" dur="500"/>
                                        <p:tgtEl>
                                          <p:spTgt spid="20"/>
                                        </p:tgtEl>
                                      </p:cBhvr>
                                    </p:animEffect>
                                    <p:set>
                                      <p:cBhvr>
                                        <p:cTn id="129" dur="1" fill="hold">
                                          <p:stCondLst>
                                            <p:cond delay="499"/>
                                          </p:stCondLst>
                                        </p:cTn>
                                        <p:tgtEl>
                                          <p:spTgt spid="20"/>
                                        </p:tgtEl>
                                        <p:attrNameLst>
                                          <p:attrName>style.visibility</p:attrName>
                                        </p:attrNameLst>
                                      </p:cBhvr>
                                      <p:to>
                                        <p:strVal val="hidden"/>
                                      </p:to>
                                    </p:set>
                                  </p:childTnLst>
                                </p:cTn>
                              </p:par>
                              <p:par>
                                <p:cTn id="130" presetID="10" presetClass="exit" presetSubtype="0" fill="hold" grpId="2" nodeType="withEffect">
                                  <p:stCondLst>
                                    <p:cond delay="0"/>
                                  </p:stCondLst>
                                  <p:childTnLst>
                                    <p:animEffect transition="out" filter="fade">
                                      <p:cBhvr>
                                        <p:cTn id="131" dur="500"/>
                                        <p:tgtEl>
                                          <p:spTgt spid="21"/>
                                        </p:tgtEl>
                                      </p:cBhvr>
                                    </p:animEffect>
                                    <p:set>
                                      <p:cBhvr>
                                        <p:cTn id="132" dur="1" fill="hold">
                                          <p:stCondLst>
                                            <p:cond delay="499"/>
                                          </p:stCondLst>
                                        </p:cTn>
                                        <p:tgtEl>
                                          <p:spTgt spid="21"/>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22"/>
                                        </p:tgtEl>
                                      </p:cBhvr>
                                    </p:animEffect>
                                    <p:set>
                                      <p:cBhvr>
                                        <p:cTn id="135" dur="1" fill="hold">
                                          <p:stCondLst>
                                            <p:cond delay="499"/>
                                          </p:stCondLst>
                                        </p:cTn>
                                        <p:tgtEl>
                                          <p:spTgt spid="22"/>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23"/>
                                        </p:tgtEl>
                                      </p:cBhvr>
                                    </p:animEffect>
                                    <p:set>
                                      <p:cBhvr>
                                        <p:cTn id="138" dur="1" fill="hold">
                                          <p:stCondLst>
                                            <p:cond delay="499"/>
                                          </p:stCondLst>
                                        </p:cTn>
                                        <p:tgtEl>
                                          <p:spTgt spid="23"/>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24"/>
                                        </p:tgtEl>
                                      </p:cBhvr>
                                    </p:animEffect>
                                    <p:set>
                                      <p:cBhvr>
                                        <p:cTn id="141" dur="1" fill="hold">
                                          <p:stCondLst>
                                            <p:cond delay="499"/>
                                          </p:stCondLst>
                                        </p:cTn>
                                        <p:tgtEl>
                                          <p:spTgt spid="24"/>
                                        </p:tgtEl>
                                        <p:attrNameLst>
                                          <p:attrName>style.visibility</p:attrName>
                                        </p:attrNameLst>
                                      </p:cBhvr>
                                      <p:to>
                                        <p:strVal val="hidden"/>
                                      </p:to>
                                    </p:set>
                                  </p:childTnLst>
                                </p:cTn>
                              </p:par>
                            </p:childTnLst>
                          </p:cTn>
                        </p:par>
                        <p:par>
                          <p:cTn id="142" fill="hold">
                            <p:stCondLst>
                              <p:cond delay="2500"/>
                            </p:stCondLst>
                            <p:childTnLst>
                              <p:par>
                                <p:cTn id="143" presetID="22" presetClass="entr" presetSubtype="8" fill="hold" grpId="0" nodeType="afterEffect">
                                  <p:stCondLst>
                                    <p:cond delay="0"/>
                                  </p:stCondLst>
                                  <p:childTnLst>
                                    <p:set>
                                      <p:cBhvr>
                                        <p:cTn id="144" dur="1" fill="hold">
                                          <p:stCondLst>
                                            <p:cond delay="0"/>
                                          </p:stCondLst>
                                        </p:cTn>
                                        <p:tgtEl>
                                          <p:spTgt spid="8"/>
                                        </p:tgtEl>
                                        <p:attrNameLst>
                                          <p:attrName>style.visibility</p:attrName>
                                        </p:attrNameLst>
                                      </p:cBhvr>
                                      <p:to>
                                        <p:strVal val="visible"/>
                                      </p:to>
                                    </p:set>
                                    <p:animEffect transition="in" filter="wipe(left)">
                                      <p:cBhvr>
                                        <p:cTn id="145" dur="500"/>
                                        <p:tgtEl>
                                          <p:spTgt spid="8"/>
                                        </p:tgtEl>
                                      </p:cBhvr>
                                    </p:animEffect>
                                  </p:childTnLst>
                                </p:cTn>
                              </p:par>
                            </p:childTnLst>
                          </p:cTn>
                        </p:par>
                      </p:childTnLst>
                    </p:cTn>
                  </p:par>
                  <p:par>
                    <p:cTn id="146" fill="hold">
                      <p:stCondLst>
                        <p:cond delay="indefinite"/>
                      </p:stCondLst>
                      <p:childTnLst>
                        <p:par>
                          <p:cTn id="147" fill="hold">
                            <p:stCondLst>
                              <p:cond delay="0"/>
                            </p:stCondLst>
                            <p:childTnLst>
                              <p:par>
                                <p:cTn id="148" presetID="0" presetClass="entr" presetSubtype="0" fill="hold" grpId="0" nodeType="clickEffect">
                                  <p:stCondLst>
                                    <p:cond delay="0"/>
                                  </p:stCondLst>
                                  <p:childTnLst>
                                    <p:set>
                                      <p:cBhvr>
                                        <p:cTn id="149" dur="1" fill="hold">
                                          <p:stCondLst>
                                            <p:cond delay="0"/>
                                          </p:stCondLst>
                                        </p:cTn>
                                        <p:tgtEl>
                                          <p:spTgt spid="25"/>
                                        </p:tgtEl>
                                        <p:attrNameLst>
                                          <p:attrName>style.visibility</p:attrName>
                                        </p:attrNameLst>
                                      </p:cBhvr>
                                      <p:to>
                                        <p:strVal val="visible"/>
                                      </p:to>
                                    </p:set>
                                    <p:animEffect transition="in" filter="dissolve">
                                      <p:cBhvr>
                                        <p:cTn id="150" dur="500">
                                          <p:stCondLst>
                                            <p:cond delay="0"/>
                                          </p:stCondLst>
                                        </p:cTn>
                                        <p:tgtEl>
                                          <p:spTgt spid="25"/>
                                        </p:tgtEl>
                                      </p:cBhvr>
                                    </p:animEffect>
                                    <p:anim to="" calcmode="lin" valueType="num">
                                      <p:cBhvr>
                                        <p:cTn id="151"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152"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5"/>
                                        </p:tgtEl>
                                        <p:attrNameLst>
                                          <p:attrName>style.visibility</p:attrName>
                                        </p:attrNameLst>
                                      </p:cBhvr>
                                      <p:to>
                                        <p:strVal val="visible"/>
                                      </p:to>
                                    </p:set>
                                    <p:animEffect transition="in" filter="fade">
                                      <p:cBhvr>
                                        <p:cTn id="157" dur="250"/>
                                        <p:tgtEl>
                                          <p:spTgt spid="5"/>
                                        </p:tgtEl>
                                      </p:cBhvr>
                                    </p:animEffect>
                                  </p:childTnLst>
                                </p:cTn>
                              </p:par>
                              <p:par>
                                <p:cTn id="158" presetID="6" presetClass="emph" presetSubtype="0" fill="hold" grpId="3" nodeType="withEffect">
                                  <p:stCondLst>
                                    <p:cond delay="0"/>
                                  </p:stCondLst>
                                  <p:childTnLst>
                                    <p:animScale>
                                      <p:cBhvr>
                                        <p:cTn id="159" dur="2000" fill="hold"/>
                                        <p:tgtEl>
                                          <p:spTgt spid="5"/>
                                        </p:tgtEl>
                                      </p:cBhvr>
                                      <p:by x="115000" y="115000"/>
                                    </p:animScale>
                                  </p:childTnLst>
                                </p:cTn>
                              </p:par>
                              <p:par>
                                <p:cTn id="160" presetID="42" presetClass="path" presetSubtype="0" accel="50000" decel="50000" fill="hold" grpId="1" nodeType="withEffect">
                                  <p:stCondLst>
                                    <p:cond delay="0"/>
                                  </p:stCondLst>
                                  <p:childTnLst>
                                    <p:animMotion origin="layout" path="M 0.00087 2.59259E-6 L -0.52882 0.18264 " pathEditMode="relative" rAng="0" ptsTypes="AA">
                                      <p:cBhvr>
                                        <p:cTn id="161" dur="2000" fill="hold"/>
                                        <p:tgtEl>
                                          <p:spTgt spid="5"/>
                                        </p:tgtEl>
                                        <p:attrNameLst>
                                          <p:attrName>ppt_x</p:attrName>
                                          <p:attrName>ppt_y</p:attrName>
                                        </p:attrNameLst>
                                      </p:cBhvr>
                                      <p:rCtr x="-26493" y="9120"/>
                                    </p:animMotion>
                                  </p:childTnLst>
                                </p:cTn>
                              </p:par>
                              <p:par>
                                <p:cTn id="162" presetID="10" presetClass="exit" presetSubtype="0" fill="hold" grpId="2" nodeType="withEffect">
                                  <p:stCondLst>
                                    <p:cond delay="1250"/>
                                  </p:stCondLst>
                                  <p:childTnLst>
                                    <p:animEffect transition="out" filter="fade">
                                      <p:cBhvr>
                                        <p:cTn id="163" dur="500"/>
                                        <p:tgtEl>
                                          <p:spTgt spid="19"/>
                                        </p:tgtEl>
                                      </p:cBhvr>
                                    </p:animEffect>
                                    <p:set>
                                      <p:cBhvr>
                                        <p:cTn id="164" dur="1" fill="hold">
                                          <p:stCondLst>
                                            <p:cond delay="499"/>
                                          </p:stCondLst>
                                        </p:cTn>
                                        <p:tgtEl>
                                          <p:spTgt spid="19"/>
                                        </p:tgtEl>
                                        <p:attrNameLst>
                                          <p:attrName>style.visibility</p:attrName>
                                        </p:attrNameLst>
                                      </p:cBhvr>
                                      <p:to>
                                        <p:strVal val="hidden"/>
                                      </p:to>
                                    </p:set>
                                  </p:childTnLst>
                                </p:cTn>
                              </p:par>
                              <p:par>
                                <p:cTn id="165" presetID="23" presetClass="exit" presetSubtype="16" fill="hold" grpId="4" nodeType="withEffect">
                                  <p:stCondLst>
                                    <p:cond delay="1250"/>
                                  </p:stCondLst>
                                  <p:childTnLst>
                                    <p:anim calcmode="lin" valueType="num">
                                      <p:cBhvr>
                                        <p:cTn id="166" dur="500"/>
                                        <p:tgtEl>
                                          <p:spTgt spid="19"/>
                                        </p:tgtEl>
                                        <p:attrNameLst>
                                          <p:attrName>ppt_w</p:attrName>
                                        </p:attrNameLst>
                                      </p:cBhvr>
                                      <p:tavLst>
                                        <p:tav tm="0">
                                          <p:val>
                                            <p:strVal val="ppt_w"/>
                                          </p:val>
                                        </p:tav>
                                        <p:tav tm="100000">
                                          <p:val>
                                            <p:strVal val="4*ppt_w"/>
                                          </p:val>
                                        </p:tav>
                                      </p:tavLst>
                                    </p:anim>
                                    <p:anim calcmode="lin" valueType="num">
                                      <p:cBhvr>
                                        <p:cTn id="167" dur="500"/>
                                        <p:tgtEl>
                                          <p:spTgt spid="19"/>
                                        </p:tgtEl>
                                        <p:attrNameLst>
                                          <p:attrName>ppt_h</p:attrName>
                                        </p:attrNameLst>
                                      </p:cBhvr>
                                      <p:tavLst>
                                        <p:tav tm="0">
                                          <p:val>
                                            <p:strVal val="ppt_h"/>
                                          </p:val>
                                        </p:tav>
                                        <p:tav tm="100000">
                                          <p:val>
                                            <p:strVal val="4*ppt_h"/>
                                          </p:val>
                                        </p:tav>
                                      </p:tavLst>
                                    </p:anim>
                                    <p:set>
                                      <p:cBhvr>
                                        <p:cTn id="168" dur="1" fill="hold">
                                          <p:stCondLst>
                                            <p:cond delay="499"/>
                                          </p:stCondLst>
                                        </p:cTn>
                                        <p:tgtEl>
                                          <p:spTgt spid="19"/>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1250"/>
                                        <p:tgtEl>
                                          <p:spTgt spid="7"/>
                                        </p:tgtEl>
                                      </p:cBhvr>
                                    </p:animEffect>
                                    <p:set>
                                      <p:cBhvr>
                                        <p:cTn id="171" dur="1" fill="hold">
                                          <p:stCondLst>
                                            <p:cond delay="1249"/>
                                          </p:stCondLst>
                                        </p:cTn>
                                        <p:tgtEl>
                                          <p:spTgt spid="7"/>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1250"/>
                                        <p:tgtEl>
                                          <p:spTgt spid="9"/>
                                        </p:tgtEl>
                                      </p:cBhvr>
                                    </p:animEffect>
                                    <p:set>
                                      <p:cBhvr>
                                        <p:cTn id="174" dur="1" fill="hold">
                                          <p:stCondLst>
                                            <p:cond delay="1249"/>
                                          </p:stCondLst>
                                        </p:cTn>
                                        <p:tgtEl>
                                          <p:spTgt spid="9"/>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8"/>
                                        </p:tgtEl>
                                      </p:cBhvr>
                                    </p:animEffect>
                                    <p:set>
                                      <p:cBhvr>
                                        <p:cTn id="177" dur="1" fill="hold">
                                          <p:stCondLst>
                                            <p:cond delay="499"/>
                                          </p:stCondLst>
                                        </p:cTn>
                                        <p:tgtEl>
                                          <p:spTgt spid="8"/>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5"/>
                                        </p:tgtEl>
                                      </p:cBhvr>
                                    </p:animEffect>
                                    <p:set>
                                      <p:cBhvr>
                                        <p:cTn id="180"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7" grpId="1"/>
      <p:bldP spid="8" grpId="0" animBg="1"/>
      <p:bldP spid="8" grpId="1" animBg="1"/>
      <p:bldP spid="9" grpId="0"/>
      <p:bldP spid="9" grpId="1"/>
      <p:bldP spid="5" grpId="0"/>
      <p:bldP spid="5" grpId="1"/>
      <p:bldP spid="5" grpId="3"/>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19" grpId="0"/>
      <p:bldP spid="19" grpId="1"/>
      <p:bldP spid="19" grpId="2"/>
      <p:bldP spid="19" grpId="3"/>
      <p:bldP spid="19" grpId="4"/>
      <p:bldP spid="25" grpId="0"/>
      <p:bldP spid="25"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ACCAE7-462A-40FB-B412-3A2FFD3ACB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8" name="Title 1">
            <a:extLst>
              <a:ext uri="{FF2B5EF4-FFF2-40B4-BE49-F238E27FC236}">
                <a16:creationId xmlns:a16="http://schemas.microsoft.com/office/drawing/2014/main" id="{6EE4750C-7B98-40F5-AC61-020ACD3E9320}"/>
              </a:ext>
            </a:extLst>
          </p:cNvPr>
          <p:cNvSpPr txBox="1">
            <a:spLocks/>
          </p:cNvSpPr>
          <p:nvPr/>
        </p:nvSpPr>
        <p:spPr>
          <a:xfrm>
            <a:off x="2882025" y="3417230"/>
            <a:ext cx="5053589" cy="7199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without wrath and</a:t>
            </a:r>
          </a:p>
        </p:txBody>
      </p:sp>
      <p:sp>
        <p:nvSpPr>
          <p:cNvPr id="9" name="Title 1">
            <a:extLst>
              <a:ext uri="{FF2B5EF4-FFF2-40B4-BE49-F238E27FC236}">
                <a16:creationId xmlns:a16="http://schemas.microsoft.com/office/drawing/2014/main" id="{719ABCA4-8C64-4B60-A766-BD7A7B7699F2}"/>
              </a:ext>
            </a:extLst>
          </p:cNvPr>
          <p:cNvSpPr txBox="1">
            <a:spLocks/>
          </p:cNvSpPr>
          <p:nvPr/>
        </p:nvSpPr>
        <p:spPr>
          <a:xfrm>
            <a:off x="1673431" y="4086671"/>
            <a:ext cx="2544896" cy="7306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doubting</a:t>
            </a:r>
          </a:p>
        </p:txBody>
      </p:sp>
      <p:sp>
        <p:nvSpPr>
          <p:cNvPr id="4" name="Rectangle 2">
            <a:extLst>
              <a:ext uri="{FF2B5EF4-FFF2-40B4-BE49-F238E27FC236}">
                <a16:creationId xmlns:a16="http://schemas.microsoft.com/office/drawing/2014/main" id="{9A5EDEAF-8F9D-4584-9A6C-EC9F4E9887D4}"/>
              </a:ext>
            </a:extLst>
          </p:cNvPr>
          <p:cNvSpPr>
            <a:spLocks noGrp="1" noChangeArrowheads="1"/>
          </p:cNvSpPr>
          <p:nvPr>
            <p:ph type="title"/>
          </p:nvPr>
        </p:nvSpPr>
        <p:spPr>
          <a:xfrm>
            <a:off x="457200" y="1949115"/>
            <a:ext cx="8229600" cy="295976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desire therefore that the men pray everywhere, lifting up holy hands, without wrath and doubting;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2:8 </a:t>
            </a:r>
          </a:p>
        </p:txBody>
      </p:sp>
      <p:sp>
        <p:nvSpPr>
          <p:cNvPr id="5" name="Rectangle 2">
            <a:extLst>
              <a:ext uri="{FF2B5EF4-FFF2-40B4-BE49-F238E27FC236}">
                <a16:creationId xmlns:a16="http://schemas.microsoft.com/office/drawing/2014/main" id="{022A86DA-431B-444C-BC65-F472A89CFCBA}"/>
              </a:ext>
            </a:extLst>
          </p:cNvPr>
          <p:cNvSpPr txBox="1">
            <a:spLocks noChangeArrowheads="1"/>
          </p:cNvSpPr>
          <p:nvPr/>
        </p:nvSpPr>
        <p:spPr bwMode="auto">
          <a:xfrm>
            <a:off x="964406" y="2016007"/>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B0858C48-79D3-4710-9995-92710CF43B67}"/>
              </a:ext>
            </a:extLst>
          </p:cNvPr>
          <p:cNvSpPr txBox="1">
            <a:spLocks noChangeArrowheads="1"/>
          </p:cNvSpPr>
          <p:nvPr/>
        </p:nvSpPr>
        <p:spPr bwMode="auto">
          <a:xfrm>
            <a:off x="677431" y="2685001"/>
            <a:ext cx="431734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pray everywhere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285BD66A-AB26-4F73-837B-89AF9578E963}"/>
              </a:ext>
            </a:extLst>
          </p:cNvPr>
          <p:cNvSpPr txBox="1">
            <a:spLocks noChangeArrowheads="1"/>
          </p:cNvSpPr>
          <p:nvPr/>
        </p:nvSpPr>
        <p:spPr bwMode="auto">
          <a:xfrm>
            <a:off x="584556" y="2684739"/>
            <a:ext cx="160784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Pray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0AEF0452-D3F5-4912-AD7B-A6E0533646D1}"/>
              </a:ext>
            </a:extLst>
          </p:cNvPr>
          <p:cNvSpPr txBox="1">
            <a:spLocks noChangeArrowheads="1"/>
          </p:cNvSpPr>
          <p:nvPr/>
        </p:nvSpPr>
        <p:spPr bwMode="auto">
          <a:xfrm>
            <a:off x="4093372" y="3359943"/>
            <a:ext cx="17526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B768A8AA-F58D-4242-8C4E-C050FD0C57F9}"/>
              </a:ext>
            </a:extLst>
          </p:cNvPr>
          <p:cNvSpPr txBox="1">
            <a:spLocks noChangeArrowheads="1"/>
          </p:cNvSpPr>
          <p:nvPr/>
        </p:nvSpPr>
        <p:spPr bwMode="auto">
          <a:xfrm>
            <a:off x="335840" y="2016007"/>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Pray</a:t>
            </a:r>
          </a:p>
        </p:txBody>
      </p:sp>
    </p:spTree>
    <p:extLst>
      <p:ext uri="{BB962C8B-B14F-4D97-AF65-F5344CB8AC3E}">
        <p14:creationId xmlns:p14="http://schemas.microsoft.com/office/powerpoint/2010/main" val="296934472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2"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700"/>
                                        <p:tgtEl>
                                          <p:spTgt spid="8"/>
                                        </p:tgtEl>
                                      </p:cBhvr>
                                    </p:animEffect>
                                  </p:childTnLst>
                                </p:cTn>
                              </p:par>
                              <p:par>
                                <p:cTn id="22" presetID="18" presetClass="emph" presetSubtype="0" fill="hold" grpId="1" nodeType="withEffect">
                                  <p:stCondLst>
                                    <p:cond delay="0"/>
                                  </p:stCondLst>
                                  <p:childTnLst>
                                    <p:set>
                                      <p:cBhvr override="childStyle">
                                        <p:cTn id="23" dur="700" fill="hold"/>
                                        <p:tgtEl>
                                          <p:spTgt spid="8"/>
                                        </p:tgtEl>
                                        <p:attrNameLst>
                                          <p:attrName>style.textDecorationUnderline</p:attrName>
                                        </p:attrNameLst>
                                      </p:cBhvr>
                                      <p:to>
                                        <p:strVal val="true"/>
                                      </p:to>
                                    </p:set>
                                  </p:childTnLst>
                                </p:cTn>
                              </p:par>
                              <p:par>
                                <p:cTn id="24" presetID="22" presetClass="entr" presetSubtype="8" fill="hold" grpId="0" nodeType="withEffect">
                                  <p:stCondLst>
                                    <p:cond delay="60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18" presetClass="emph" presetSubtype="0" fill="hold" grpId="1" nodeType="withEffect">
                                  <p:stCondLst>
                                    <p:cond delay="600"/>
                                  </p:stCondLst>
                                  <p:childTnLst>
                                    <p:set>
                                      <p:cBhvr override="childStyle">
                                        <p:cTn id="28" dur="500" fill="hold"/>
                                        <p:tgtEl>
                                          <p:spTgt spid="9"/>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par>
                                <p:cTn id="34" presetID="42" presetClass="path" presetSubtype="0" accel="50000" decel="50000" fill="hold" grpId="1" nodeType="withEffect">
                                  <p:stCondLst>
                                    <p:cond delay="0"/>
                                  </p:stCondLst>
                                  <p:childTnLst>
                                    <p:animMotion origin="layout" path="M 0.00087 2.22222E-6 L 0.32865 0.19606 " pathEditMode="relative" rAng="0" ptsTypes="AA">
                                      <p:cBhvr>
                                        <p:cTn id="35" dur="1750" fill="hold"/>
                                        <p:tgtEl>
                                          <p:spTgt spid="5"/>
                                        </p:tgtEl>
                                        <p:attrNameLst>
                                          <p:attrName>ppt_x</p:attrName>
                                          <p:attrName>ppt_y</p:attrName>
                                        </p:attrNameLst>
                                      </p:cBhvr>
                                      <p:rCtr x="16389" y="9792"/>
                                    </p:animMotion>
                                  </p:childTnLst>
                                </p:cTn>
                              </p:par>
                              <p:par>
                                <p:cTn id="36" presetID="10" presetClass="exit" presetSubtype="0" fill="hold" grpId="1" nodeType="withEffect">
                                  <p:stCondLst>
                                    <p:cond delay="0"/>
                                  </p:stCondLst>
                                  <p:childTnLst>
                                    <p:animEffect transition="out" filter="fade">
                                      <p:cBhvr>
                                        <p:cTn id="37" dur="1250"/>
                                        <p:tgtEl>
                                          <p:spTgt spid="4"/>
                                        </p:tgtEl>
                                      </p:cBhvr>
                                    </p:animEffect>
                                    <p:set>
                                      <p:cBhvr>
                                        <p:cTn id="38" dur="1" fill="hold">
                                          <p:stCondLst>
                                            <p:cond delay="1249"/>
                                          </p:stCondLst>
                                        </p:cTn>
                                        <p:tgtEl>
                                          <p:spTgt spid="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250"/>
                                        <p:tgtEl>
                                          <p:spTgt spid="8"/>
                                        </p:tgtEl>
                                      </p:cBhvr>
                                    </p:animEffect>
                                    <p:set>
                                      <p:cBhvr>
                                        <p:cTn id="41" dur="1" fill="hold">
                                          <p:stCondLst>
                                            <p:cond delay="249"/>
                                          </p:stCondLst>
                                        </p:cTn>
                                        <p:tgtEl>
                                          <p:spTgt spid="8"/>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250"/>
                                        <p:tgtEl>
                                          <p:spTgt spid="9"/>
                                        </p:tgtEl>
                                      </p:cBhvr>
                                    </p:animEffect>
                                    <p:set>
                                      <p:cBhvr>
                                        <p:cTn id="44" dur="1" fill="hold">
                                          <p:stCondLst>
                                            <p:cond delay="249"/>
                                          </p:stCondLst>
                                        </p:cTn>
                                        <p:tgtEl>
                                          <p:spTgt spid="9"/>
                                        </p:tgtEl>
                                        <p:attrNameLst>
                                          <p:attrName>style.visibility</p:attrName>
                                        </p:attrNameLst>
                                      </p:cBhvr>
                                      <p:to>
                                        <p:strVal val="hidden"/>
                                      </p:to>
                                    </p:set>
                                  </p:childTnLst>
                                </p:cTn>
                              </p:par>
                              <p:par>
                                <p:cTn id="45" presetID="10" presetClass="entr" presetSubtype="0" fill="hold" grpId="0" nodeType="withEffect">
                                  <p:stCondLst>
                                    <p:cond delay="0"/>
                                  </p:stCondLst>
                                  <p:iterate type="lt">
                                    <p:tmPct val="0"/>
                                  </p:iterate>
                                  <p:childTnLst>
                                    <p:set>
                                      <p:cBhvr>
                                        <p:cTn id="46" dur="1" fill="hold">
                                          <p:stCondLst>
                                            <p:cond delay="0"/>
                                          </p:stCondLst>
                                        </p:cTn>
                                        <p:tgtEl>
                                          <p:spTgt spid="10"/>
                                        </p:tgtEl>
                                        <p:attrNameLst>
                                          <p:attrName>style.visibility</p:attrName>
                                        </p:attrNameLst>
                                      </p:cBhvr>
                                      <p:to>
                                        <p:strVal val="visible"/>
                                      </p:to>
                                    </p:set>
                                    <p:animEffect transition="in" filter="fade">
                                      <p:cBhvr>
                                        <p:cTn id="47" dur="250"/>
                                        <p:tgtEl>
                                          <p:spTgt spid="10"/>
                                        </p:tgtEl>
                                      </p:cBhvr>
                                    </p:animEffect>
                                  </p:childTnLst>
                                </p:cTn>
                              </p:par>
                              <p:par>
                                <p:cTn id="48" presetID="22" presetClass="exit" presetSubtype="2" fill="hold" grpId="2" nodeType="withEffect">
                                  <p:stCondLst>
                                    <p:cond delay="1850"/>
                                  </p:stCondLst>
                                  <p:iterate type="lt">
                                    <p:tmPct val="0"/>
                                  </p:iterate>
                                  <p:childTnLst>
                                    <p:animEffect transition="out" filter="wipe(right)">
                                      <p:cBhvr>
                                        <p:cTn id="49" dur="750"/>
                                        <p:tgtEl>
                                          <p:spTgt spid="10"/>
                                        </p:tgtEl>
                                      </p:cBhvr>
                                    </p:animEffect>
                                    <p:set>
                                      <p:cBhvr>
                                        <p:cTn id="50" dur="1" fill="hold">
                                          <p:stCondLst>
                                            <p:cond delay="749"/>
                                          </p:stCondLst>
                                        </p:cTn>
                                        <p:tgtEl>
                                          <p:spTgt spid="10"/>
                                        </p:tgtEl>
                                        <p:attrNameLst>
                                          <p:attrName>style.visibility</p:attrName>
                                        </p:attrNameLst>
                                      </p:cBhvr>
                                      <p:to>
                                        <p:strVal val="hidden"/>
                                      </p:to>
                                    </p:set>
                                  </p:childTnLst>
                                </p:cTn>
                              </p:par>
                              <p:par>
                                <p:cTn id="51" presetID="34" presetClass="emph" presetSubtype="0" fill="hold" grpId="3" nodeType="withEffect">
                                  <p:stCondLst>
                                    <p:cond delay="850"/>
                                  </p:stCondLst>
                                  <p:iterate type="lt">
                                    <p:tmPct val="10000"/>
                                  </p:iterate>
                                  <p:childTnLst>
                                    <p:animMotion origin="layout" path="M 5.55556E-7 -1.48148E-6 L 0.11319 0.00023 " pathEditMode="relative" rAng="0" ptsTypes="AA">
                                      <p:cBhvr>
                                        <p:cTn id="52" dur="250" accel="50000" decel="50000" autoRev="1" fill="hold">
                                          <p:stCondLst>
                                            <p:cond delay="0"/>
                                          </p:stCondLst>
                                        </p:cTn>
                                        <p:tgtEl>
                                          <p:spTgt spid="10"/>
                                        </p:tgtEl>
                                        <p:attrNameLst>
                                          <p:attrName>ppt_x</p:attrName>
                                          <p:attrName>ppt_y</p:attrName>
                                        </p:attrNameLst>
                                      </p:cBhvr>
                                      <p:rCtr x="5660" y="0"/>
                                    </p:animMotion>
                                    <p:animRot by="1500000">
                                      <p:cBhvr>
                                        <p:cTn id="53" dur="125" fill="hold">
                                          <p:stCondLst>
                                            <p:cond delay="0"/>
                                          </p:stCondLst>
                                        </p:cTn>
                                        <p:tgtEl>
                                          <p:spTgt spid="10"/>
                                        </p:tgtEl>
                                        <p:attrNameLst>
                                          <p:attrName>r</p:attrName>
                                        </p:attrNameLst>
                                      </p:cBhvr>
                                    </p:animRot>
                                    <p:animRot by="-1500000">
                                      <p:cBhvr>
                                        <p:cTn id="54" dur="125" fill="hold">
                                          <p:stCondLst>
                                            <p:cond delay="125"/>
                                          </p:stCondLst>
                                        </p:cTn>
                                        <p:tgtEl>
                                          <p:spTgt spid="10"/>
                                        </p:tgtEl>
                                        <p:attrNameLst>
                                          <p:attrName>r</p:attrName>
                                        </p:attrNameLst>
                                      </p:cBhvr>
                                    </p:animRot>
                                    <p:animRot by="-1500000">
                                      <p:cBhvr>
                                        <p:cTn id="55" dur="125" fill="hold">
                                          <p:stCondLst>
                                            <p:cond delay="250"/>
                                          </p:stCondLst>
                                        </p:cTn>
                                        <p:tgtEl>
                                          <p:spTgt spid="10"/>
                                        </p:tgtEl>
                                        <p:attrNameLst>
                                          <p:attrName>r</p:attrName>
                                        </p:attrNameLst>
                                      </p:cBhvr>
                                    </p:animRot>
                                    <p:animRot by="1500000">
                                      <p:cBhvr>
                                        <p:cTn id="56" dur="125" fill="hold">
                                          <p:stCondLst>
                                            <p:cond delay="375"/>
                                          </p:stCondLst>
                                        </p:cTn>
                                        <p:tgtEl>
                                          <p:spTgt spid="10"/>
                                        </p:tgtEl>
                                        <p:attrNameLst>
                                          <p:attrName>r</p:attrName>
                                        </p:attrNameLst>
                                      </p:cBhvr>
                                    </p:animRot>
                                  </p:childTnLst>
                                </p:cTn>
                              </p:par>
                              <p:par>
                                <p:cTn id="57" presetID="22" presetClass="entr" presetSubtype="4" fill="hold" grpId="0" nodeType="withEffect">
                                  <p:stCondLst>
                                    <p:cond delay="2000"/>
                                  </p:stCondLst>
                                  <p:iterate type="lt">
                                    <p:tmPct val="0"/>
                                  </p:iterate>
                                  <p:childTnLst>
                                    <p:set>
                                      <p:cBhvr>
                                        <p:cTn id="58" dur="1" fill="hold">
                                          <p:stCondLst>
                                            <p:cond delay="0"/>
                                          </p:stCondLst>
                                        </p:cTn>
                                        <p:tgtEl>
                                          <p:spTgt spid="12"/>
                                        </p:tgtEl>
                                        <p:attrNameLst>
                                          <p:attrName>style.visibility</p:attrName>
                                        </p:attrNameLst>
                                      </p:cBhvr>
                                      <p:to>
                                        <p:strVal val="visible"/>
                                      </p:to>
                                    </p:set>
                                    <p:animEffect transition="in" filter="wipe(down)">
                                      <p:cBhvr>
                                        <p:cTn id="59" dur="250"/>
                                        <p:tgtEl>
                                          <p:spTgt spid="12"/>
                                        </p:tgtEl>
                                      </p:cBhvr>
                                    </p:animEffect>
                                  </p:childTnLst>
                                </p:cTn>
                              </p:par>
                              <p:par>
                                <p:cTn id="60" presetID="34" presetClass="emph" presetSubtype="0" fill="remove" grpId="3" nodeType="withEffect">
                                  <p:stCondLst>
                                    <p:cond delay="2000"/>
                                  </p:stCondLst>
                                  <p:iterate type="lt">
                                    <p:tmPct val="10000"/>
                                  </p:iterate>
                                  <p:childTnLst>
                                    <p:animMotion origin="layout" path="M 3.88889E-6 -1.48148E-6 L -0.00539 -0.09722 " pathEditMode="relative" rAng="0" ptsTypes="AA">
                                      <p:cBhvr>
                                        <p:cTn id="61" dur="250" accel="50000" decel="50000" autoRev="1" fill="hold">
                                          <p:stCondLst>
                                            <p:cond delay="0"/>
                                          </p:stCondLst>
                                        </p:cTn>
                                        <p:tgtEl>
                                          <p:spTgt spid="12"/>
                                        </p:tgtEl>
                                        <p:attrNameLst>
                                          <p:attrName>ppt_x</p:attrName>
                                          <p:attrName>ppt_y</p:attrName>
                                        </p:attrNameLst>
                                      </p:cBhvr>
                                      <p:rCtr x="-278" y="-4861"/>
                                    </p:animMotion>
                                    <p:animRot by="1500000">
                                      <p:cBhvr>
                                        <p:cTn id="62" dur="125" fill="hold">
                                          <p:stCondLst>
                                            <p:cond delay="0"/>
                                          </p:stCondLst>
                                        </p:cTn>
                                        <p:tgtEl>
                                          <p:spTgt spid="12"/>
                                        </p:tgtEl>
                                        <p:attrNameLst>
                                          <p:attrName>r</p:attrName>
                                        </p:attrNameLst>
                                      </p:cBhvr>
                                    </p:animRot>
                                    <p:animRot by="-1500000">
                                      <p:cBhvr>
                                        <p:cTn id="63" dur="125" fill="hold">
                                          <p:stCondLst>
                                            <p:cond delay="125"/>
                                          </p:stCondLst>
                                        </p:cTn>
                                        <p:tgtEl>
                                          <p:spTgt spid="12"/>
                                        </p:tgtEl>
                                        <p:attrNameLst>
                                          <p:attrName>r</p:attrName>
                                        </p:attrNameLst>
                                      </p:cBhvr>
                                    </p:animRot>
                                    <p:animRot by="-1500000">
                                      <p:cBhvr>
                                        <p:cTn id="64" dur="125" fill="hold">
                                          <p:stCondLst>
                                            <p:cond delay="250"/>
                                          </p:stCondLst>
                                        </p:cTn>
                                        <p:tgtEl>
                                          <p:spTgt spid="12"/>
                                        </p:tgtEl>
                                        <p:attrNameLst>
                                          <p:attrName>r</p:attrName>
                                        </p:attrNameLst>
                                      </p:cBhvr>
                                    </p:animRot>
                                    <p:animRot by="1500000">
                                      <p:cBhvr>
                                        <p:cTn id="65" dur="125" fill="hold">
                                          <p:stCondLst>
                                            <p:cond delay="375"/>
                                          </p:stCondLst>
                                        </p:cTn>
                                        <p:tgtEl>
                                          <p:spTgt spid="12"/>
                                        </p:tgtEl>
                                        <p:attrNameLst>
                                          <p:attrName>r</p:attrName>
                                        </p:attrNameLst>
                                      </p:cBhvr>
                                    </p:animRot>
                                  </p:childTnLst>
                                </p:cTn>
                              </p:par>
                              <p:par>
                                <p:cTn id="66" presetID="22" presetClass="entr" presetSubtype="8" fill="hold" grpId="0" nodeType="withEffect">
                                  <p:stCondLst>
                                    <p:cond delay="225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250"/>
                                        <p:tgtEl>
                                          <p:spTgt spid="11"/>
                                        </p:tgtEl>
                                      </p:cBhvr>
                                    </p:animEffect>
                                  </p:childTnLst>
                                </p:cTn>
                              </p:par>
                              <p:par>
                                <p:cTn id="69" presetID="22" presetClass="exit" presetSubtype="2" fill="hold" grpId="4" nodeType="withEffect">
                                  <p:stCondLst>
                                    <p:cond delay="2400"/>
                                  </p:stCondLst>
                                  <p:iterate type="lt">
                                    <p:tmPct val="0"/>
                                  </p:iterate>
                                  <p:childTnLst>
                                    <p:animEffect transition="out" filter="wipe(right)">
                                      <p:cBhvr>
                                        <p:cTn id="70" dur="250"/>
                                        <p:tgtEl>
                                          <p:spTgt spid="12"/>
                                        </p:tgtEl>
                                      </p:cBhvr>
                                    </p:animEffect>
                                    <p:set>
                                      <p:cBhvr>
                                        <p:cTn id="71" dur="1" fill="hold">
                                          <p:stCondLst>
                                            <p:cond delay="2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4" grpId="0"/>
      <p:bldP spid="4" grpId="1"/>
      <p:bldP spid="5" grpId="0"/>
      <p:bldP spid="5" grpId="1"/>
      <p:bldP spid="5" grpId="2"/>
      <p:bldP spid="10" grpId="0"/>
      <p:bldP spid="10" grpId="2"/>
      <p:bldP spid="10" grpId="3"/>
      <p:bldP spid="12" grpId="0"/>
      <p:bldP spid="12" grpId="3"/>
      <p:bldP spid="12" grpId="4"/>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874F0-11D1-4C9F-9BB2-781BADBF0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570"/>
            <a:ext cx="9144001" cy="6887570"/>
          </a:xfrm>
          <a:prstGeom prst="rect">
            <a:avLst/>
          </a:prstGeom>
        </p:spPr>
      </p:pic>
      <p:sp>
        <p:nvSpPr>
          <p:cNvPr id="8" name="Title 1">
            <a:extLst>
              <a:ext uri="{FF2B5EF4-FFF2-40B4-BE49-F238E27FC236}">
                <a16:creationId xmlns:a16="http://schemas.microsoft.com/office/drawing/2014/main" id="{F95F9098-EC93-45FA-AB9C-E05576AF0E62}"/>
              </a:ext>
            </a:extLst>
          </p:cNvPr>
          <p:cNvSpPr txBox="1">
            <a:spLocks/>
          </p:cNvSpPr>
          <p:nvPr/>
        </p:nvSpPr>
        <p:spPr>
          <a:xfrm>
            <a:off x="3810915" y="2648827"/>
            <a:ext cx="454694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good conscience</a:t>
            </a:r>
          </a:p>
        </p:txBody>
      </p:sp>
      <p:sp>
        <p:nvSpPr>
          <p:cNvPr id="10" name="Title 1">
            <a:extLst>
              <a:ext uri="{FF2B5EF4-FFF2-40B4-BE49-F238E27FC236}">
                <a16:creationId xmlns:a16="http://schemas.microsoft.com/office/drawing/2014/main" id="{A5BA2246-1E69-4312-B4F5-DEA5431376A4}"/>
              </a:ext>
            </a:extLst>
          </p:cNvPr>
          <p:cNvSpPr txBox="1">
            <a:spLocks/>
          </p:cNvSpPr>
          <p:nvPr/>
        </p:nvSpPr>
        <p:spPr>
          <a:xfrm>
            <a:off x="3981214" y="3322851"/>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desiring to live</a:t>
            </a:r>
          </a:p>
        </p:txBody>
      </p:sp>
      <p:sp>
        <p:nvSpPr>
          <p:cNvPr id="5" name="Rectangle 2">
            <a:extLst>
              <a:ext uri="{FF2B5EF4-FFF2-40B4-BE49-F238E27FC236}">
                <a16:creationId xmlns:a16="http://schemas.microsoft.com/office/drawing/2014/main" id="{F01D6A31-90C2-4183-BA18-D70D79C55573}"/>
              </a:ext>
            </a:extLst>
          </p:cNvPr>
          <p:cNvSpPr txBox="1">
            <a:spLocks noChangeArrowheads="1"/>
          </p:cNvSpPr>
          <p:nvPr/>
        </p:nvSpPr>
        <p:spPr bwMode="auto">
          <a:xfrm>
            <a:off x="4093372" y="3359943"/>
            <a:ext cx="17526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9A5EDEAF-8F9D-4584-9A6C-EC9F4E9887D4}"/>
              </a:ext>
            </a:extLst>
          </p:cNvPr>
          <p:cNvSpPr>
            <a:spLocks noGrp="1" noChangeArrowheads="1"/>
          </p:cNvSpPr>
          <p:nvPr>
            <p:ph type="title"/>
          </p:nvPr>
        </p:nvSpPr>
        <p:spPr>
          <a:xfrm>
            <a:off x="457200" y="1949115"/>
            <a:ext cx="8229600" cy="295976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Pray for us; for we are confident that we have a good conscience, in all things desiring to live honorably.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13:18 </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9F7C486-B7A6-429B-A650-2B924A910A19}"/>
              </a:ext>
            </a:extLst>
          </p:cNvPr>
          <p:cNvSpPr txBox="1">
            <a:spLocks noChangeArrowheads="1"/>
          </p:cNvSpPr>
          <p:nvPr/>
        </p:nvSpPr>
        <p:spPr bwMode="auto">
          <a:xfrm>
            <a:off x="335840" y="2016007"/>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Pray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8">
            <a:extLst>
              <a:ext uri="{FF2B5EF4-FFF2-40B4-BE49-F238E27FC236}">
                <a16:creationId xmlns:a16="http://schemas.microsoft.com/office/drawing/2014/main" id="{FE818ADC-551D-46FC-9FC4-A4D740C220E7}"/>
              </a:ext>
            </a:extLst>
          </p:cNvPr>
          <p:cNvSpPr>
            <a:spLocks noChangeArrowheads="1"/>
          </p:cNvSpPr>
          <p:nvPr/>
        </p:nvSpPr>
        <p:spPr bwMode="auto">
          <a:xfrm>
            <a:off x="1503058" y="3977175"/>
            <a:ext cx="2895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honorably</a:t>
            </a:r>
            <a:endParaRPr lang="en-US" sz="4410" b="1" i="1" dirty="0">
              <a:solidFill>
                <a:srgbClr val="CC9900"/>
              </a:solidFill>
              <a:latin typeface="Calibri" panose="020F0502020204030204" pitchFamily="34" charset="0"/>
              <a:cs typeface="Calibri" panose="020F0502020204030204" pitchFamily="34" charset="0"/>
            </a:endParaRPr>
          </a:p>
        </p:txBody>
      </p:sp>
      <p:sp>
        <p:nvSpPr>
          <p:cNvPr id="6" name="Rectangle 2" hidden="1">
            <a:extLst>
              <a:ext uri="{FF2B5EF4-FFF2-40B4-BE49-F238E27FC236}">
                <a16:creationId xmlns:a16="http://schemas.microsoft.com/office/drawing/2014/main" id="{D0F9BB37-3033-4C93-B43D-919CFD806C52}"/>
              </a:ext>
            </a:extLst>
          </p:cNvPr>
          <p:cNvSpPr txBox="1">
            <a:spLocks noChangeArrowheads="1"/>
          </p:cNvSpPr>
          <p:nvPr/>
        </p:nvSpPr>
        <p:spPr bwMode="auto">
          <a:xfrm>
            <a:off x="6623987" y="2686617"/>
            <a:ext cx="1828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06080805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1000"/>
                                        <p:tgtEl>
                                          <p:spTgt spid="4"/>
                                        </p:tgtEl>
                                      </p:cBhvr>
                                    </p:animEffect>
                                  </p:childTnLst>
                                </p:cTn>
                              </p:par>
                            </p:childTnLst>
                          </p:cTn>
                        </p:par>
                        <p:par>
                          <p:cTn id="8" fill="hold">
                            <p:stCondLst>
                              <p:cond delay="1000"/>
                            </p:stCondLst>
                            <p:childTnLst>
                              <p:par>
                                <p:cTn id="9" presetID="10" presetClass="exit" presetSubtype="0" fill="hold" grpId="2"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18" presetClass="emph" presetSubtype="0" fill="hold" grpId="1" nodeType="withEffect">
                                  <p:stCondLst>
                                    <p:cond delay="0"/>
                                  </p:stCondLst>
                                  <p:childTnLst>
                                    <p:set>
                                      <p:cBhvr override="childStyle">
                                        <p:cTn id="21" dur="500" fill="hold"/>
                                        <p:tgtEl>
                                          <p:spTgt spid="8"/>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18" presetClass="emph" presetSubtype="0" fill="hold" grpId="1" nodeType="withEffect">
                                  <p:stCondLst>
                                    <p:cond delay="0"/>
                                  </p:stCondLst>
                                  <p:childTnLst>
                                    <p:set>
                                      <p:cBhvr override="childStyle">
                                        <p:cTn id="28" dur="500" fill="hold"/>
                                        <p:tgtEl>
                                          <p:spTgt spid="10"/>
                                        </p:tgtEl>
                                        <p:attrNameLst>
                                          <p:attrName>style.textDecorationUnderline</p:attrName>
                                        </p:attrNameLst>
                                      </p:cBhvr>
                                      <p:to>
                                        <p:strVal val="true"/>
                                      </p:to>
                                    </p:set>
                                  </p:childTnLst>
                                </p:cTn>
                              </p:par>
                              <p:par>
                                <p:cTn id="29" presetID="0" presetClass="entr" presetSubtype="0" fill="hold" grpId="0" nodeType="withEffect">
                                  <p:stCondLst>
                                    <p:cond delay="400"/>
                                  </p:stCondLst>
                                  <p:iterate type="lt">
                                    <p:tmPct val="10000"/>
                                  </p:iterate>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stCondLst>
                                            <p:cond delay="0"/>
                                          </p:stCondLst>
                                        </p:cTn>
                                        <p:tgtEl>
                                          <p:spTgt spid="9"/>
                                        </p:tgtEl>
                                      </p:cBhvr>
                                    </p:animEffect>
                                    <p:anim to="" calcmode="lin" valueType="num">
                                      <p:cBhvr>
                                        <p:cTn id="32"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34" fill="hold">
                            <p:stCondLst>
                              <p:cond delay="130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50"/>
                                        <p:tgtEl>
                                          <p:spTgt spid="5"/>
                                        </p:tgtEl>
                                      </p:cBhvr>
                                    </p:animEffect>
                                  </p:childTnLst>
                                </p:cTn>
                              </p:par>
                              <p:par>
                                <p:cTn id="43" presetID="42" presetClass="path" presetSubtype="0" accel="50000" decel="50000" fill="hold" grpId="1" nodeType="withEffect">
                                  <p:stCondLst>
                                    <p:cond delay="0"/>
                                  </p:stCondLst>
                                  <p:childTnLst>
                                    <p:animMotion origin="layout" path="M 0.00086 -1.11111E-6 L 0.2809 -0.09792 " pathEditMode="relative" rAng="0" ptsTypes="AA">
                                      <p:cBhvr>
                                        <p:cTn id="44" dur="1750" fill="hold"/>
                                        <p:tgtEl>
                                          <p:spTgt spid="5"/>
                                        </p:tgtEl>
                                        <p:attrNameLst>
                                          <p:attrName>ppt_x</p:attrName>
                                          <p:attrName>ppt_y</p:attrName>
                                        </p:attrNameLst>
                                      </p:cBhvr>
                                      <p:rCtr x="13993" y="-4907"/>
                                    </p:animMotion>
                                  </p:childTnLst>
                                </p:cTn>
                              </p:par>
                              <p:par>
                                <p:cTn id="45" presetID="10" presetClass="exit" presetSubtype="0" fill="hold" grpId="1" nodeType="withEffect">
                                  <p:stCondLst>
                                    <p:cond delay="0"/>
                                  </p:stCondLst>
                                  <p:childTnLst>
                                    <p:animEffect transition="out" filter="fade">
                                      <p:cBhvr>
                                        <p:cTn id="46" dur="1250"/>
                                        <p:tgtEl>
                                          <p:spTgt spid="4"/>
                                        </p:tgtEl>
                                      </p:cBhvr>
                                    </p:animEffect>
                                    <p:set>
                                      <p:cBhvr>
                                        <p:cTn id="47" dur="1" fill="hold">
                                          <p:stCondLst>
                                            <p:cond delay="1249"/>
                                          </p:stCondLst>
                                        </p:cTn>
                                        <p:tgtEl>
                                          <p:spTgt spid="4"/>
                                        </p:tgtEl>
                                        <p:attrNameLst>
                                          <p:attrName>style.visibility</p:attrName>
                                        </p:attrNameLst>
                                      </p:cBhvr>
                                      <p:to>
                                        <p:strVal val="hidden"/>
                                      </p:to>
                                    </p:set>
                                  </p:childTnLst>
                                </p:cTn>
                              </p:par>
                              <p:par>
                                <p:cTn id="48" presetID="10" presetClass="exit" presetSubtype="0" fill="hold" grpId="2" nodeType="withEffect">
                                  <p:stCondLst>
                                    <p:cond delay="0"/>
                                  </p:stCondLst>
                                  <p:iterate type="lt">
                                    <p:tmPct val="0"/>
                                  </p:iterate>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250"/>
                                        <p:tgtEl>
                                          <p:spTgt spid="8"/>
                                        </p:tgtEl>
                                      </p:cBhvr>
                                    </p:animEffect>
                                    <p:set>
                                      <p:cBhvr>
                                        <p:cTn id="53" dur="1" fill="hold">
                                          <p:stCondLst>
                                            <p:cond delay="249"/>
                                          </p:stCondLst>
                                        </p:cTn>
                                        <p:tgtEl>
                                          <p:spTgt spid="8"/>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250"/>
                                        <p:tgtEl>
                                          <p:spTgt spid="10"/>
                                        </p:tgtEl>
                                      </p:cBhvr>
                                    </p:animEffect>
                                    <p:set>
                                      <p:cBhvr>
                                        <p:cTn id="56"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0" grpId="0"/>
      <p:bldP spid="10" grpId="1"/>
      <p:bldP spid="10" grpId="2"/>
      <p:bldP spid="5" grpId="0"/>
      <p:bldP spid="5" grpId="1"/>
      <p:bldP spid="5" grpId="2"/>
      <p:bldP spid="4" grpId="0"/>
      <p:bldP spid="4" grpId="1"/>
      <p:bldP spid="7" grpId="0"/>
      <p:bldP spid="9" grpId="0"/>
      <p:bldP spid="9" grpId="1"/>
      <p:bldP spid="9"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23E744-D329-44E6-8E54-7FA97060A7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1605EBDD-0F12-4565-89AE-AF9A7F710416}"/>
              </a:ext>
            </a:extLst>
          </p:cNvPr>
          <p:cNvSpPr txBox="1">
            <a:spLocks/>
          </p:cNvSpPr>
          <p:nvPr/>
        </p:nvSpPr>
        <p:spPr>
          <a:xfrm>
            <a:off x="335618" y="2730421"/>
            <a:ext cx="8331260" cy="7590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but according to their own desires</a:t>
            </a:r>
          </a:p>
        </p:txBody>
      </p:sp>
      <p:sp>
        <p:nvSpPr>
          <p:cNvPr id="4" name="Rectangle 2">
            <a:extLst>
              <a:ext uri="{FF2B5EF4-FFF2-40B4-BE49-F238E27FC236}">
                <a16:creationId xmlns:a16="http://schemas.microsoft.com/office/drawing/2014/main" id="{9A5EDEAF-8F9D-4584-9A6C-EC9F4E9887D4}"/>
              </a:ext>
            </a:extLst>
          </p:cNvPr>
          <p:cNvSpPr>
            <a:spLocks noGrp="1" noChangeArrowheads="1"/>
          </p:cNvSpPr>
          <p:nvPr>
            <p:ph type="title"/>
          </p:nvPr>
        </p:nvSpPr>
        <p:spPr>
          <a:xfrm>
            <a:off x="381000" y="1339515"/>
            <a:ext cx="8382000" cy="417896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time will come when they will not endure sound doctrine, but according to their own desires, because they have itching ears, they will heap up for themselves teachers;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4:3 </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FEC240A8-E56A-4268-A8DE-B3DA9F4E0B5E}"/>
              </a:ext>
            </a:extLst>
          </p:cNvPr>
          <p:cNvSpPr txBox="1">
            <a:spLocks noChangeArrowheads="1"/>
          </p:cNvSpPr>
          <p:nvPr/>
        </p:nvSpPr>
        <p:spPr bwMode="auto">
          <a:xfrm>
            <a:off x="6623987" y="2686617"/>
            <a:ext cx="1828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97706966-7D97-44C3-826B-9722F0157D39}"/>
              </a:ext>
            </a:extLst>
          </p:cNvPr>
          <p:cNvSpPr txBox="1">
            <a:spLocks noChangeArrowheads="1"/>
          </p:cNvSpPr>
          <p:nvPr/>
        </p:nvSpPr>
        <p:spPr bwMode="auto">
          <a:xfrm>
            <a:off x="2940844" y="2350293"/>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2187291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ppt_y+#ppt_h/2"/>
                                          </p:val>
                                        </p:tav>
                                        <p:tav tm="100000">
                                          <p:val>
                                            <p:strVal val="#ppt_y"/>
                                          </p:val>
                                        </p:tav>
                                      </p:tavLst>
                                    </p:anim>
                                    <p:anim calcmode="lin" valueType="num">
                                      <p:cBhvr>
                                        <p:cTn id="9" dur="500" fill="hold"/>
                                        <p:tgtEl>
                                          <p:spTgt spid="4"/>
                                        </p:tgtEl>
                                        <p:attrNameLst>
                                          <p:attrName>ppt_w</p:attrName>
                                        </p:attrNameLst>
                                      </p:cBhvr>
                                      <p:tavLst>
                                        <p:tav tm="0">
                                          <p:val>
                                            <p:strVal val="#ppt_w"/>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50"/>
                                        <p:tgtEl>
                                          <p:spTgt spid="5"/>
                                        </p:tgtEl>
                                      </p:cBhvr>
                                    </p:animEffect>
                                  </p:childTnLst>
                                </p:cTn>
                              </p:par>
                              <p:par>
                                <p:cTn id="27" presetID="42" presetClass="path" presetSubtype="0" accel="50000" decel="50000" fill="hold" grpId="1" nodeType="withEffect">
                                  <p:stCondLst>
                                    <p:cond delay="0"/>
                                  </p:stCondLst>
                                  <p:childTnLst>
                                    <p:animMotion origin="layout" path="M 0.00087 -2.96296E-6 L -0.39306 -0.04884 " pathEditMode="relative" rAng="0" ptsTypes="AA">
                                      <p:cBhvr>
                                        <p:cTn id="28" dur="1750" fill="hold"/>
                                        <p:tgtEl>
                                          <p:spTgt spid="5"/>
                                        </p:tgtEl>
                                        <p:attrNameLst>
                                          <p:attrName>ppt_x</p:attrName>
                                          <p:attrName>ppt_y</p:attrName>
                                        </p:attrNameLst>
                                      </p:cBhvr>
                                      <p:rCtr x="-19705" y="-2454"/>
                                    </p:animMotion>
                                  </p:childTnLst>
                                </p:cTn>
                              </p:par>
                              <p:par>
                                <p:cTn id="29" presetID="10" presetClass="exit" presetSubtype="0" fill="hold" grpId="1" nodeType="withEffect">
                                  <p:stCondLst>
                                    <p:cond delay="0"/>
                                  </p:stCondLst>
                                  <p:childTnLst>
                                    <p:animEffect transition="out" filter="fade">
                                      <p:cBhvr>
                                        <p:cTn id="30" dur="1250"/>
                                        <p:tgtEl>
                                          <p:spTgt spid="4"/>
                                        </p:tgtEl>
                                      </p:cBhvr>
                                    </p:animEffect>
                                    <p:set>
                                      <p:cBhvr>
                                        <p:cTn id="31" dur="1" fill="hold">
                                          <p:stCondLst>
                                            <p:cond delay="1249"/>
                                          </p:stCondLst>
                                        </p:cTn>
                                        <p:tgtEl>
                                          <p:spTgt spid="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4" grpId="0"/>
      <p:bldP spid="4" grpId="1"/>
      <p:bldP spid="5" grpId="0"/>
      <p:bldP spid="5" grpId="1"/>
      <p:bldP spid="5"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79740-E596-408F-A49A-7B187B623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5" y="-4550"/>
            <a:ext cx="9234985" cy="6862549"/>
          </a:xfrm>
          <a:prstGeom prst="rect">
            <a:avLst/>
          </a:prstGeom>
        </p:spPr>
      </p:pic>
      <p:sp>
        <p:nvSpPr>
          <p:cNvPr id="4" name="Rectangle 2">
            <a:extLst>
              <a:ext uri="{FF2B5EF4-FFF2-40B4-BE49-F238E27FC236}">
                <a16:creationId xmlns:a16="http://schemas.microsoft.com/office/drawing/2014/main" id="{9A5EDEAF-8F9D-4584-9A6C-EC9F4E9887D4}"/>
              </a:ext>
            </a:extLst>
          </p:cNvPr>
          <p:cNvSpPr>
            <a:spLocks noGrp="1" noChangeArrowheads="1"/>
          </p:cNvSpPr>
          <p:nvPr>
            <p:ph type="title"/>
          </p:nvPr>
        </p:nvSpPr>
        <p:spPr>
          <a:xfrm>
            <a:off x="457200" y="1720515"/>
            <a:ext cx="8229600" cy="341696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go and learn what this means: 'I desire mercy and not sacrifice.' For I did not come to call the righteous, but sinners, to repentance."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9:13 </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035B1AFA-B8EA-475B-BABC-3A46E077D084}"/>
              </a:ext>
            </a:extLst>
          </p:cNvPr>
          <p:cNvSpPr txBox="1">
            <a:spLocks noChangeArrowheads="1"/>
          </p:cNvSpPr>
          <p:nvPr/>
        </p:nvSpPr>
        <p:spPr bwMode="auto">
          <a:xfrm>
            <a:off x="2940844" y="2350293"/>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20FE289F-7158-45A1-A83D-B04636D7343A}"/>
              </a:ext>
            </a:extLst>
          </p:cNvPr>
          <p:cNvSpPr txBox="1">
            <a:spLocks noChangeArrowheads="1"/>
          </p:cNvSpPr>
          <p:nvPr/>
        </p:nvSpPr>
        <p:spPr bwMode="auto">
          <a:xfrm>
            <a:off x="272717" y="1193002"/>
            <a:ext cx="171976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8" name="Title 1">
            <a:extLst>
              <a:ext uri="{FF2B5EF4-FFF2-40B4-BE49-F238E27FC236}">
                <a16:creationId xmlns:a16="http://schemas.microsoft.com/office/drawing/2014/main" id="{827F8164-E7FB-4E18-9151-365E73023DE9}"/>
              </a:ext>
            </a:extLst>
          </p:cNvPr>
          <p:cNvSpPr txBox="1">
            <a:spLocks/>
          </p:cNvSpPr>
          <p:nvPr/>
        </p:nvSpPr>
        <p:spPr>
          <a:xfrm>
            <a:off x="521970" y="3017521"/>
            <a:ext cx="2289810" cy="914400"/>
          </a:xfrm>
          <a:prstGeom prst="rect">
            <a:avLst/>
          </a:prstGeom>
        </p:spPr>
        <p:txBody>
          <a:bodyPr vert="horz" lIns="91440" tIns="45720" rIns="91440" bIns="45720" rtlCol="0" anchor="ctr">
            <a:prstTxWarp prst="textStop">
              <a:avLst/>
            </a:prstTxWarp>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9966FF"/>
                  </a:glow>
                  <a:outerShdw blurRad="50800" algn="tl" rotWithShape="0">
                    <a:srgbClr val="000000"/>
                  </a:outerShdw>
                </a:effectLst>
                <a:latin typeface="Calibri" panose="020F0502020204030204" pitchFamily="34" charset="0"/>
              </a:rPr>
              <a:t>temporary</a:t>
            </a:r>
          </a:p>
        </p:txBody>
      </p:sp>
      <p:sp>
        <p:nvSpPr>
          <p:cNvPr id="6" name="Title 1">
            <a:extLst>
              <a:ext uri="{FF2B5EF4-FFF2-40B4-BE49-F238E27FC236}">
                <a16:creationId xmlns:a16="http://schemas.microsoft.com/office/drawing/2014/main" id="{20C7B2B6-F022-4222-A953-02EBDE0CCB2B}"/>
              </a:ext>
            </a:extLst>
          </p:cNvPr>
          <p:cNvSpPr txBox="1">
            <a:spLocks/>
          </p:cNvSpPr>
          <p:nvPr/>
        </p:nvSpPr>
        <p:spPr>
          <a:xfrm>
            <a:off x="4739640" y="2377440"/>
            <a:ext cx="1512570" cy="909963"/>
          </a:xfrm>
          <a:prstGeom prst="rect">
            <a:avLst/>
          </a:prstGeom>
        </p:spPr>
        <p:txBody>
          <a:bodyPr vert="horz" lIns="91440" tIns="45720" rIns="91440" bIns="45720" rtlCol="0" anchor="ctr">
            <a:prstTxWarp prst="textStop">
              <a:avLst/>
            </a:prstTxWarp>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genuine</a:t>
            </a:r>
          </a:p>
        </p:txBody>
      </p:sp>
    </p:spTree>
    <p:extLst>
      <p:ext uri="{BB962C8B-B14F-4D97-AF65-F5344CB8AC3E}">
        <p14:creationId xmlns:p14="http://schemas.microsoft.com/office/powerpoint/2010/main" val="1221356992"/>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cTn>
                              </p:par>
                            </p:childTnLst>
                          </p:cTn>
                        </p:par>
                        <p:par>
                          <p:cTn id="8" fill="hold">
                            <p:stCondLst>
                              <p:cond delay="1000"/>
                            </p:stCondLst>
                            <p:childTnLst>
                              <p:par>
                                <p:cTn id="9" presetID="10" presetClass="exit" presetSubtype="0" fill="hold" grpId="2"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stCondLst>
                                            <p:cond delay="0"/>
                                          </p:stCondLst>
                                        </p:cTn>
                                        <p:tgtEl>
                                          <p:spTgt spid="6"/>
                                        </p:tgtEl>
                                      </p:cBhvr>
                                    </p:animEffect>
                                    <p:anim to="" calcmode="lin" valueType="num">
                                      <p:cBhvr>
                                        <p:cTn id="1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stCondLst>
                                            <p:cond delay="0"/>
                                          </p:stCondLst>
                                        </p:cTn>
                                        <p:tgtEl>
                                          <p:spTgt spid="8"/>
                                        </p:tgtEl>
                                      </p:cBhvr>
                                    </p:animEffect>
                                    <p:anim to="" calcmode="lin" valueType="num">
                                      <p:cBhvr>
                                        <p:cTn id="2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par>
                                <p:cTn id="31" presetID="6" presetClass="emph" presetSubtype="0" fill="hold" grpId="3" nodeType="withEffect">
                                  <p:stCondLst>
                                    <p:cond delay="0"/>
                                  </p:stCondLst>
                                  <p:childTnLst>
                                    <p:animScale>
                                      <p:cBhvr>
                                        <p:cTn id="32" dur="2000" fill="hold"/>
                                        <p:tgtEl>
                                          <p:spTgt spid="5"/>
                                        </p:tgtEl>
                                      </p:cBhvr>
                                      <p:by x="91000" y="91000"/>
                                    </p:animScale>
                                  </p:childTnLst>
                                </p:cTn>
                              </p:par>
                              <p:par>
                                <p:cTn id="33" presetID="42" presetClass="path" presetSubtype="0" accel="50000" decel="50000" fill="hold" grpId="1" nodeType="withEffect">
                                  <p:stCondLst>
                                    <p:cond delay="0"/>
                                  </p:stCondLst>
                                  <p:childTnLst>
                                    <p:animMotion origin="layout" path="M 0.00087 1.11111E-6 L -0.30625 -0.16852 " pathEditMode="relative" rAng="0" ptsTypes="AA">
                                      <p:cBhvr>
                                        <p:cTn id="34" dur="1750" fill="hold"/>
                                        <p:tgtEl>
                                          <p:spTgt spid="5"/>
                                        </p:tgtEl>
                                        <p:attrNameLst>
                                          <p:attrName>ppt_x</p:attrName>
                                          <p:attrName>ppt_y</p:attrName>
                                        </p:attrNameLst>
                                      </p:cBhvr>
                                      <p:rCtr x="-15365" y="-8426"/>
                                    </p:animMotion>
                                  </p:childTnLst>
                                </p:cTn>
                              </p:par>
                              <p:par>
                                <p:cTn id="35" presetID="10" presetClass="exit" presetSubtype="0" fill="hold" grpId="1" nodeType="withEffect">
                                  <p:stCondLst>
                                    <p:cond delay="0"/>
                                  </p:stCondLst>
                                  <p:childTnLst>
                                    <p:animEffect transition="out" filter="fade">
                                      <p:cBhvr>
                                        <p:cTn id="36" dur="1250"/>
                                        <p:tgtEl>
                                          <p:spTgt spid="4"/>
                                        </p:tgtEl>
                                      </p:cBhvr>
                                    </p:animEffect>
                                    <p:set>
                                      <p:cBhvr>
                                        <p:cTn id="37" dur="1" fill="hold">
                                          <p:stCondLst>
                                            <p:cond delay="1249"/>
                                          </p:stCondLst>
                                        </p:cTn>
                                        <p:tgtEl>
                                          <p:spTgt spid="4"/>
                                        </p:tgtEl>
                                        <p:attrNameLst>
                                          <p:attrName>style.visibility</p:attrName>
                                        </p:attrNameLst>
                                      </p:cBhvr>
                                      <p:to>
                                        <p:strVal val="hidden"/>
                                      </p:to>
                                    </p:set>
                                  </p:childTnLst>
                                </p:cTn>
                              </p:par>
                              <p:par>
                                <p:cTn id="38" presetID="0" presetClass="exit" presetSubtype="0" fill="hold" grpId="1" nodeType="withEffect">
                                  <p:stCondLst>
                                    <p:cond delay="0"/>
                                  </p:stCondLst>
                                  <p:childTnLst>
                                    <p:set>
                                      <p:cBhvr>
                                        <p:cTn id="39" dur="1" fill="hold">
                                          <p:stCondLst>
                                            <p:cond delay="999"/>
                                          </p:stCondLst>
                                        </p:cTn>
                                        <p:tgtEl>
                                          <p:spTgt spid="6"/>
                                        </p:tgtEl>
                                        <p:attrNameLst>
                                          <p:attrName>style.visibility</p:attrName>
                                        </p:attrNameLst>
                                      </p:cBhvr>
                                      <p:to>
                                        <p:strVal val="hidden"/>
                                      </p:to>
                                    </p:set>
                                    <p:animEffect transition="out" filter="dissolve">
                                      <p:cBhvr>
                                        <p:cTn id="40" dur="1000">
                                          <p:stCondLst>
                                            <p:cond delay="0"/>
                                          </p:stCondLst>
                                        </p:cTn>
                                        <p:tgtEl>
                                          <p:spTgt spid="6"/>
                                        </p:tgtEl>
                                      </p:cBhvr>
                                    </p:animEffect>
                                    <p:anim to="" calcmode="lin" valueType="num">
                                      <p:cBhvr>
                                        <p:cTn id="41"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42"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43" presetID="0" presetClass="exit" presetSubtype="0" fill="hold" grpId="1" nodeType="withEffect">
                                  <p:stCondLst>
                                    <p:cond delay="0"/>
                                  </p:stCondLst>
                                  <p:childTnLst>
                                    <p:set>
                                      <p:cBhvr>
                                        <p:cTn id="44" dur="1" fill="hold">
                                          <p:stCondLst>
                                            <p:cond delay="999"/>
                                          </p:stCondLst>
                                        </p:cTn>
                                        <p:tgtEl>
                                          <p:spTgt spid="8"/>
                                        </p:tgtEl>
                                        <p:attrNameLst>
                                          <p:attrName>style.visibility</p:attrName>
                                        </p:attrNameLst>
                                      </p:cBhvr>
                                      <p:to>
                                        <p:strVal val="hidden"/>
                                      </p:to>
                                    </p:set>
                                    <p:animEffect transition="out" filter="dissolve">
                                      <p:cBhvr>
                                        <p:cTn id="45" dur="1000">
                                          <p:stCondLst>
                                            <p:cond delay="0"/>
                                          </p:stCondLst>
                                        </p:cTn>
                                        <p:tgtEl>
                                          <p:spTgt spid="8"/>
                                        </p:tgtEl>
                                      </p:cBhvr>
                                    </p:animEffect>
                                    <p:anim to="" calcmode="lin" valueType="num">
                                      <p:cBhvr>
                                        <p:cTn id="46"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47"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48" presetID="42" presetClass="path" presetSubtype="0" accel="50000" decel="50000" fill="hold" grpId="2" nodeType="withEffect">
                                  <p:stCondLst>
                                    <p:cond delay="0"/>
                                  </p:stCondLst>
                                  <p:childTnLst>
                                    <p:animMotion origin="layout" path="M -1.66667E-6 -2.96296E-6 L -0.08854 0.10047 " pathEditMode="relative" rAng="0" ptsTypes="AA">
                                      <p:cBhvr>
                                        <p:cTn id="49" dur="1000" fill="hold"/>
                                        <p:tgtEl>
                                          <p:spTgt spid="6"/>
                                        </p:tgtEl>
                                        <p:attrNameLst>
                                          <p:attrName>ppt_x</p:attrName>
                                          <p:attrName>ppt_y</p:attrName>
                                        </p:attrNameLst>
                                      </p:cBhvr>
                                      <p:rCtr x="-4427" y="5023"/>
                                    </p:animMotion>
                                  </p:childTnLst>
                                </p:cTn>
                              </p:par>
                              <p:par>
                                <p:cTn id="50" presetID="42" presetClass="path" presetSubtype="0" accel="50000" decel="50000" fill="hold" grpId="2" nodeType="withEffect">
                                  <p:stCondLst>
                                    <p:cond delay="0"/>
                                  </p:stCondLst>
                                  <p:childTnLst>
                                    <p:animMotion origin="layout" path="M -1.66667E-6 -2.96296E-6 L 0.33264 0.00486 " pathEditMode="relative" rAng="0" ptsTypes="AA">
                                      <p:cBhvr>
                                        <p:cTn id="51" dur="1000" fill="hold"/>
                                        <p:tgtEl>
                                          <p:spTgt spid="8"/>
                                        </p:tgtEl>
                                        <p:attrNameLst>
                                          <p:attrName>ppt_x</p:attrName>
                                          <p:attrName>ppt_y</p:attrName>
                                        </p:attrNameLst>
                                      </p:cBhvr>
                                      <p:rCtr x="16632"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5" grpId="3"/>
      <p:bldP spid="8" grpId="0"/>
      <p:bldP spid="8" grpId="1"/>
      <p:bldP spid="8" grpId="2"/>
      <p:bldP spid="6" grpId="0"/>
      <p:bldP spid="6" grpId="1"/>
      <p:bldP spid="6"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4DBAE-00C4-4224-8204-36E81C00F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
        <p:nvSpPr>
          <p:cNvPr id="26" name="Title 1">
            <a:extLst>
              <a:ext uri="{FF2B5EF4-FFF2-40B4-BE49-F238E27FC236}">
                <a16:creationId xmlns:a16="http://schemas.microsoft.com/office/drawing/2014/main" id="{AB5AF6B4-C69A-46B2-9D44-4445DE008CC9}"/>
              </a:ext>
            </a:extLst>
          </p:cNvPr>
          <p:cNvSpPr txBox="1">
            <a:spLocks/>
          </p:cNvSpPr>
          <p:nvPr/>
        </p:nvSpPr>
        <p:spPr>
          <a:xfrm>
            <a:off x="6467346" y="2477590"/>
            <a:ext cx="1729350" cy="7222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desires</a:t>
            </a:r>
          </a:p>
        </p:txBody>
      </p:sp>
      <p:sp>
        <p:nvSpPr>
          <p:cNvPr id="25" name="Title 1">
            <a:extLst>
              <a:ext uri="{FF2B5EF4-FFF2-40B4-BE49-F238E27FC236}">
                <a16:creationId xmlns:a16="http://schemas.microsoft.com/office/drawing/2014/main" id="{9737BF3B-2CCC-4FF2-98F8-7443DD9C9630}"/>
              </a:ext>
            </a:extLst>
          </p:cNvPr>
          <p:cNvSpPr txBox="1">
            <a:spLocks/>
          </p:cNvSpPr>
          <p:nvPr/>
        </p:nvSpPr>
        <p:spPr>
          <a:xfrm>
            <a:off x="365941" y="1262317"/>
            <a:ext cx="1729350" cy="7222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desires</a:t>
            </a:r>
          </a:p>
        </p:txBody>
      </p:sp>
      <p:sp>
        <p:nvSpPr>
          <p:cNvPr id="4" name="Rectangle 2">
            <a:extLst>
              <a:ext uri="{FF2B5EF4-FFF2-40B4-BE49-F238E27FC236}">
                <a16:creationId xmlns:a16="http://schemas.microsoft.com/office/drawing/2014/main" id="{9A5EDEAF-8F9D-4584-9A6C-EC9F4E9887D4}"/>
              </a:ext>
            </a:extLst>
          </p:cNvPr>
          <p:cNvSpPr>
            <a:spLocks noGrp="1" noChangeArrowheads="1"/>
          </p:cNvSpPr>
          <p:nvPr>
            <p:ph type="title"/>
          </p:nvPr>
        </p:nvSpPr>
        <p:spPr>
          <a:xfrm>
            <a:off x="342900" y="495300"/>
            <a:ext cx="8458200" cy="5867399"/>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 said to them all, "If anyone desires to come after Me, let him deny himself, and take up his cross daily, and follow Me. For whoever desires to save his life will lose it, but whoever loses his life for My sake will save it. For what profit is it to a man if he gains the whole world, and is himself destroyed or lost?"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Luke 9:23-25 </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13D8B6EC-0C87-4045-A334-0D513946705A}"/>
              </a:ext>
            </a:extLst>
          </p:cNvPr>
          <p:cNvSpPr txBox="1">
            <a:spLocks noChangeArrowheads="1"/>
          </p:cNvSpPr>
          <p:nvPr/>
        </p:nvSpPr>
        <p:spPr bwMode="auto">
          <a:xfrm rot="20100000">
            <a:off x="3456916" y="2444041"/>
            <a:ext cx="3335508" cy="678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u="sng" kern="0" dirty="0">
                <a:ln w="12700" cmpd="sng">
                  <a:solidFill>
                    <a:schemeClr val="bg1"/>
                  </a:solidFill>
                  <a:prstDash val="solid"/>
                  <a:miter lim="800000"/>
                </a:ln>
                <a:solidFill>
                  <a:srgbClr val="FF0000"/>
                </a:solidFill>
                <a:effectLst>
                  <a:outerShdw blurRad="50800" algn="tl" rotWithShape="0">
                    <a:srgbClr val="000000"/>
                  </a:outerShdw>
                </a:effectLst>
                <a:latin typeface="Calibri" panose="020F0502020204030204" pitchFamily="34" charset="0"/>
              </a:rPr>
              <a:t>come after Me</a:t>
            </a:r>
            <a:endParaRPr lang="en-US" altLang="en-US" sz="4000" b="1" i="1" u="sng" kern="0" dirty="0">
              <a:ln w="12700" cmpd="sng">
                <a:solidFill>
                  <a:schemeClr val="bg1"/>
                </a:solid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5333DDF-86CC-468F-A9F8-B7B9B3B73874}"/>
              </a:ext>
            </a:extLst>
          </p:cNvPr>
          <p:cNvSpPr txBox="1">
            <a:spLocks noChangeArrowheads="1"/>
          </p:cNvSpPr>
          <p:nvPr/>
        </p:nvSpPr>
        <p:spPr bwMode="auto">
          <a:xfrm>
            <a:off x="272717" y="1193002"/>
            <a:ext cx="171976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3" name="Title 1">
            <a:extLst>
              <a:ext uri="{FF2B5EF4-FFF2-40B4-BE49-F238E27FC236}">
                <a16:creationId xmlns:a16="http://schemas.microsoft.com/office/drawing/2014/main" id="{BA6437EE-BC6C-4C07-B0FA-F10EB5119074}"/>
              </a:ext>
            </a:extLst>
          </p:cNvPr>
          <p:cNvSpPr txBox="1">
            <a:spLocks/>
          </p:cNvSpPr>
          <p:nvPr/>
        </p:nvSpPr>
        <p:spPr>
          <a:xfrm>
            <a:off x="4355364" y="5990048"/>
            <a:ext cx="2366477" cy="5643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follow Me</a:t>
            </a:r>
          </a:p>
        </p:txBody>
      </p:sp>
      <p:sp>
        <p:nvSpPr>
          <p:cNvPr id="9" name="Rectangle 2">
            <a:extLst>
              <a:ext uri="{FF2B5EF4-FFF2-40B4-BE49-F238E27FC236}">
                <a16:creationId xmlns:a16="http://schemas.microsoft.com/office/drawing/2014/main" id="{41A9BFFB-3CBC-4D55-928E-9DF6EC41120F}"/>
              </a:ext>
            </a:extLst>
          </p:cNvPr>
          <p:cNvSpPr txBox="1">
            <a:spLocks noChangeArrowheads="1"/>
          </p:cNvSpPr>
          <p:nvPr/>
        </p:nvSpPr>
        <p:spPr bwMode="auto">
          <a:xfrm>
            <a:off x="480354" y="4721332"/>
            <a:ext cx="6412816" cy="1838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deny oneself</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take up his cross daily</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follow Me</a:t>
            </a:r>
          </a:p>
        </p:txBody>
      </p:sp>
      <p:sp>
        <p:nvSpPr>
          <p:cNvPr id="10" name="Rectangle 2">
            <a:extLst>
              <a:ext uri="{FF2B5EF4-FFF2-40B4-BE49-F238E27FC236}">
                <a16:creationId xmlns:a16="http://schemas.microsoft.com/office/drawing/2014/main" id="{2332E5A6-FB14-4987-A588-1F5349385EEA}"/>
              </a:ext>
            </a:extLst>
          </p:cNvPr>
          <p:cNvSpPr txBox="1">
            <a:spLocks noChangeArrowheads="1"/>
          </p:cNvSpPr>
          <p:nvPr/>
        </p:nvSpPr>
        <p:spPr bwMode="auto">
          <a:xfrm>
            <a:off x="585861" y="218636"/>
            <a:ext cx="5375324" cy="1434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whoever loses his life</a:t>
            </a:r>
          </a:p>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My sake will save it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Arrow: Bent-Up 9">
            <a:extLst>
              <a:ext uri="{FF2B5EF4-FFF2-40B4-BE49-F238E27FC236}">
                <a16:creationId xmlns:a16="http://schemas.microsoft.com/office/drawing/2014/main" id="{D1E7B95F-FF73-4BDB-9DCF-6B07CFDF617A}"/>
              </a:ext>
            </a:extLst>
          </p:cNvPr>
          <p:cNvSpPr/>
          <p:nvPr/>
        </p:nvSpPr>
        <p:spPr>
          <a:xfrm rot="5400000">
            <a:off x="1057178" y="5469528"/>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Bent-Up 9">
            <a:extLst>
              <a:ext uri="{FF2B5EF4-FFF2-40B4-BE49-F238E27FC236}">
                <a16:creationId xmlns:a16="http://schemas.microsoft.com/office/drawing/2014/main" id="{D7AB9E90-6415-4B24-A525-5E33B6B10925}"/>
              </a:ext>
            </a:extLst>
          </p:cNvPr>
          <p:cNvSpPr/>
          <p:nvPr/>
        </p:nvSpPr>
        <p:spPr>
          <a:xfrm rot="5400000">
            <a:off x="4028978" y="6068323"/>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a:extLst>
              <a:ext uri="{FF2B5EF4-FFF2-40B4-BE49-F238E27FC236}">
                <a16:creationId xmlns:a16="http://schemas.microsoft.com/office/drawing/2014/main" id="{C7AB31F5-CB3A-4990-926E-11802A7F3649}"/>
              </a:ext>
            </a:extLst>
          </p:cNvPr>
          <p:cNvSpPr txBox="1">
            <a:spLocks noChangeArrowheads="1"/>
          </p:cNvSpPr>
          <p:nvPr/>
        </p:nvSpPr>
        <p:spPr bwMode="auto">
          <a:xfrm>
            <a:off x="2541282" y="1193381"/>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come after Me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DD223A84-4F49-405E-9B5C-58C729E5F27D}"/>
              </a:ext>
            </a:extLst>
          </p:cNvPr>
          <p:cNvSpPr txBox="1">
            <a:spLocks noChangeArrowheads="1"/>
          </p:cNvSpPr>
          <p:nvPr/>
        </p:nvSpPr>
        <p:spPr bwMode="auto">
          <a:xfrm>
            <a:off x="7382501" y="1299283"/>
            <a:ext cx="1507444" cy="602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deny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90ADF6EE-F778-405C-983A-003DB480CF4A}"/>
              </a:ext>
            </a:extLst>
          </p:cNvPr>
          <p:cNvSpPr txBox="1">
            <a:spLocks noChangeArrowheads="1"/>
          </p:cNvSpPr>
          <p:nvPr/>
        </p:nvSpPr>
        <p:spPr bwMode="auto">
          <a:xfrm>
            <a:off x="7387515" y="627897"/>
            <a:ext cx="1134465" cy="72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one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96D689F6-063B-4E9F-A5FA-1CF3C55F25F9}"/>
              </a:ext>
            </a:extLst>
          </p:cNvPr>
          <p:cNvSpPr txBox="1">
            <a:spLocks noChangeArrowheads="1"/>
          </p:cNvSpPr>
          <p:nvPr/>
        </p:nvSpPr>
        <p:spPr bwMode="auto">
          <a:xfrm>
            <a:off x="1448550" y="1847974"/>
            <a:ext cx="1146497" cy="72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self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FC355BB7-277D-44E5-A467-E1EA8AB81F20}"/>
              </a:ext>
            </a:extLst>
          </p:cNvPr>
          <p:cNvSpPr txBox="1">
            <a:spLocks noChangeArrowheads="1"/>
          </p:cNvSpPr>
          <p:nvPr/>
        </p:nvSpPr>
        <p:spPr bwMode="auto">
          <a:xfrm>
            <a:off x="3330493" y="1847848"/>
            <a:ext cx="5068791" cy="72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take up his cross daily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803DB0AC-CC48-4B93-825D-B898513BEDED}"/>
              </a:ext>
            </a:extLst>
          </p:cNvPr>
          <p:cNvSpPr txBox="1">
            <a:spLocks noChangeArrowheads="1"/>
          </p:cNvSpPr>
          <p:nvPr/>
        </p:nvSpPr>
        <p:spPr bwMode="auto">
          <a:xfrm>
            <a:off x="1215189" y="2454442"/>
            <a:ext cx="2542160" cy="72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follow Me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8156AEEB-9FC3-4DD4-96E9-D16F0D130A8E}"/>
              </a:ext>
            </a:extLst>
          </p:cNvPr>
          <p:cNvSpPr txBox="1">
            <a:spLocks noChangeArrowheads="1"/>
          </p:cNvSpPr>
          <p:nvPr/>
        </p:nvSpPr>
        <p:spPr bwMode="auto">
          <a:xfrm>
            <a:off x="6278228" y="3065545"/>
            <a:ext cx="2373718" cy="72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whoever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A5C71EFC-4E16-47C0-9FA4-E7AFA3FA04D6}"/>
              </a:ext>
            </a:extLst>
          </p:cNvPr>
          <p:cNvSpPr txBox="1">
            <a:spLocks noChangeArrowheads="1"/>
          </p:cNvSpPr>
          <p:nvPr/>
        </p:nvSpPr>
        <p:spPr bwMode="auto">
          <a:xfrm>
            <a:off x="560960" y="3674394"/>
            <a:ext cx="2940230" cy="72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loses his life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1FE3E179-BC49-4C04-BEB0-69838830F268}"/>
              </a:ext>
            </a:extLst>
          </p:cNvPr>
          <p:cNvSpPr txBox="1">
            <a:spLocks noChangeArrowheads="1"/>
          </p:cNvSpPr>
          <p:nvPr/>
        </p:nvSpPr>
        <p:spPr bwMode="auto">
          <a:xfrm>
            <a:off x="3116180" y="3676648"/>
            <a:ext cx="5453802" cy="72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for My sake will save it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7AB0A80D-2C75-4E41-AAF9-42180AC5E8E9}"/>
              </a:ext>
            </a:extLst>
          </p:cNvPr>
          <p:cNvSpPr txBox="1">
            <a:spLocks noChangeArrowheads="1"/>
          </p:cNvSpPr>
          <p:nvPr/>
        </p:nvSpPr>
        <p:spPr bwMode="auto">
          <a:xfrm>
            <a:off x="233362" y="1190621"/>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F78AE057-8699-4A78-835E-1B43BAD77036}"/>
              </a:ext>
            </a:extLst>
          </p:cNvPr>
          <p:cNvSpPr txBox="1">
            <a:spLocks noChangeArrowheads="1"/>
          </p:cNvSpPr>
          <p:nvPr/>
        </p:nvSpPr>
        <p:spPr bwMode="auto">
          <a:xfrm>
            <a:off x="6330863" y="2410114"/>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 name="Freeform: Shape 1">
            <a:extLst>
              <a:ext uri="{FF2B5EF4-FFF2-40B4-BE49-F238E27FC236}">
                <a16:creationId xmlns:a16="http://schemas.microsoft.com/office/drawing/2014/main" id="{D5058400-5DFE-403A-872F-2CE1E257F9F8}"/>
              </a:ext>
            </a:extLst>
          </p:cNvPr>
          <p:cNvSpPr/>
          <p:nvPr/>
        </p:nvSpPr>
        <p:spPr>
          <a:xfrm>
            <a:off x="6690833" y="0"/>
            <a:ext cx="2468880" cy="2417568"/>
          </a:xfrm>
          <a:custGeom>
            <a:avLst/>
            <a:gdLst>
              <a:gd name="connsiteX0" fmla="*/ 85519 w 2460328"/>
              <a:gd name="connsiteY0" fmla="*/ 2417568 h 2417568"/>
              <a:gd name="connsiteX1" fmla="*/ 65784 w 2460328"/>
              <a:gd name="connsiteY1" fmla="*/ 2348495 h 2417568"/>
              <a:gd name="connsiteX2" fmla="*/ 78941 w 2460328"/>
              <a:gd name="connsiteY2" fmla="*/ 2272843 h 2417568"/>
              <a:gd name="connsiteX3" fmla="*/ 75652 w 2460328"/>
              <a:gd name="connsiteY3" fmla="*/ 2216927 h 2417568"/>
              <a:gd name="connsiteX4" fmla="*/ 49338 w 2460328"/>
              <a:gd name="connsiteY4" fmla="*/ 2098515 h 2417568"/>
              <a:gd name="connsiteX5" fmla="*/ 0 w 2460328"/>
              <a:gd name="connsiteY5" fmla="*/ 2114961 h 2417568"/>
              <a:gd name="connsiteX6" fmla="*/ 0 w 2460328"/>
              <a:gd name="connsiteY6" fmla="*/ 0 h 2417568"/>
              <a:gd name="connsiteX7" fmla="*/ 2457039 w 2460328"/>
              <a:gd name="connsiteY7" fmla="*/ 0 h 2417568"/>
              <a:gd name="connsiteX8" fmla="*/ 2460328 w 2460328"/>
              <a:gd name="connsiteY8" fmla="*/ 2410990 h 2417568"/>
              <a:gd name="connsiteX9" fmla="*/ 85519 w 2460328"/>
              <a:gd name="connsiteY9" fmla="*/ 2417568 h 241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0328" h="2417568">
                <a:moveTo>
                  <a:pt x="85519" y="2417568"/>
                </a:moveTo>
                <a:lnTo>
                  <a:pt x="65784" y="2348495"/>
                </a:lnTo>
                <a:lnTo>
                  <a:pt x="78941" y="2272843"/>
                </a:lnTo>
                <a:lnTo>
                  <a:pt x="75652" y="2216927"/>
                </a:lnTo>
                <a:lnTo>
                  <a:pt x="49338" y="2098515"/>
                </a:lnTo>
                <a:lnTo>
                  <a:pt x="0" y="2114961"/>
                </a:lnTo>
                <a:lnTo>
                  <a:pt x="0" y="0"/>
                </a:lnTo>
                <a:lnTo>
                  <a:pt x="2457039" y="0"/>
                </a:lnTo>
                <a:cubicBezTo>
                  <a:pt x="2458135" y="803663"/>
                  <a:pt x="2459232" y="1607327"/>
                  <a:pt x="2460328" y="2410990"/>
                </a:cubicBezTo>
                <a:lnTo>
                  <a:pt x="85519" y="2417568"/>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hidden="1">
            <a:extLst>
              <a:ext uri="{FF2B5EF4-FFF2-40B4-BE49-F238E27FC236}">
                <a16:creationId xmlns:a16="http://schemas.microsoft.com/office/drawing/2014/main" id="{FC6D42AD-83FF-4411-9532-BA76374030EC}"/>
              </a:ext>
            </a:extLst>
          </p:cNvPr>
          <p:cNvSpPr txBox="1">
            <a:spLocks noChangeArrowheads="1"/>
          </p:cNvSpPr>
          <p:nvPr/>
        </p:nvSpPr>
        <p:spPr bwMode="auto">
          <a:xfrm>
            <a:off x="2276476" y="4062410"/>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1383485"/>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500"/>
                                        <p:tgtEl>
                                          <p:spTgt spid="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7"/>
                                        </p:tgtEl>
                                      </p:cBhvr>
                                    </p:animEffect>
                                    <p:set>
                                      <p:cBhvr>
                                        <p:cTn id="11" dur="1" fill="hold">
                                          <p:stCondLst>
                                            <p:cond delay="24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par>
                                <p:cTn id="17" presetID="18" presetClass="emph" presetSubtype="0" fill="hold" grpId="1" nodeType="withEffect">
                                  <p:stCondLst>
                                    <p:cond delay="0"/>
                                  </p:stCondLst>
                                  <p:childTnLst>
                                    <p:set>
                                      <p:cBhvr override="childStyle">
                                        <p:cTn id="18" dur="500" fill="hold"/>
                                        <p:tgtEl>
                                          <p:spTgt spid="25"/>
                                        </p:tgtEl>
                                        <p:attrNameLst>
                                          <p:attrName>style.textDecorationUnderline</p:attrName>
                                        </p:attrNameLst>
                                      </p:cBhvr>
                                      <p:to>
                                        <p:strVal val="true"/>
                                      </p:to>
                                    </p:set>
                                  </p:childTnLst>
                                </p:cTn>
                              </p:par>
                              <p:par>
                                <p:cTn id="19" presetID="22" presetClass="entr" presetSubtype="8" fill="hold" grpId="0" nodeType="withEffect">
                                  <p:stCondLst>
                                    <p:cond delay="40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18" presetClass="emph" presetSubtype="0" fill="hold" grpId="1" nodeType="withEffect">
                                  <p:stCondLst>
                                    <p:cond delay="400"/>
                                  </p:stCondLst>
                                  <p:childTnLst>
                                    <p:set>
                                      <p:cBhvr override="childStyle">
                                        <p:cTn id="23" dur="500" fill="hold"/>
                                        <p:tgtEl>
                                          <p:spTgt spid="26"/>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50"/>
                                        <p:tgtEl>
                                          <p:spTgt spid="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25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5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25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5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25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25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250"/>
                                        <p:tgtEl>
                                          <p:spTgt spid="21"/>
                                        </p:tgtEl>
                                      </p:cBhvr>
                                    </p:animEffect>
                                  </p:childTnLst>
                                </p:cTn>
                              </p:par>
                              <p:par>
                                <p:cTn id="59" presetID="8" presetClass="emph" presetSubtype="0" fill="hold" grpId="3" nodeType="withEffect">
                                  <p:stCondLst>
                                    <p:cond delay="0"/>
                                  </p:stCondLst>
                                  <p:childTnLst>
                                    <p:animRot by="-1500000">
                                      <p:cBhvr>
                                        <p:cTn id="60" dur="2000" fill="hold"/>
                                        <p:tgtEl>
                                          <p:spTgt spid="13"/>
                                        </p:tgtEl>
                                        <p:attrNameLst>
                                          <p:attrName>r</p:attrName>
                                        </p:attrNameLst>
                                      </p:cBhvr>
                                    </p:animRot>
                                  </p:childTnLst>
                                </p:cTn>
                              </p:par>
                              <p:par>
                                <p:cTn id="61" presetID="42" presetClass="path" presetSubtype="0" accel="50000" decel="50000" fill="hold" grpId="1" nodeType="withEffect">
                                  <p:stCondLst>
                                    <p:cond delay="0"/>
                                  </p:stCondLst>
                                  <p:childTnLst>
                                    <p:animMotion origin="layout" path="M -4.72222E-6 -3.7037E-7 L 0.09619 0.17269 " pathEditMode="relative" rAng="0" ptsTypes="AA">
                                      <p:cBhvr>
                                        <p:cTn id="62" dur="2000" fill="hold"/>
                                        <p:tgtEl>
                                          <p:spTgt spid="13"/>
                                        </p:tgtEl>
                                        <p:attrNameLst>
                                          <p:attrName>ppt_x</p:attrName>
                                          <p:attrName>ppt_y</p:attrName>
                                        </p:attrNameLst>
                                      </p:cBhvr>
                                      <p:rCtr x="4809" y="8634"/>
                                    </p:animMotion>
                                  </p:childTnLst>
                                </p:cTn>
                              </p:par>
                              <p:par>
                                <p:cTn id="63" presetID="42" presetClass="path" presetSubtype="0" accel="50000" decel="50000" fill="hold" grpId="1" nodeType="withEffect">
                                  <p:stCondLst>
                                    <p:cond delay="0"/>
                                  </p:stCondLst>
                                  <p:childTnLst>
                                    <p:animMotion origin="layout" path="M 3.05556E-6 -3.33333E-6 L -0.77084 0.5007 " pathEditMode="relative" rAng="0" ptsTypes="AA">
                                      <p:cBhvr>
                                        <p:cTn id="64" dur="2000" fill="hold"/>
                                        <p:tgtEl>
                                          <p:spTgt spid="14"/>
                                        </p:tgtEl>
                                        <p:attrNameLst>
                                          <p:attrName>ppt_x</p:attrName>
                                          <p:attrName>ppt_y</p:attrName>
                                        </p:attrNameLst>
                                      </p:cBhvr>
                                      <p:rCtr x="-38542" y="25023"/>
                                    </p:animMotion>
                                  </p:childTnLst>
                                </p:cTn>
                              </p:par>
                              <p:par>
                                <p:cTn id="65" presetID="42" presetClass="path" presetSubtype="0" accel="50000" decel="50000" fill="hold" grpId="1" nodeType="withEffect">
                                  <p:stCondLst>
                                    <p:cond delay="0"/>
                                  </p:stCondLst>
                                  <p:childTnLst>
                                    <p:animMotion origin="layout" path="M 4.72222E-6 -2.96296E-6 L -0.63698 0.58982 " pathEditMode="relative" rAng="0" ptsTypes="AA">
                                      <p:cBhvr>
                                        <p:cTn id="66" dur="2000" fill="hold"/>
                                        <p:tgtEl>
                                          <p:spTgt spid="15"/>
                                        </p:tgtEl>
                                        <p:attrNameLst>
                                          <p:attrName>ppt_x</p:attrName>
                                          <p:attrName>ppt_y</p:attrName>
                                        </p:attrNameLst>
                                      </p:cBhvr>
                                      <p:rCtr x="-31858" y="29491"/>
                                    </p:animMotion>
                                  </p:childTnLst>
                                </p:cTn>
                              </p:par>
                              <p:par>
                                <p:cTn id="67" presetID="42" presetClass="path" presetSubtype="0" accel="50000" decel="50000" fill="hold" grpId="1" nodeType="withEffect">
                                  <p:stCondLst>
                                    <p:cond delay="0"/>
                                  </p:stCondLst>
                                  <p:childTnLst>
                                    <p:animMotion origin="layout" path="M 3.05556E-6 -7.40741E-7 L 0.09618 0.41157 " pathEditMode="relative" rAng="0" ptsTypes="AA">
                                      <p:cBhvr>
                                        <p:cTn id="68" dur="2000" fill="hold"/>
                                        <p:tgtEl>
                                          <p:spTgt spid="16"/>
                                        </p:tgtEl>
                                        <p:attrNameLst>
                                          <p:attrName>ppt_x</p:attrName>
                                          <p:attrName>ppt_y</p:attrName>
                                        </p:attrNameLst>
                                      </p:cBhvr>
                                      <p:rCtr x="4809" y="20579"/>
                                    </p:animMotion>
                                  </p:childTnLst>
                                </p:cTn>
                              </p:par>
                              <p:par>
                                <p:cTn id="69" presetID="42" presetClass="path" presetSubtype="0" accel="50000" decel="50000" fill="hold" grpId="1" nodeType="withEffect">
                                  <p:stCondLst>
                                    <p:cond delay="0"/>
                                  </p:stCondLst>
                                  <p:childTnLst>
                                    <p:animMotion origin="layout" path="M 5.55556E-7 -7.40741E-7 L -0.22569 0.50046 " pathEditMode="relative" rAng="0" ptsTypes="AA">
                                      <p:cBhvr>
                                        <p:cTn id="70" dur="2000" fill="hold"/>
                                        <p:tgtEl>
                                          <p:spTgt spid="17"/>
                                        </p:tgtEl>
                                        <p:attrNameLst>
                                          <p:attrName>ppt_x</p:attrName>
                                          <p:attrName>ppt_y</p:attrName>
                                        </p:attrNameLst>
                                      </p:cBhvr>
                                      <p:rCtr x="-11285" y="25023"/>
                                    </p:animMotion>
                                  </p:childTnLst>
                                </p:cTn>
                              </p:par>
                              <p:par>
                                <p:cTn id="71" presetID="42" presetClass="path" presetSubtype="0" accel="50000" decel="50000" fill="hold" grpId="1" nodeType="withEffect">
                                  <p:stCondLst>
                                    <p:cond delay="0"/>
                                  </p:stCondLst>
                                  <p:childTnLst>
                                    <p:animMotion origin="layout" path="M 5E-6 3.33333E-6 L 0.33351 0.50139 " pathEditMode="relative" rAng="0" ptsTypes="AA">
                                      <p:cBhvr>
                                        <p:cTn id="72" dur="2000" fill="hold"/>
                                        <p:tgtEl>
                                          <p:spTgt spid="18"/>
                                        </p:tgtEl>
                                        <p:attrNameLst>
                                          <p:attrName>ppt_x</p:attrName>
                                          <p:attrName>ppt_y</p:attrName>
                                        </p:attrNameLst>
                                      </p:cBhvr>
                                      <p:rCtr x="16667" y="25069"/>
                                    </p:animMotion>
                                  </p:childTnLst>
                                </p:cTn>
                              </p:par>
                              <p:par>
                                <p:cTn id="73" presetID="42" presetClass="path" presetSubtype="0" accel="50000" decel="50000" fill="hold" grpId="1" nodeType="withEffect">
                                  <p:stCondLst>
                                    <p:cond delay="0"/>
                                  </p:stCondLst>
                                  <p:childTnLst>
                                    <p:animMotion origin="layout" path="M 5.55556E-7 2.96296E-6 L -0.60434 -0.4081 " pathEditMode="relative" rAng="0" ptsTypes="AA">
                                      <p:cBhvr>
                                        <p:cTn id="74" dur="2000" fill="hold"/>
                                        <p:tgtEl>
                                          <p:spTgt spid="19"/>
                                        </p:tgtEl>
                                        <p:attrNameLst>
                                          <p:attrName>ppt_x</p:attrName>
                                          <p:attrName>ppt_y</p:attrName>
                                        </p:attrNameLst>
                                      </p:cBhvr>
                                      <p:rCtr x="-30226" y="-20417"/>
                                    </p:animMotion>
                                  </p:childTnLst>
                                </p:cTn>
                              </p:par>
                              <p:par>
                                <p:cTn id="75" presetID="42" presetClass="path" presetSubtype="0" accel="50000" decel="50000" fill="hold" grpId="1" nodeType="withEffect">
                                  <p:stCondLst>
                                    <p:cond delay="0"/>
                                  </p:stCondLst>
                                  <p:childTnLst>
                                    <p:animMotion origin="layout" path="M 1.38889E-6 4.07407E-6 L 0.24375 -0.49653 " pathEditMode="relative" rAng="0" ptsTypes="AA">
                                      <p:cBhvr>
                                        <p:cTn id="76" dur="2000" fill="hold"/>
                                        <p:tgtEl>
                                          <p:spTgt spid="20"/>
                                        </p:tgtEl>
                                        <p:attrNameLst>
                                          <p:attrName>ppt_x</p:attrName>
                                          <p:attrName>ppt_y</p:attrName>
                                        </p:attrNameLst>
                                      </p:cBhvr>
                                      <p:rCtr x="12188" y="-24838"/>
                                    </p:animMotion>
                                  </p:childTnLst>
                                </p:cTn>
                              </p:par>
                              <p:par>
                                <p:cTn id="77" presetID="42" presetClass="path" presetSubtype="0" accel="50000" decel="50000" fill="hold" grpId="1" nodeType="withEffect">
                                  <p:stCondLst>
                                    <p:cond delay="0"/>
                                  </p:stCondLst>
                                  <p:childTnLst>
                                    <p:animMotion origin="layout" path="M 1.11111E-6 2.59259E-6 L -0.2809 -0.40741 " pathEditMode="relative" rAng="0" ptsTypes="AA">
                                      <p:cBhvr>
                                        <p:cTn id="78" dur="2000" fill="hold"/>
                                        <p:tgtEl>
                                          <p:spTgt spid="21"/>
                                        </p:tgtEl>
                                        <p:attrNameLst>
                                          <p:attrName>ppt_x</p:attrName>
                                          <p:attrName>ppt_y</p:attrName>
                                        </p:attrNameLst>
                                      </p:cBhvr>
                                      <p:rCtr x="-14045" y="-20370"/>
                                    </p:animMotion>
                                  </p:childTnLst>
                                </p:cTn>
                              </p:par>
                              <p:par>
                                <p:cTn id="79" presetID="6" presetClass="emph" presetSubtype="0" fill="hold" grpId="3" nodeType="withEffect">
                                  <p:stCondLst>
                                    <p:cond delay="0"/>
                                  </p:stCondLst>
                                  <p:childTnLst>
                                    <p:animScale>
                                      <p:cBhvr>
                                        <p:cTn id="80" dur="2000" fill="hold"/>
                                        <p:tgtEl>
                                          <p:spTgt spid="22"/>
                                        </p:tgtEl>
                                      </p:cBhvr>
                                      <p:by x="108000" y="108000"/>
                                    </p:animScale>
                                  </p:childTnLst>
                                </p:cTn>
                              </p:par>
                              <p:par>
                                <p:cTn id="81" presetID="6" presetClass="emph" presetSubtype="0" fill="hold" grpId="3" nodeType="withEffect">
                                  <p:stCondLst>
                                    <p:cond delay="0"/>
                                  </p:stCondLst>
                                  <p:childTnLst>
                                    <p:animScale>
                                      <p:cBhvr>
                                        <p:cTn id="82" dur="2000" fill="hold"/>
                                        <p:tgtEl>
                                          <p:spTgt spid="5"/>
                                        </p:tgtEl>
                                      </p:cBhvr>
                                      <p:by x="108000" y="108000"/>
                                    </p:animScale>
                                  </p:childTnLst>
                                </p:cTn>
                              </p:par>
                              <p:par>
                                <p:cTn id="83" presetID="3" presetClass="emph" presetSubtype="2" fill="hold" grpId="4" nodeType="withEffect">
                                  <p:stCondLst>
                                    <p:cond delay="0"/>
                                  </p:stCondLst>
                                  <p:childTnLst>
                                    <p:animClr clrSpc="rgb" dir="cw">
                                      <p:cBhvr override="childStyle">
                                        <p:cTn id="84" dur="2000" fill="hold"/>
                                        <p:tgtEl>
                                          <p:spTgt spid="5"/>
                                        </p:tgtEl>
                                        <p:attrNameLst>
                                          <p:attrName>style.color</p:attrName>
                                        </p:attrNameLst>
                                      </p:cBhvr>
                                      <p:to>
                                        <a:srgbClr val="FF9900"/>
                                      </p:to>
                                    </p:animClr>
                                  </p:childTnLst>
                                </p:cTn>
                              </p:par>
                              <p:par>
                                <p:cTn id="85" presetID="3" presetClass="emph" presetSubtype="2" fill="hold" grpId="4" nodeType="withEffect">
                                  <p:stCondLst>
                                    <p:cond delay="0"/>
                                  </p:stCondLst>
                                  <p:childTnLst>
                                    <p:animClr clrSpc="rgb" dir="cw">
                                      <p:cBhvr override="childStyle">
                                        <p:cTn id="86" dur="2000" fill="hold"/>
                                        <p:tgtEl>
                                          <p:spTgt spid="22"/>
                                        </p:tgtEl>
                                        <p:attrNameLst>
                                          <p:attrName>style.color</p:attrName>
                                        </p:attrNameLst>
                                      </p:cBhvr>
                                      <p:to>
                                        <a:srgbClr val="FF9900"/>
                                      </p:to>
                                    </p:animClr>
                                  </p:childTnLst>
                                </p:cTn>
                              </p:par>
                              <p:par>
                                <p:cTn id="87" presetID="0" presetClass="path" presetSubtype="0" accel="50000" decel="50000" fill="hold" grpId="0" nodeType="withEffect">
                                  <p:stCondLst>
                                    <p:cond delay="0"/>
                                  </p:stCondLst>
                                  <p:childTnLst>
                                    <p:animMotion origin="layout" path="M 2.77778E-7 4.81481E-6 C -0.00295 0.02083 -0.00451 0.04189 -0.01441 0.06527 C -0.02361 0.08888 -0.03455 0.11643 -0.05816 0.14004 C -0.08177 0.16365 -0.12083 0.1905 -0.15642 0.20578 C -0.19219 0.22106 -0.22413 0.22708 -0.27205 0.23171 C -0.31997 0.23634 -0.38021 0.24097 -0.4434 0.24097 " pathEditMode="relative" rAng="0" ptsTypes="AAAAAA">
                                      <p:cBhvr>
                                        <p:cTn id="88" dur="2000" fill="hold"/>
                                        <p:tgtEl>
                                          <p:spTgt spid="22"/>
                                        </p:tgtEl>
                                        <p:attrNameLst>
                                          <p:attrName>ppt_x</p:attrName>
                                          <p:attrName>ppt_y</p:attrName>
                                        </p:attrNameLst>
                                      </p:cBhvr>
                                      <p:rCtr x="-22170" y="12037"/>
                                    </p:animMotion>
                                  </p:childTnLst>
                                </p:cTn>
                              </p:par>
                              <p:par>
                                <p:cTn id="89" presetID="42" presetClass="path" presetSubtype="0" accel="50000" decel="50000" fill="hold" grpId="1" nodeType="withEffect">
                                  <p:stCondLst>
                                    <p:cond delay="0"/>
                                  </p:stCondLst>
                                  <p:childTnLst>
                                    <p:animMotion origin="layout" path="M 0.00087 2.59259E-6 L 0.22326 0.41898 " pathEditMode="relative" rAng="0" ptsTypes="AA">
                                      <p:cBhvr>
                                        <p:cTn id="90" dur="1750" fill="hold"/>
                                        <p:tgtEl>
                                          <p:spTgt spid="5"/>
                                        </p:tgtEl>
                                        <p:attrNameLst>
                                          <p:attrName>ppt_x</p:attrName>
                                          <p:attrName>ppt_y</p:attrName>
                                        </p:attrNameLst>
                                      </p:cBhvr>
                                      <p:rCtr x="11111" y="20949"/>
                                    </p:animMotion>
                                  </p:childTnLst>
                                </p:cTn>
                              </p:par>
                              <p:par>
                                <p:cTn id="91" presetID="10" presetClass="exit" presetSubtype="0" fill="hold" grpId="1" nodeType="withEffect">
                                  <p:stCondLst>
                                    <p:cond delay="0"/>
                                  </p:stCondLst>
                                  <p:childTnLst>
                                    <p:animEffect transition="out" filter="fade">
                                      <p:cBhvr>
                                        <p:cTn id="92" dur="1250"/>
                                        <p:tgtEl>
                                          <p:spTgt spid="4"/>
                                        </p:tgtEl>
                                      </p:cBhvr>
                                    </p:animEffect>
                                    <p:set>
                                      <p:cBhvr>
                                        <p:cTn id="93" dur="1" fill="hold">
                                          <p:stCondLst>
                                            <p:cond delay="1249"/>
                                          </p:stCondLst>
                                        </p:cTn>
                                        <p:tgtEl>
                                          <p:spTgt spid="4"/>
                                        </p:tgtEl>
                                        <p:attrNameLst>
                                          <p:attrName>style.visibility</p:attrName>
                                        </p:attrNameLst>
                                      </p:cBhvr>
                                      <p:to>
                                        <p:strVal val="hidden"/>
                                      </p:to>
                                    </p:set>
                                  </p:childTnLst>
                                </p:cTn>
                              </p:par>
                              <p:par>
                                <p:cTn id="94" presetID="22" presetClass="exit" presetSubtype="8" fill="hold" grpId="2" nodeType="withEffect">
                                  <p:stCondLst>
                                    <p:cond delay="0"/>
                                  </p:stCondLst>
                                  <p:childTnLst>
                                    <p:animEffect transition="out" filter="wipe(left)">
                                      <p:cBhvr>
                                        <p:cTn id="95" dur="500"/>
                                        <p:tgtEl>
                                          <p:spTgt spid="25"/>
                                        </p:tgtEl>
                                      </p:cBhvr>
                                    </p:animEffect>
                                    <p:set>
                                      <p:cBhvr>
                                        <p:cTn id="96" dur="1" fill="hold">
                                          <p:stCondLst>
                                            <p:cond delay="499"/>
                                          </p:stCondLst>
                                        </p:cTn>
                                        <p:tgtEl>
                                          <p:spTgt spid="25"/>
                                        </p:tgtEl>
                                        <p:attrNameLst>
                                          <p:attrName>style.visibility</p:attrName>
                                        </p:attrNameLst>
                                      </p:cBhvr>
                                      <p:to>
                                        <p:strVal val="hidden"/>
                                      </p:to>
                                    </p:set>
                                  </p:childTnLst>
                                </p:cTn>
                              </p:par>
                              <p:par>
                                <p:cTn id="97" presetID="22" presetClass="exit" presetSubtype="2" fill="hold" grpId="2" nodeType="withEffect">
                                  <p:stCondLst>
                                    <p:cond delay="0"/>
                                  </p:stCondLst>
                                  <p:childTnLst>
                                    <p:animEffect transition="out" filter="wipe(right)">
                                      <p:cBhvr>
                                        <p:cTn id="98" dur="500"/>
                                        <p:tgtEl>
                                          <p:spTgt spid="26"/>
                                        </p:tgtEl>
                                      </p:cBhvr>
                                    </p:animEffect>
                                    <p:set>
                                      <p:cBhvr>
                                        <p:cTn id="99" dur="1" fill="hold">
                                          <p:stCondLst>
                                            <p:cond delay="499"/>
                                          </p:stCondLst>
                                        </p:cTn>
                                        <p:tgtEl>
                                          <p:spTgt spid="26"/>
                                        </p:tgtEl>
                                        <p:attrNameLst>
                                          <p:attrName>style.visibility</p:attrName>
                                        </p:attrNameLst>
                                      </p:cBhvr>
                                      <p:to>
                                        <p:strVal val="hidden"/>
                                      </p:to>
                                    </p:set>
                                  </p:childTnLst>
                                </p:cTn>
                              </p:par>
                            </p:childTnLst>
                          </p:cTn>
                        </p:par>
                        <p:par>
                          <p:cTn id="100" fill="hold">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fade">
                                      <p:cBhvr>
                                        <p:cTn id="103" dur="250"/>
                                        <p:tgtEl>
                                          <p:spTgt spid="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0"/>
                                        </p:tgtEl>
                                        <p:attrNameLst>
                                          <p:attrName>style.visibility</p:attrName>
                                        </p:attrNameLst>
                                      </p:cBhvr>
                                      <p:to>
                                        <p:strVal val="visible"/>
                                      </p:to>
                                    </p:set>
                                    <p:animEffect transition="in" filter="fade">
                                      <p:cBhvr>
                                        <p:cTn id="106" dur="250"/>
                                        <p:tgtEl>
                                          <p:spTgt spid="10"/>
                                        </p:tgtEl>
                                      </p:cBhvr>
                                    </p:animEffect>
                                  </p:childTnLst>
                                </p:cTn>
                              </p:par>
                              <p:par>
                                <p:cTn id="107" presetID="10" presetClass="exit" presetSubtype="0" fill="hold" grpId="2" nodeType="withEffect">
                                  <p:stCondLst>
                                    <p:cond delay="0"/>
                                  </p:stCondLst>
                                  <p:childTnLst>
                                    <p:animEffect transition="out" filter="fade">
                                      <p:cBhvr>
                                        <p:cTn id="108" dur="500"/>
                                        <p:tgtEl>
                                          <p:spTgt spid="14"/>
                                        </p:tgtEl>
                                      </p:cBhvr>
                                    </p:animEffect>
                                    <p:set>
                                      <p:cBhvr>
                                        <p:cTn id="109" dur="1" fill="hold">
                                          <p:stCondLst>
                                            <p:cond delay="499"/>
                                          </p:stCondLst>
                                        </p:cTn>
                                        <p:tgtEl>
                                          <p:spTgt spid="14"/>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6"/>
                                        </p:tgtEl>
                                      </p:cBhvr>
                                    </p:animEffect>
                                    <p:set>
                                      <p:cBhvr>
                                        <p:cTn id="115" dur="1" fill="hold">
                                          <p:stCondLst>
                                            <p:cond delay="499"/>
                                          </p:stCondLst>
                                        </p:cTn>
                                        <p:tgtEl>
                                          <p:spTgt spid="16"/>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17"/>
                                        </p:tgtEl>
                                      </p:cBhvr>
                                    </p:animEffect>
                                    <p:set>
                                      <p:cBhvr>
                                        <p:cTn id="118" dur="1" fill="hold">
                                          <p:stCondLst>
                                            <p:cond delay="499"/>
                                          </p:stCondLst>
                                        </p:cTn>
                                        <p:tgtEl>
                                          <p:spTgt spid="17"/>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8"/>
                                        </p:tgtEl>
                                      </p:cBhvr>
                                    </p:animEffect>
                                    <p:set>
                                      <p:cBhvr>
                                        <p:cTn id="121" dur="1" fill="hold">
                                          <p:stCondLst>
                                            <p:cond delay="499"/>
                                          </p:stCondLst>
                                        </p:cTn>
                                        <p:tgtEl>
                                          <p:spTgt spid="18"/>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19"/>
                                        </p:tgtEl>
                                      </p:cBhvr>
                                    </p:animEffect>
                                    <p:set>
                                      <p:cBhvr>
                                        <p:cTn id="124" dur="1" fill="hold">
                                          <p:stCondLst>
                                            <p:cond delay="499"/>
                                          </p:stCondLst>
                                        </p:cTn>
                                        <p:tgtEl>
                                          <p:spTgt spid="19"/>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20"/>
                                        </p:tgtEl>
                                      </p:cBhvr>
                                    </p:animEffect>
                                    <p:set>
                                      <p:cBhvr>
                                        <p:cTn id="127" dur="1" fill="hold">
                                          <p:stCondLst>
                                            <p:cond delay="499"/>
                                          </p:stCondLst>
                                        </p:cTn>
                                        <p:tgtEl>
                                          <p:spTgt spid="20"/>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500"/>
                                        <p:tgtEl>
                                          <p:spTgt spid="21"/>
                                        </p:tgtEl>
                                      </p:cBhvr>
                                    </p:animEffect>
                                    <p:set>
                                      <p:cBhvr>
                                        <p:cTn id="130" dur="1" fill="hold">
                                          <p:stCondLst>
                                            <p:cond delay="499"/>
                                          </p:stCondLst>
                                        </p:cTn>
                                        <p:tgtEl>
                                          <p:spTgt spid="21"/>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par>
                                <p:cTn id="134" presetID="22" presetClass="entr" presetSubtype="8" fill="hold" grpId="0" nodeType="withEffect">
                                  <p:stCondLst>
                                    <p:cond delay="500"/>
                                  </p:stCondLst>
                                  <p:childTnLst>
                                    <p:set>
                                      <p:cBhvr>
                                        <p:cTn id="135" dur="1" fill="hold">
                                          <p:stCondLst>
                                            <p:cond delay="0"/>
                                          </p:stCondLst>
                                        </p:cTn>
                                        <p:tgtEl>
                                          <p:spTgt spid="11"/>
                                        </p:tgtEl>
                                        <p:attrNameLst>
                                          <p:attrName>style.visibility</p:attrName>
                                        </p:attrNameLst>
                                      </p:cBhvr>
                                      <p:to>
                                        <p:strVal val="visible"/>
                                      </p:to>
                                    </p:set>
                                    <p:animEffect transition="in" filter="wipe(left)">
                                      <p:cBhvr>
                                        <p:cTn id="136" dur="500"/>
                                        <p:tgtEl>
                                          <p:spTgt spid="11"/>
                                        </p:tgtEl>
                                      </p:cBhvr>
                                    </p:animEffect>
                                  </p:childTnLst>
                                </p:cTn>
                              </p:par>
                              <p:par>
                                <p:cTn id="137" presetID="22" presetClass="entr" presetSubtype="8" fill="hold" grpId="0" nodeType="withEffect">
                                  <p:stCondLst>
                                    <p:cond delay="1000"/>
                                  </p:stCondLst>
                                  <p:childTnLst>
                                    <p:set>
                                      <p:cBhvr>
                                        <p:cTn id="138" dur="1" fill="hold">
                                          <p:stCondLst>
                                            <p:cond delay="0"/>
                                          </p:stCondLst>
                                        </p:cTn>
                                        <p:tgtEl>
                                          <p:spTgt spid="12"/>
                                        </p:tgtEl>
                                        <p:attrNameLst>
                                          <p:attrName>style.visibility</p:attrName>
                                        </p:attrNameLst>
                                      </p:cBhvr>
                                      <p:to>
                                        <p:strVal val="visible"/>
                                      </p:to>
                                    </p:set>
                                    <p:animEffect transition="in" filter="wipe(left)">
                                      <p:cBhvr>
                                        <p:cTn id="139" dur="500"/>
                                        <p:tgtEl>
                                          <p:spTgt spid="12"/>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23"/>
                                        </p:tgtEl>
                                        <p:attrNameLst>
                                          <p:attrName>style.visibility</p:attrName>
                                        </p:attrNameLst>
                                      </p:cBhvr>
                                      <p:to>
                                        <p:strVal val="visible"/>
                                      </p:to>
                                    </p:set>
                                    <p:animEffect transition="in" filter="wipe(left)">
                                      <p:cBhvr>
                                        <p:cTn id="144" dur="500"/>
                                        <p:tgtEl>
                                          <p:spTgt spid="23"/>
                                        </p:tgtEl>
                                      </p:cBhvr>
                                    </p:animEffect>
                                  </p:childTnLst>
                                </p:cTn>
                              </p:par>
                              <p:par>
                                <p:cTn id="145" presetID="18" presetClass="emph" presetSubtype="0" fill="hold" grpId="1" nodeType="withEffect">
                                  <p:stCondLst>
                                    <p:cond delay="0"/>
                                  </p:stCondLst>
                                  <p:childTnLst>
                                    <p:set>
                                      <p:cBhvr override="childStyle">
                                        <p:cTn id="146" dur="500" fill="hold"/>
                                        <p:tgtEl>
                                          <p:spTgt spid="23"/>
                                        </p:tgtEl>
                                        <p:attrNameLst>
                                          <p:attrName>style.textDecorationUnderline</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18" presetClass="entr" presetSubtype="3" fill="hold" grpId="0" nodeType="clickEffect">
                                  <p:stCondLst>
                                    <p:cond delay="0"/>
                                  </p:stCondLst>
                                  <p:childTnLst>
                                    <p:set>
                                      <p:cBhvr>
                                        <p:cTn id="150" dur="1" fill="hold">
                                          <p:stCondLst>
                                            <p:cond delay="0"/>
                                          </p:stCondLst>
                                        </p:cTn>
                                        <p:tgtEl>
                                          <p:spTgt spid="8"/>
                                        </p:tgtEl>
                                        <p:attrNameLst>
                                          <p:attrName>style.visibility</p:attrName>
                                        </p:attrNameLst>
                                      </p:cBhvr>
                                      <p:to>
                                        <p:strVal val="visible"/>
                                      </p:to>
                                    </p:set>
                                    <p:animEffect transition="in" filter="strips(upRight)">
                                      <p:cBhvr>
                                        <p:cTn id="151" dur="500"/>
                                        <p:tgtEl>
                                          <p:spTgt spid="8"/>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grpId="1" nodeType="clickEffect">
                                  <p:stCondLst>
                                    <p:cond delay="0"/>
                                  </p:stCondLst>
                                  <p:childTnLst>
                                    <p:animEffect transition="out" filter="fade">
                                      <p:cBhvr>
                                        <p:cTn id="155" dur="250"/>
                                        <p:tgtEl>
                                          <p:spTgt spid="8"/>
                                        </p:tgtEl>
                                      </p:cBhvr>
                                    </p:animEffect>
                                    <p:set>
                                      <p:cBhvr>
                                        <p:cTn id="156" dur="1" fill="hold">
                                          <p:stCondLst>
                                            <p:cond delay="249"/>
                                          </p:stCondLst>
                                        </p:cTn>
                                        <p:tgtEl>
                                          <p:spTgt spid="8"/>
                                        </p:tgtEl>
                                        <p:attrNameLst>
                                          <p:attrName>style.visibility</p:attrName>
                                        </p:attrNameLst>
                                      </p:cBhvr>
                                      <p:to>
                                        <p:strVal val="hidden"/>
                                      </p:to>
                                    </p:set>
                                  </p:childTnLst>
                                </p:cTn>
                              </p:par>
                              <p:par>
                                <p:cTn id="157" presetID="42" presetClass="path" presetSubtype="0" accel="50000" decel="50000" fill="hold" grpId="4" nodeType="withEffect">
                                  <p:stCondLst>
                                    <p:cond delay="1000"/>
                                  </p:stCondLst>
                                  <p:childTnLst>
                                    <p:animMotion origin="layout" path="M 0.09619 0.17269 L 0.47153 -0.06667 " pathEditMode="relative" rAng="0" ptsTypes="AA">
                                      <p:cBhvr>
                                        <p:cTn id="158" dur="1500" fill="hold"/>
                                        <p:tgtEl>
                                          <p:spTgt spid="13"/>
                                        </p:tgtEl>
                                        <p:attrNameLst>
                                          <p:attrName>ppt_x</p:attrName>
                                          <p:attrName>ppt_y</p:attrName>
                                        </p:attrNameLst>
                                      </p:cBhvr>
                                      <p:rCtr x="18767" y="-11968"/>
                                    </p:animMotion>
                                  </p:childTnLst>
                                </p:cTn>
                              </p:par>
                              <p:par>
                                <p:cTn id="159" presetID="1" presetClass="entr" presetSubtype="0" fill="hold" grpId="0" nodeType="withEffect">
                                  <p:stCondLst>
                                    <p:cond delay="750"/>
                                  </p:stCondLst>
                                  <p:childTnLst>
                                    <p:set>
                                      <p:cBhvr>
                                        <p:cTn id="160" dur="1" fill="hold">
                                          <p:stCondLst>
                                            <p:cond delay="0"/>
                                          </p:stCondLst>
                                        </p:cTn>
                                        <p:tgtEl>
                                          <p:spTgt spid="2"/>
                                        </p:tgtEl>
                                        <p:attrNameLst>
                                          <p:attrName>style.visibility</p:attrName>
                                        </p:attrNameLst>
                                      </p:cBhvr>
                                      <p:to>
                                        <p:strVal val="visible"/>
                                      </p:to>
                                    </p:set>
                                  </p:childTnLst>
                                </p:cTn>
                              </p:par>
                              <p:par>
                                <p:cTn id="161" presetID="10" presetClass="exit" presetSubtype="0" fill="hold" grpId="1" nodeType="withEffect">
                                  <p:stCondLst>
                                    <p:cond delay="0"/>
                                  </p:stCondLst>
                                  <p:childTnLst>
                                    <p:animEffect transition="out" filter="fade">
                                      <p:cBhvr>
                                        <p:cTn id="162" dur="1000"/>
                                        <p:tgtEl>
                                          <p:spTgt spid="9"/>
                                        </p:tgtEl>
                                      </p:cBhvr>
                                    </p:animEffect>
                                    <p:set>
                                      <p:cBhvr>
                                        <p:cTn id="163" dur="1" fill="hold">
                                          <p:stCondLst>
                                            <p:cond delay="999"/>
                                          </p:stCondLst>
                                        </p:cTn>
                                        <p:tgtEl>
                                          <p:spTgt spid="9"/>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1000"/>
                                        <p:tgtEl>
                                          <p:spTgt spid="10"/>
                                        </p:tgtEl>
                                      </p:cBhvr>
                                    </p:animEffect>
                                    <p:set>
                                      <p:cBhvr>
                                        <p:cTn id="166" dur="1" fill="hold">
                                          <p:stCondLst>
                                            <p:cond delay="999"/>
                                          </p:stCondLst>
                                        </p:cTn>
                                        <p:tgtEl>
                                          <p:spTgt spid="10"/>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11"/>
                                        </p:tgtEl>
                                      </p:cBhvr>
                                    </p:animEffect>
                                    <p:set>
                                      <p:cBhvr>
                                        <p:cTn id="169" dur="1" fill="hold">
                                          <p:stCondLst>
                                            <p:cond delay="499"/>
                                          </p:stCondLst>
                                        </p:cTn>
                                        <p:tgtEl>
                                          <p:spTgt spid="11"/>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12"/>
                                        </p:tgtEl>
                                      </p:cBhvr>
                                    </p:animEffect>
                                    <p:set>
                                      <p:cBhvr>
                                        <p:cTn id="172" dur="1" fill="hold">
                                          <p:stCondLst>
                                            <p:cond delay="499"/>
                                          </p:stCondLst>
                                        </p:cTn>
                                        <p:tgtEl>
                                          <p:spTgt spid="12"/>
                                        </p:tgtEl>
                                        <p:attrNameLst>
                                          <p:attrName>style.visibility</p:attrName>
                                        </p:attrNameLst>
                                      </p:cBhvr>
                                      <p:to>
                                        <p:strVal val="hidden"/>
                                      </p:to>
                                    </p:set>
                                  </p:childTnLst>
                                </p:cTn>
                              </p:par>
                              <p:par>
                                <p:cTn id="173" presetID="10" presetClass="exit" presetSubtype="0" fill="hold" grpId="2" nodeType="withEffect">
                                  <p:stCondLst>
                                    <p:cond delay="0"/>
                                  </p:stCondLst>
                                  <p:childTnLst>
                                    <p:animEffect transition="out" filter="fade">
                                      <p:cBhvr>
                                        <p:cTn id="174" dur="500"/>
                                        <p:tgtEl>
                                          <p:spTgt spid="23"/>
                                        </p:tgtEl>
                                      </p:cBhvr>
                                    </p:animEffect>
                                    <p:set>
                                      <p:cBhvr>
                                        <p:cTn id="17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6" grpId="2"/>
      <p:bldP spid="25" grpId="0"/>
      <p:bldP spid="25" grpId="1"/>
      <p:bldP spid="25" grpId="2"/>
      <p:bldP spid="4" grpId="0"/>
      <p:bldP spid="4" grpId="1"/>
      <p:bldP spid="8" grpId="0"/>
      <p:bldP spid="8" grpId="1"/>
      <p:bldP spid="7" grpId="2"/>
      <p:bldP spid="23" grpId="0"/>
      <p:bldP spid="23" grpId="1"/>
      <p:bldP spid="23" grpId="2"/>
      <p:bldP spid="9" grpId="0"/>
      <p:bldP spid="9" grpId="1"/>
      <p:bldP spid="10" grpId="0"/>
      <p:bldP spid="10" grpId="1"/>
      <p:bldP spid="11" grpId="0" animBg="1"/>
      <p:bldP spid="11" grpId="1" animBg="1"/>
      <p:bldP spid="12" grpId="0" animBg="1"/>
      <p:bldP spid="12" grpId="1" animBg="1"/>
      <p:bldP spid="13" grpId="0"/>
      <p:bldP spid="13" grpId="1"/>
      <p:bldP spid="13" grpId="3"/>
      <p:bldP spid="13" grpId="4"/>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5" grpId="0"/>
      <p:bldP spid="5" grpId="1"/>
      <p:bldP spid="5" grpId="3"/>
      <p:bldP spid="5" grpId="4"/>
      <p:bldP spid="22" grpId="0"/>
      <p:bldP spid="22" grpId="1"/>
      <p:bldP spid="22" grpId="2"/>
      <p:bldP spid="22" grpId="3"/>
      <p:bldP spid="22" grpId="4"/>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DBD01-DF6C-4CD8-9DF6-831A1D72B6E7}"/>
              </a:ext>
            </a:extLst>
          </p:cNvPr>
          <p:cNvPicPr>
            <a:picLocks noChangeAspect="1"/>
          </p:cNvPicPr>
          <p:nvPr/>
        </p:nvPicPr>
        <p:blipFill rotWithShape="1">
          <a:blip r:embed="rId2">
            <a:extLst>
              <a:ext uri="{28A0092B-C50C-407E-A947-70E740481C1C}">
                <a14:useLocalDpi xmlns:a14="http://schemas.microsoft.com/office/drawing/2010/main" val="0"/>
              </a:ext>
            </a:extLst>
          </a:blip>
          <a:srcRect l="15001" r="14999"/>
          <a:stretch/>
        </p:blipFill>
        <p:spPr>
          <a:xfrm>
            <a:off x="-76200" y="-76200"/>
            <a:ext cx="9347200" cy="7010400"/>
          </a:xfrm>
          <a:prstGeom prst="rect">
            <a:avLst/>
          </a:prstGeom>
        </p:spPr>
      </p:pic>
      <p:sp>
        <p:nvSpPr>
          <p:cNvPr id="7" name="Title 1">
            <a:extLst>
              <a:ext uri="{FF2B5EF4-FFF2-40B4-BE49-F238E27FC236}">
                <a16:creationId xmlns:a16="http://schemas.microsoft.com/office/drawing/2014/main" id="{42E4D150-FC06-4037-BE72-09E275CC5751}"/>
              </a:ext>
            </a:extLst>
          </p:cNvPr>
          <p:cNvSpPr txBox="1">
            <a:spLocks/>
          </p:cNvSpPr>
          <p:nvPr/>
        </p:nvSpPr>
        <p:spPr>
          <a:xfrm>
            <a:off x="4618710" y="4759751"/>
            <a:ext cx="3471019" cy="788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servant of all</a:t>
            </a:r>
          </a:p>
        </p:txBody>
      </p:sp>
      <p:sp>
        <p:nvSpPr>
          <p:cNvPr id="4" name="Rectangle 2">
            <a:extLst>
              <a:ext uri="{FF2B5EF4-FFF2-40B4-BE49-F238E27FC236}">
                <a16:creationId xmlns:a16="http://schemas.microsoft.com/office/drawing/2014/main" id="{9A5EDEAF-8F9D-4584-9A6C-EC9F4E9887D4}"/>
              </a:ext>
            </a:extLst>
          </p:cNvPr>
          <p:cNvSpPr>
            <a:spLocks noGrp="1" noChangeArrowheads="1"/>
          </p:cNvSpPr>
          <p:nvPr>
            <p:ph type="title"/>
          </p:nvPr>
        </p:nvSpPr>
        <p:spPr>
          <a:xfrm>
            <a:off x="457200" y="667752"/>
            <a:ext cx="8229600" cy="552249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they kept silent, for on the road they had disputed among themselves who would be the greatest. And He sat down, called the twelve, and said to them, "If anyone desires to be first, he shall be last of all and servant of all."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9:34-35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EB6571DC-4EAB-4EDF-8FEF-72CA8179F90A}"/>
              </a:ext>
            </a:extLst>
          </p:cNvPr>
          <p:cNvSpPr txBox="1">
            <a:spLocks noChangeArrowheads="1"/>
          </p:cNvSpPr>
          <p:nvPr/>
        </p:nvSpPr>
        <p:spPr bwMode="auto">
          <a:xfrm>
            <a:off x="2276476" y="4062410"/>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06C399E9-75E3-4336-BFEB-84FAD8179236}"/>
              </a:ext>
            </a:extLst>
          </p:cNvPr>
          <p:cNvSpPr txBox="1">
            <a:spLocks noChangeArrowheads="1"/>
          </p:cNvSpPr>
          <p:nvPr/>
        </p:nvSpPr>
        <p:spPr bwMode="auto">
          <a:xfrm>
            <a:off x="4658033" y="4734820"/>
            <a:ext cx="208701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servant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A509D2E4-AE2E-44E0-A0B5-B2E48BC5A3E6}"/>
              </a:ext>
            </a:extLst>
          </p:cNvPr>
          <p:cNvSpPr txBox="1">
            <a:spLocks noChangeArrowheads="1"/>
          </p:cNvSpPr>
          <p:nvPr/>
        </p:nvSpPr>
        <p:spPr bwMode="auto">
          <a:xfrm>
            <a:off x="3817143" y="1004886"/>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198BCB84-DA03-4962-9BBA-5538CAD592C0}"/>
              </a:ext>
            </a:extLst>
          </p:cNvPr>
          <p:cNvSpPr txBox="1">
            <a:spLocks noChangeArrowheads="1"/>
          </p:cNvSpPr>
          <p:nvPr/>
        </p:nvSpPr>
        <p:spPr bwMode="auto">
          <a:xfrm>
            <a:off x="1078493" y="2354599"/>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servant</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267071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3" nodeType="withEffect">
                                  <p:stCondLst>
                                    <p:cond delay="0"/>
                                  </p:stCondLst>
                                  <p:childTnLst>
                                    <p:animClr clrSpc="rgb" dir="cw">
                                      <p:cBhvr override="childStyle">
                                        <p:cTn id="6" dur="1500" fill="hold"/>
                                        <p:tgtEl>
                                          <p:spTgt spid="5"/>
                                        </p:tgtEl>
                                        <p:attrNameLst>
                                          <p:attrName>style.color</p:attrName>
                                        </p:attrNameLst>
                                      </p:cBhvr>
                                      <p:to>
                                        <a:srgbClr val="0066FF"/>
                                      </p:to>
                                    </p:animClr>
                                  </p:childTnLst>
                                </p:cTn>
                              </p:par>
                              <p:par>
                                <p:cTn id="7" presetID="31" presetClass="entr" presetSubtype="0" fill="hold" grpId="0" nodeType="withEffect">
                                  <p:stCondLst>
                                    <p:cond delay="75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fltVal val="0"/>
                                          </p:val>
                                        </p:tav>
                                        <p:tav tm="100000">
                                          <p:val>
                                            <p:strVal val="#ppt_w"/>
                                          </p:val>
                                        </p:tav>
                                      </p:tavLst>
                                    </p:anim>
                                    <p:anim calcmode="lin" valueType="num">
                                      <p:cBhvr>
                                        <p:cTn id="10" dur="1000" fill="hold"/>
                                        <p:tgtEl>
                                          <p:spTgt spid="4"/>
                                        </p:tgtEl>
                                        <p:attrNameLst>
                                          <p:attrName>ppt_h</p:attrName>
                                        </p:attrNameLst>
                                      </p:cBhvr>
                                      <p:tavLst>
                                        <p:tav tm="0">
                                          <p:val>
                                            <p:fltVal val="0"/>
                                          </p:val>
                                        </p:tav>
                                        <p:tav tm="100000">
                                          <p:val>
                                            <p:strVal val="#ppt_h"/>
                                          </p:val>
                                        </p:tav>
                                      </p:tavLst>
                                    </p:anim>
                                    <p:anim calcmode="lin" valueType="num">
                                      <p:cBhvr>
                                        <p:cTn id="11" dur="1000" fill="hold"/>
                                        <p:tgtEl>
                                          <p:spTgt spid="4"/>
                                        </p:tgtEl>
                                        <p:attrNameLst>
                                          <p:attrName>style.rotation</p:attrName>
                                        </p:attrNameLst>
                                      </p:cBhvr>
                                      <p:tavLst>
                                        <p:tav tm="0">
                                          <p:val>
                                            <p:fltVal val="90"/>
                                          </p:val>
                                        </p:tav>
                                        <p:tav tm="100000">
                                          <p:val>
                                            <p:fltVal val="0"/>
                                          </p:val>
                                        </p:tav>
                                      </p:tavLst>
                                    </p:anim>
                                    <p:animEffect transition="in" filter="fade">
                                      <p:cBhvr>
                                        <p:cTn id="12" dur="1000"/>
                                        <p:tgtEl>
                                          <p:spTgt spid="4"/>
                                        </p:tgtEl>
                                      </p:cBhvr>
                                    </p:animEffect>
                                  </p:childTnLst>
                                </p:cTn>
                              </p:par>
                            </p:childTnLst>
                          </p:cTn>
                        </p:par>
                        <p:par>
                          <p:cTn id="13" fill="hold">
                            <p:stCondLst>
                              <p:cond delay="1750"/>
                            </p:stCondLst>
                            <p:childTnLst>
                              <p:par>
                                <p:cTn id="14" presetID="10" presetClass="exit" presetSubtype="0" fill="hold" grpId="2"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18" presetClass="emph" presetSubtype="0" fill="hold" grpId="1" nodeType="withEffect">
                                  <p:stCondLst>
                                    <p:cond delay="0"/>
                                  </p:stCondLst>
                                  <p:childTnLst>
                                    <p:set>
                                      <p:cBhvr override="childStyle">
                                        <p:cTn id="23" dur="500" fill="hold"/>
                                        <p:tgtEl>
                                          <p:spTgt spid="7"/>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5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42" presetClass="path" presetSubtype="0" accel="50000" decel="50000" fill="hold" grpId="1" nodeType="withEffect">
                                  <p:stCondLst>
                                    <p:cond delay="0"/>
                                  </p:stCondLst>
                                  <p:childTnLst>
                                    <p:animMotion origin="layout" path="M 0.00087 2.59259E-6 L 0.16909 -0.4456 " pathEditMode="relative" rAng="0" ptsTypes="AA">
                                      <p:cBhvr>
                                        <p:cTn id="33" dur="1750" fill="hold"/>
                                        <p:tgtEl>
                                          <p:spTgt spid="5"/>
                                        </p:tgtEl>
                                        <p:attrNameLst>
                                          <p:attrName>ppt_x</p:attrName>
                                          <p:attrName>ppt_y</p:attrName>
                                        </p:attrNameLst>
                                      </p:cBhvr>
                                      <p:rCtr x="8403" y="-22292"/>
                                    </p:animMotion>
                                  </p:childTnLst>
                                </p:cTn>
                              </p:par>
                              <p:par>
                                <p:cTn id="34" presetID="42" presetClass="path" presetSubtype="0" accel="50000" decel="50000" fill="hold" grpId="1" nodeType="withEffect">
                                  <p:stCondLst>
                                    <p:cond delay="0"/>
                                  </p:stCondLst>
                                  <p:childTnLst>
                                    <p:animMotion origin="layout" path="M 0.00087 4.44444E-6 L -0.39584 -0.347 " pathEditMode="relative" rAng="0" ptsTypes="AA">
                                      <p:cBhvr>
                                        <p:cTn id="35" dur="1750" fill="hold"/>
                                        <p:tgtEl>
                                          <p:spTgt spid="9"/>
                                        </p:tgtEl>
                                        <p:attrNameLst>
                                          <p:attrName>ppt_x</p:attrName>
                                          <p:attrName>ppt_y</p:attrName>
                                        </p:attrNameLst>
                                      </p:cBhvr>
                                      <p:rCtr x="-19844" y="-17361"/>
                                    </p:animMotion>
                                  </p:childTnLst>
                                </p:cTn>
                              </p:par>
                              <p:par>
                                <p:cTn id="36" presetID="10" presetClass="exit" presetSubtype="0" fill="hold" grpId="1" nodeType="withEffect">
                                  <p:stCondLst>
                                    <p:cond delay="0"/>
                                  </p:stCondLst>
                                  <p:childTnLst>
                                    <p:animEffect transition="out" filter="fade">
                                      <p:cBhvr>
                                        <p:cTn id="37" dur="1250"/>
                                        <p:tgtEl>
                                          <p:spTgt spid="4"/>
                                        </p:tgtEl>
                                      </p:cBhvr>
                                    </p:animEffect>
                                    <p:set>
                                      <p:cBhvr>
                                        <p:cTn id="38" dur="1" fill="hold">
                                          <p:stCondLst>
                                            <p:cond delay="1249"/>
                                          </p:stCondLst>
                                        </p:cTn>
                                        <p:tgtEl>
                                          <p:spTgt spid="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250"/>
                                        <p:tgtEl>
                                          <p:spTgt spid="7"/>
                                        </p:tgtEl>
                                      </p:cBhvr>
                                    </p:animEffect>
                                    <p:set>
                                      <p:cBhvr>
                                        <p:cTn id="41"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4" grpId="0"/>
      <p:bldP spid="4" grpId="1"/>
      <p:bldP spid="5" grpId="0"/>
      <p:bldP spid="5" grpId="1"/>
      <p:bldP spid="5" grpId="2"/>
      <p:bldP spid="5" grpId="3"/>
      <p:bldP spid="9" grpId="0"/>
      <p:bldP spid="9"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576FEE-88E9-430E-8309-B53AFD9D2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A19FDEE7-A3B6-4BDE-B7E0-99A40A95191C}"/>
              </a:ext>
            </a:extLst>
          </p:cNvPr>
          <p:cNvSpPr txBox="1">
            <a:spLocks/>
          </p:cNvSpPr>
          <p:nvPr/>
        </p:nvSpPr>
        <p:spPr>
          <a:xfrm>
            <a:off x="7115229" y="4391826"/>
            <a:ext cx="1250352" cy="7883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but</a:t>
            </a:r>
          </a:p>
        </p:txBody>
      </p:sp>
      <p:sp>
        <p:nvSpPr>
          <p:cNvPr id="8" name="Title 1">
            <a:extLst>
              <a:ext uri="{FF2B5EF4-FFF2-40B4-BE49-F238E27FC236}">
                <a16:creationId xmlns:a16="http://schemas.microsoft.com/office/drawing/2014/main" id="{A8173672-8222-45EE-B524-4F00B2E7D2D9}"/>
              </a:ext>
            </a:extLst>
          </p:cNvPr>
          <p:cNvSpPr txBox="1">
            <a:spLocks/>
          </p:cNvSpPr>
          <p:nvPr/>
        </p:nvSpPr>
        <p:spPr>
          <a:xfrm>
            <a:off x="512402" y="4322998"/>
            <a:ext cx="704774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did not come to be served</a:t>
            </a:r>
          </a:p>
        </p:txBody>
      </p:sp>
      <p:sp>
        <p:nvSpPr>
          <p:cNvPr id="10" name="Title 1">
            <a:extLst>
              <a:ext uri="{FF2B5EF4-FFF2-40B4-BE49-F238E27FC236}">
                <a16:creationId xmlns:a16="http://schemas.microsoft.com/office/drawing/2014/main" id="{5CCF6B92-ADC0-4CEA-B97D-E7DDFB611156}"/>
              </a:ext>
            </a:extLst>
          </p:cNvPr>
          <p:cNvSpPr txBox="1">
            <a:spLocks/>
          </p:cNvSpPr>
          <p:nvPr/>
        </p:nvSpPr>
        <p:spPr>
          <a:xfrm>
            <a:off x="1004485" y="5061237"/>
            <a:ext cx="2195575" cy="7911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serve</a:t>
            </a:r>
          </a:p>
        </p:txBody>
      </p:sp>
      <p:sp>
        <p:nvSpPr>
          <p:cNvPr id="4" name="Rectangle 2">
            <a:extLst>
              <a:ext uri="{FF2B5EF4-FFF2-40B4-BE49-F238E27FC236}">
                <a16:creationId xmlns:a16="http://schemas.microsoft.com/office/drawing/2014/main" id="{9A5EDEAF-8F9D-4584-9A6C-EC9F4E9887D4}"/>
              </a:ext>
            </a:extLst>
          </p:cNvPr>
          <p:cNvSpPr>
            <a:spLocks noGrp="1" noChangeArrowheads="1"/>
          </p:cNvSpPr>
          <p:nvPr>
            <p:ph type="title"/>
          </p:nvPr>
        </p:nvSpPr>
        <p:spPr>
          <a:xfrm>
            <a:off x="381000" y="356937"/>
            <a:ext cx="8382000" cy="614412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"Yet it shall not be so among you; but whoever desires to become great among you shall be your servant. And whoever of you desires to be first shall be slave    of all. For even the Son of Man   did not come to be served, but      to serve, and to give His life a ransom for many."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10:43-45 </a:t>
            </a:r>
          </a:p>
        </p:txBody>
      </p:sp>
      <p:sp>
        <p:nvSpPr>
          <p:cNvPr id="6" name="Rectangle 2">
            <a:extLst>
              <a:ext uri="{FF2B5EF4-FFF2-40B4-BE49-F238E27FC236}">
                <a16:creationId xmlns:a16="http://schemas.microsoft.com/office/drawing/2014/main" id="{4119C3D0-FBF4-4DE7-91FE-B2DFDFF726D8}"/>
              </a:ext>
            </a:extLst>
          </p:cNvPr>
          <p:cNvSpPr txBox="1">
            <a:spLocks noChangeArrowheads="1"/>
          </p:cNvSpPr>
          <p:nvPr/>
        </p:nvSpPr>
        <p:spPr bwMode="auto">
          <a:xfrm>
            <a:off x="3817143" y="1004886"/>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C32E865A-F8EC-4825-BF78-29373AF1D432}"/>
              </a:ext>
            </a:extLst>
          </p:cNvPr>
          <p:cNvSpPr txBox="1">
            <a:spLocks noChangeArrowheads="1"/>
          </p:cNvSpPr>
          <p:nvPr/>
        </p:nvSpPr>
        <p:spPr bwMode="auto">
          <a:xfrm>
            <a:off x="1078493" y="2354599"/>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servant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991FA321-D2A6-4631-81FD-C813C4FE1362}"/>
              </a:ext>
            </a:extLst>
          </p:cNvPr>
          <p:cNvSpPr txBox="1">
            <a:spLocks noChangeArrowheads="1"/>
          </p:cNvSpPr>
          <p:nvPr/>
        </p:nvSpPr>
        <p:spPr bwMode="auto">
          <a:xfrm>
            <a:off x="3817143" y="1004886"/>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A71748D8-F1D3-46A5-BB03-3E4C2026F071}"/>
              </a:ext>
            </a:extLst>
          </p:cNvPr>
          <p:cNvSpPr txBox="1">
            <a:spLocks noChangeArrowheads="1"/>
          </p:cNvSpPr>
          <p:nvPr/>
        </p:nvSpPr>
        <p:spPr bwMode="auto">
          <a:xfrm>
            <a:off x="5393533" y="3615649"/>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16751857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3.33333E-6 -4.07407E-6 C -0.00486 0.03264 -0.0092 0.06551 -0.01527 0.09699 C -0.02083 0.12848 -0.02343 0.16204 -0.03524 0.18889 C -0.04739 0.21551 -0.06093 0.24051 -0.0868 0.25718 C -0.11215 0.27408 -0.14774 0.28496 -0.18923 0.28959 C -0.23125 0.29445 -0.28055 0.29885 -0.33298 0.29491 " pathEditMode="relative" rAng="0" ptsTypes="AAAAAA">
                                      <p:cBhvr>
                                        <p:cTn id="6" dur="1500" fill="hold"/>
                                        <p:tgtEl>
                                          <p:spTgt spid="12"/>
                                        </p:tgtEl>
                                        <p:attrNameLst>
                                          <p:attrName>ppt_x</p:attrName>
                                          <p:attrName>ppt_y</p:attrName>
                                        </p:attrNameLst>
                                      </p:cBhvr>
                                      <p:rCtr x="-16649" y="14815"/>
                                    </p:animMotion>
                                  </p:childTnLst>
                                </p:cTn>
                              </p:par>
                              <p:par>
                                <p:cTn id="7" presetID="13" presetClass="entr" presetSubtype="16"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plus(in)">
                                      <p:cBhvr>
                                        <p:cTn id="9" dur="1000"/>
                                        <p:tgtEl>
                                          <p:spTgt spid="4"/>
                                        </p:tgtEl>
                                      </p:cBhvr>
                                    </p:animEffect>
                                  </p:childTnLst>
                                </p:cTn>
                              </p:par>
                            </p:childTnLst>
                          </p:cTn>
                        </p:par>
                        <p:par>
                          <p:cTn id="10" fill="hold">
                            <p:stCondLst>
                              <p:cond delay="2000"/>
                            </p:stCondLst>
                            <p:childTnLst>
                              <p:par>
                                <p:cTn id="11" presetID="10" presetClass="exit" presetSubtype="0" fill="hold" grpId="2"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par>
                                <p:cTn id="14" presetID="10" presetClass="exit" presetSubtype="0" fill="hold" grpId="2" nodeType="withEffect">
                                  <p:stCondLst>
                                    <p:cond delay="0"/>
                                  </p:stCondLst>
                                  <p:childTnLst>
                                    <p:animEffect transition="out" filter="fade">
                                      <p:cBhvr>
                                        <p:cTn id="15" dur="250"/>
                                        <p:tgtEl>
                                          <p:spTgt spid="11"/>
                                        </p:tgtEl>
                                      </p:cBhvr>
                                    </p:animEffect>
                                    <p:set>
                                      <p:cBhvr>
                                        <p:cTn id="16" dur="1" fill="hold">
                                          <p:stCondLst>
                                            <p:cond delay="249"/>
                                          </p:stCondLst>
                                        </p:cTn>
                                        <p:tgtEl>
                                          <p:spTgt spid="11"/>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250"/>
                                        <p:tgtEl>
                                          <p:spTgt spid="12"/>
                                        </p:tgtEl>
                                      </p:cBhvr>
                                    </p:animEffect>
                                    <p:set>
                                      <p:cBhvr>
                                        <p:cTn id="19" dur="1" fill="hold">
                                          <p:stCondLst>
                                            <p:cond delay="24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8" presetClass="emph" presetSubtype="0" fill="hold" grpId="1" nodeType="withEffect">
                                  <p:stCondLst>
                                    <p:cond delay="0"/>
                                  </p:stCondLst>
                                  <p:childTnLst>
                                    <p:set>
                                      <p:cBhvr override="childStyle">
                                        <p:cTn id="26" dur="500" fill="hold"/>
                                        <p:tgtEl>
                                          <p:spTgt spid="8"/>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25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18" presetClass="emph" presetSubtype="0" fill="hold" grpId="1" nodeType="withEffect">
                                  <p:stCondLst>
                                    <p:cond delay="250"/>
                                  </p:stCondLst>
                                  <p:childTnLst>
                                    <p:set>
                                      <p:cBhvr override="childStyle">
                                        <p:cTn id="33" dur="500" fill="hold"/>
                                        <p:tgtEl>
                                          <p:spTgt spid="9"/>
                                        </p:tgtEl>
                                        <p:attrNameLst>
                                          <p:attrName>style.textDecorationUnderline</p:attrName>
                                        </p:attrNameLst>
                                      </p:cBhvr>
                                      <p:to>
                                        <p:strVal val="true"/>
                                      </p:to>
                                    </p:set>
                                  </p:childTnLst>
                                </p:cTn>
                              </p:par>
                              <p:par>
                                <p:cTn id="34" presetID="22" presetClass="entr" presetSubtype="8" fill="hold" grpId="0" nodeType="withEffect">
                                  <p:stCondLst>
                                    <p:cond delay="65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18" presetClass="emph" presetSubtype="0" fill="hold" grpId="1" nodeType="withEffect">
                                  <p:stCondLst>
                                    <p:cond delay="650"/>
                                  </p:stCondLst>
                                  <p:childTnLst>
                                    <p:set>
                                      <p:cBhvr override="childStyle">
                                        <p:cTn id="38" dur="500" fill="hold"/>
                                        <p:tgtEl>
                                          <p:spTgt spid="10"/>
                                        </p:tgtEl>
                                        <p:attrNameLst>
                                          <p:attrName>style.textDecorationUnderline</p:attrName>
                                        </p:attrNameLst>
                                      </p:cBhvr>
                                      <p:to>
                                        <p:strVal val="true"/>
                                      </p:to>
                                    </p:set>
                                  </p:childTnLst>
                                </p:cTn>
                              </p:par>
                              <p:par>
                                <p:cTn id="39" presetID="22" presetClass="exit" presetSubtype="8" fill="hold" grpId="2" nodeType="withEffect">
                                  <p:stCondLst>
                                    <p:cond delay="0"/>
                                  </p:stCondLst>
                                  <p:childTnLst>
                                    <p:animEffect transition="out" filter="wipe(left)">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250"/>
                                        <p:tgtEl>
                                          <p:spTgt spid="6"/>
                                        </p:tgtEl>
                                      </p:cBhvr>
                                    </p:animEffect>
                                  </p:childTnLst>
                                </p:cTn>
                              </p:par>
                              <p:par>
                                <p:cTn id="47" presetID="42" presetClass="path" presetSubtype="0" accel="50000" decel="50000" fill="hold" grpId="1" nodeType="withEffect">
                                  <p:stCondLst>
                                    <p:cond delay="0"/>
                                  </p:stCondLst>
                                  <p:childTnLst>
                                    <p:animMotion origin="layout" path="M 0.00087 -4.07407E-6 L 0.17292 0.38079 " pathEditMode="relative" rAng="0" ptsTypes="AA">
                                      <p:cBhvr>
                                        <p:cTn id="48" dur="1750" fill="hold"/>
                                        <p:tgtEl>
                                          <p:spTgt spid="6"/>
                                        </p:tgtEl>
                                        <p:attrNameLst>
                                          <p:attrName>ppt_x</p:attrName>
                                          <p:attrName>ppt_y</p:attrName>
                                        </p:attrNameLst>
                                      </p:cBhvr>
                                      <p:rCtr x="8594" y="19028"/>
                                    </p:animMotion>
                                  </p:childTnLst>
                                </p:cTn>
                              </p:par>
                              <p:par>
                                <p:cTn id="49" presetID="10" presetClass="exit" presetSubtype="0" fill="hold" grpId="1" nodeType="withEffect">
                                  <p:stCondLst>
                                    <p:cond delay="0"/>
                                  </p:stCondLst>
                                  <p:childTnLst>
                                    <p:animEffect transition="out" filter="fade">
                                      <p:cBhvr>
                                        <p:cTn id="50" dur="1250"/>
                                        <p:tgtEl>
                                          <p:spTgt spid="4"/>
                                        </p:tgtEl>
                                      </p:cBhvr>
                                    </p:animEffect>
                                    <p:set>
                                      <p:cBhvr>
                                        <p:cTn id="51" dur="1" fill="hold">
                                          <p:stCondLst>
                                            <p:cond delay="1249"/>
                                          </p:stCondLst>
                                        </p:cTn>
                                        <p:tgtEl>
                                          <p:spTgt spid="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250"/>
                                        <p:tgtEl>
                                          <p:spTgt spid="9"/>
                                        </p:tgtEl>
                                      </p:cBhvr>
                                    </p:animEffect>
                                    <p:set>
                                      <p:cBhvr>
                                        <p:cTn id="54" dur="1" fill="hold">
                                          <p:stCondLst>
                                            <p:cond delay="249"/>
                                          </p:stCondLst>
                                        </p:cTn>
                                        <p:tgtEl>
                                          <p:spTgt spid="9"/>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250"/>
                                        <p:tgtEl>
                                          <p:spTgt spid="10"/>
                                        </p:tgtEl>
                                      </p:cBhvr>
                                    </p:animEffect>
                                    <p:set>
                                      <p:cBhvr>
                                        <p:cTn id="57"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8" grpId="0"/>
      <p:bldP spid="8" grpId="1"/>
      <p:bldP spid="8" grpId="2"/>
      <p:bldP spid="10" grpId="0"/>
      <p:bldP spid="10" grpId="1"/>
      <p:bldP spid="10" grpId="2"/>
      <p:bldP spid="4" grpId="0"/>
      <p:bldP spid="4" grpId="1"/>
      <p:bldP spid="6" grpId="0"/>
      <p:bldP spid="6" grpId="1"/>
      <p:bldP spid="6" grpId="2"/>
      <p:bldP spid="11" grpId="2"/>
      <p:bldP spid="12" grpId="0"/>
      <p:bldP spid="12"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7D87CF-5E12-4EF2-A6E2-8240100A0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10261397" cy="6861937"/>
          </a:xfrm>
          <a:prstGeom prst="rect">
            <a:avLst/>
          </a:prstGeom>
        </p:spPr>
      </p:pic>
      <p:sp>
        <p:nvSpPr>
          <p:cNvPr id="7" name="Title 1">
            <a:extLst>
              <a:ext uri="{FF2B5EF4-FFF2-40B4-BE49-F238E27FC236}">
                <a16:creationId xmlns:a16="http://schemas.microsoft.com/office/drawing/2014/main" id="{B49A07C1-9300-46FA-98B8-D4C2EC936B19}"/>
              </a:ext>
            </a:extLst>
          </p:cNvPr>
          <p:cNvSpPr txBox="1">
            <a:spLocks/>
          </p:cNvSpPr>
          <p:nvPr/>
        </p:nvSpPr>
        <p:spPr>
          <a:xfrm>
            <a:off x="2396013" y="2972275"/>
            <a:ext cx="2282006" cy="779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crucified</a:t>
            </a:r>
          </a:p>
        </p:txBody>
      </p:sp>
      <p:sp>
        <p:nvSpPr>
          <p:cNvPr id="8" name="Title 1">
            <a:extLst>
              <a:ext uri="{FF2B5EF4-FFF2-40B4-BE49-F238E27FC236}">
                <a16:creationId xmlns:a16="http://schemas.microsoft.com/office/drawing/2014/main" id="{A97B99A0-DC39-4CCA-B2BF-E276A0AFD592}"/>
              </a:ext>
            </a:extLst>
          </p:cNvPr>
          <p:cNvSpPr txBox="1">
            <a:spLocks/>
          </p:cNvSpPr>
          <p:nvPr/>
        </p:nvSpPr>
        <p:spPr>
          <a:xfrm>
            <a:off x="2323146" y="3632834"/>
            <a:ext cx="5040630" cy="8133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passions and desires</a:t>
            </a:r>
          </a:p>
        </p:txBody>
      </p:sp>
      <p:sp>
        <p:nvSpPr>
          <p:cNvPr id="4" name="Rectangle 2">
            <a:extLst>
              <a:ext uri="{FF2B5EF4-FFF2-40B4-BE49-F238E27FC236}">
                <a16:creationId xmlns:a16="http://schemas.microsoft.com/office/drawing/2014/main" id="{9A5EDEAF-8F9D-4584-9A6C-EC9F4E9887D4}"/>
              </a:ext>
            </a:extLst>
          </p:cNvPr>
          <p:cNvSpPr>
            <a:spLocks noGrp="1" noChangeArrowheads="1"/>
          </p:cNvSpPr>
          <p:nvPr>
            <p:ph type="title"/>
          </p:nvPr>
        </p:nvSpPr>
        <p:spPr>
          <a:xfrm>
            <a:off x="952500" y="2286000"/>
            <a:ext cx="7239000" cy="273116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those who are Christ's have crucified the flesh with its passions and desires.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Galatians 5:24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8E563396-4336-446E-B37E-BEAFB0687023}"/>
              </a:ext>
            </a:extLst>
          </p:cNvPr>
          <p:cNvSpPr txBox="1">
            <a:spLocks noChangeArrowheads="1"/>
          </p:cNvSpPr>
          <p:nvPr/>
        </p:nvSpPr>
        <p:spPr bwMode="auto">
          <a:xfrm>
            <a:off x="5393533" y="3615649"/>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A77E20BB-AFB7-43CE-B84C-7BD0B250BD8C}"/>
              </a:ext>
            </a:extLst>
          </p:cNvPr>
          <p:cNvSpPr txBox="1">
            <a:spLocks noChangeArrowheads="1"/>
          </p:cNvSpPr>
          <p:nvPr/>
        </p:nvSpPr>
        <p:spPr bwMode="auto">
          <a:xfrm>
            <a:off x="5834277" y="3388949"/>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30610753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2.59259E-6 L 0.09063 -0.35047 " pathEditMode="relative" rAng="0" ptsTypes="AA">
                                      <p:cBhvr>
                                        <p:cTn id="10" dur="1000" spd="-100000" fill="hold"/>
                                        <p:tgtEl>
                                          <p:spTgt spid="4"/>
                                        </p:tgtEl>
                                        <p:attrNameLst>
                                          <p:attrName>ppt_x</p:attrName>
                                          <p:attrName>ppt_y</p:attrName>
                                        </p:attrNameLst>
                                      </p:cBhvr>
                                      <p:rCtr x="4531" y="-17523"/>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40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650"/>
                                        <p:tgtEl>
                                          <p:spTgt spid="8"/>
                                        </p:tgtEl>
                                      </p:cBhvr>
                                    </p:animEffect>
                                  </p:childTnLst>
                                </p:cTn>
                              </p:par>
                              <p:par>
                                <p:cTn id="25" presetID="18" presetClass="emph" presetSubtype="0" fill="hold" grpId="1" nodeType="withEffect">
                                  <p:stCondLst>
                                    <p:cond delay="400"/>
                                  </p:stCondLst>
                                  <p:childTnLst>
                                    <p:set>
                                      <p:cBhvr override="childStyle">
                                        <p:cTn id="26" dur="650" fill="hold"/>
                                        <p:tgtEl>
                                          <p:spTgt spid="8"/>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50"/>
                                        <p:tgtEl>
                                          <p:spTgt spid="5"/>
                                        </p:tgtEl>
                                      </p:cBhvr>
                                    </p:animEffect>
                                  </p:childTnLst>
                                </p:cTn>
                              </p:par>
                              <p:par>
                                <p:cTn id="32" presetID="42" presetClass="path" presetSubtype="0" accel="50000" decel="50000" fill="hold" grpId="1" nodeType="withEffect">
                                  <p:stCondLst>
                                    <p:cond delay="0"/>
                                  </p:stCondLst>
                                  <p:childTnLst>
                                    <p:animMotion origin="layout" path="M 0.00087 -1.11111E-6 L 0.04861 -0.0331 " pathEditMode="relative" rAng="0" ptsTypes="AA">
                                      <p:cBhvr>
                                        <p:cTn id="33" dur="1750" fill="hold"/>
                                        <p:tgtEl>
                                          <p:spTgt spid="5"/>
                                        </p:tgtEl>
                                        <p:attrNameLst>
                                          <p:attrName>ppt_x</p:attrName>
                                          <p:attrName>ppt_y</p:attrName>
                                        </p:attrNameLst>
                                      </p:cBhvr>
                                      <p:rCtr x="2378" y="-1667"/>
                                    </p:animMotion>
                                  </p:childTnLst>
                                </p:cTn>
                              </p:par>
                              <p:par>
                                <p:cTn id="34" presetID="10" presetClass="exit" presetSubtype="0" fill="hold" grpId="1" nodeType="withEffect">
                                  <p:stCondLst>
                                    <p:cond delay="0"/>
                                  </p:stCondLst>
                                  <p:childTnLst>
                                    <p:animEffect transition="out" filter="fade">
                                      <p:cBhvr>
                                        <p:cTn id="35" dur="1250"/>
                                        <p:tgtEl>
                                          <p:spTgt spid="4"/>
                                        </p:tgtEl>
                                      </p:cBhvr>
                                    </p:animEffect>
                                    <p:set>
                                      <p:cBhvr>
                                        <p:cTn id="36" dur="1" fill="hold">
                                          <p:stCondLst>
                                            <p:cond delay="1249"/>
                                          </p:stCondLst>
                                        </p:cTn>
                                        <p:tgtEl>
                                          <p:spTgt spid="4"/>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250"/>
                                        <p:tgtEl>
                                          <p:spTgt spid="7"/>
                                        </p:tgtEl>
                                      </p:cBhvr>
                                    </p:animEffect>
                                    <p:set>
                                      <p:cBhvr>
                                        <p:cTn id="39" dur="1" fill="hold">
                                          <p:stCondLst>
                                            <p:cond delay="249"/>
                                          </p:stCondLst>
                                        </p:cTn>
                                        <p:tgtEl>
                                          <p:spTgt spid="7"/>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250"/>
                                        <p:tgtEl>
                                          <p:spTgt spid="8"/>
                                        </p:tgtEl>
                                      </p:cBhvr>
                                    </p:animEffect>
                                    <p:set>
                                      <p:cBhvr>
                                        <p:cTn id="42"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4" grpId="0"/>
      <p:bldP spid="4" grpId="1"/>
      <p:bldP spid="4" grpId="2"/>
      <p:bldP spid="5" grpId="0"/>
      <p:bldP spid="5" grpId="1"/>
      <p:bldP spid="5"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FBD60B-D3F4-4D4B-BA30-33D078C0D9B6}"/>
              </a:ext>
            </a:extLst>
          </p:cNvPr>
          <p:cNvPicPr>
            <a:picLocks noChangeAspect="1"/>
          </p:cNvPicPr>
          <p:nvPr/>
        </p:nvPicPr>
        <p:blipFill rotWithShape="1">
          <a:blip r:embed="rId2">
            <a:extLst>
              <a:ext uri="{28A0092B-C50C-407E-A947-70E740481C1C}">
                <a14:useLocalDpi xmlns:a14="http://schemas.microsoft.com/office/drawing/2010/main" val="0"/>
              </a:ext>
            </a:extLst>
          </a:blip>
          <a:srcRect l="5667" r="5667"/>
          <a:stretch/>
        </p:blipFill>
        <p:spPr>
          <a:xfrm>
            <a:off x="0" y="0"/>
            <a:ext cx="9144000" cy="6858000"/>
          </a:xfrm>
          <a:prstGeom prst="rect">
            <a:avLst/>
          </a:prstGeom>
        </p:spPr>
      </p:pic>
      <p:sp>
        <p:nvSpPr>
          <p:cNvPr id="3074" name="Rectangle 2"/>
          <p:cNvSpPr>
            <a:spLocks noGrp="1" noChangeArrowheads="1"/>
          </p:cNvSpPr>
          <p:nvPr>
            <p:ph type="title"/>
          </p:nvPr>
        </p:nvSpPr>
        <p:spPr>
          <a:xfrm>
            <a:off x="723900" y="1966119"/>
            <a:ext cx="76962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fear of the wicked will come upon him, And the desire of the righteous will be granted.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10:24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29BE6ED-B017-472D-9708-7F59CC528C9B}"/>
              </a:ext>
            </a:extLst>
          </p:cNvPr>
          <p:cNvSpPr txBox="1">
            <a:spLocks noChangeArrowheads="1"/>
          </p:cNvSpPr>
          <p:nvPr/>
        </p:nvSpPr>
        <p:spPr bwMode="auto">
          <a:xfrm>
            <a:off x="6497651" y="2717859"/>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F30238F0-5213-4D0B-8B98-98EC62A9244C}"/>
              </a:ext>
            </a:extLst>
          </p:cNvPr>
          <p:cNvSpPr txBox="1">
            <a:spLocks noChangeArrowheads="1"/>
          </p:cNvSpPr>
          <p:nvPr/>
        </p:nvSpPr>
        <p:spPr bwMode="auto">
          <a:xfrm>
            <a:off x="2276348" y="2049603"/>
            <a:ext cx="462012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fear</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 of the wicked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775B19D-9795-4F19-934C-9138CF6B3570}"/>
              </a:ext>
            </a:extLst>
          </p:cNvPr>
          <p:cNvSpPr txBox="1">
            <a:spLocks noChangeArrowheads="1"/>
          </p:cNvSpPr>
          <p:nvPr/>
        </p:nvSpPr>
        <p:spPr bwMode="auto">
          <a:xfrm>
            <a:off x="6240852" y="3392253"/>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granted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1A76B128-51C2-411B-A9B0-87D8D98C1405}"/>
              </a:ext>
            </a:extLst>
          </p:cNvPr>
          <p:cNvSpPr txBox="1">
            <a:spLocks noChangeArrowheads="1"/>
          </p:cNvSpPr>
          <p:nvPr/>
        </p:nvSpPr>
        <p:spPr bwMode="auto">
          <a:xfrm>
            <a:off x="2246143" y="3396372"/>
            <a:ext cx="240475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righteous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 name="Freeform: Shape 1">
            <a:extLst>
              <a:ext uri="{FF2B5EF4-FFF2-40B4-BE49-F238E27FC236}">
                <a16:creationId xmlns:a16="http://schemas.microsoft.com/office/drawing/2014/main" id="{4FB868E1-8C1B-418A-9C50-546369D74709}"/>
              </a:ext>
            </a:extLst>
          </p:cNvPr>
          <p:cNvSpPr/>
          <p:nvPr/>
        </p:nvSpPr>
        <p:spPr>
          <a:xfrm>
            <a:off x="-11430" y="0"/>
            <a:ext cx="5460274" cy="6858000"/>
          </a:xfrm>
          <a:custGeom>
            <a:avLst/>
            <a:gdLst>
              <a:gd name="connsiteX0" fmla="*/ 5434149 w 5460274"/>
              <a:gd name="connsiteY0" fmla="*/ 6783977 h 6783977"/>
              <a:gd name="connsiteX1" fmla="*/ 5442857 w 5460274"/>
              <a:gd name="connsiteY1" fmla="*/ 5451566 h 6783977"/>
              <a:gd name="connsiteX2" fmla="*/ 5303520 w 5460274"/>
              <a:gd name="connsiteY2" fmla="*/ 5259977 h 6783977"/>
              <a:gd name="connsiteX3" fmla="*/ 5094514 w 5460274"/>
              <a:gd name="connsiteY3" fmla="*/ 5094515 h 6783977"/>
              <a:gd name="connsiteX4" fmla="*/ 4911634 w 5460274"/>
              <a:gd name="connsiteY4" fmla="*/ 4990012 h 6783977"/>
              <a:gd name="connsiteX5" fmla="*/ 4763589 w 5460274"/>
              <a:gd name="connsiteY5" fmla="*/ 4963886 h 6783977"/>
              <a:gd name="connsiteX6" fmla="*/ 4389120 w 5460274"/>
              <a:gd name="connsiteY6" fmla="*/ 4789715 h 6783977"/>
              <a:gd name="connsiteX7" fmla="*/ 4040777 w 5460274"/>
              <a:gd name="connsiteY7" fmla="*/ 4580709 h 6783977"/>
              <a:gd name="connsiteX8" fmla="*/ 4119154 w 5460274"/>
              <a:gd name="connsiteY8" fmla="*/ 4502332 h 6783977"/>
              <a:gd name="connsiteX9" fmla="*/ 4171406 w 5460274"/>
              <a:gd name="connsiteY9" fmla="*/ 4371703 h 6783977"/>
              <a:gd name="connsiteX10" fmla="*/ 4180114 w 5460274"/>
              <a:gd name="connsiteY10" fmla="*/ 4258492 h 6783977"/>
              <a:gd name="connsiteX11" fmla="*/ 4145280 w 5460274"/>
              <a:gd name="connsiteY11" fmla="*/ 4162697 h 6783977"/>
              <a:gd name="connsiteX12" fmla="*/ 4066903 w 5460274"/>
              <a:gd name="connsiteY12" fmla="*/ 4110446 h 6783977"/>
              <a:gd name="connsiteX13" fmla="*/ 3997234 w 5460274"/>
              <a:gd name="connsiteY13" fmla="*/ 4110446 h 6783977"/>
              <a:gd name="connsiteX14" fmla="*/ 3823063 w 5460274"/>
              <a:gd name="connsiteY14" fmla="*/ 4162697 h 6783977"/>
              <a:gd name="connsiteX15" fmla="*/ 3744686 w 5460274"/>
              <a:gd name="connsiteY15" fmla="*/ 4153989 h 6783977"/>
              <a:gd name="connsiteX16" fmla="*/ 3640183 w 5460274"/>
              <a:gd name="connsiteY16" fmla="*/ 4162697 h 6783977"/>
              <a:gd name="connsiteX17" fmla="*/ 3657600 w 5460274"/>
              <a:gd name="connsiteY17" fmla="*/ 3910149 h 6783977"/>
              <a:gd name="connsiteX18" fmla="*/ 3936274 w 5460274"/>
              <a:gd name="connsiteY18" fmla="*/ 3840480 h 6783977"/>
              <a:gd name="connsiteX19" fmla="*/ 4180114 w 5460274"/>
              <a:gd name="connsiteY19" fmla="*/ 3753395 h 6783977"/>
              <a:gd name="connsiteX20" fmla="*/ 4310743 w 5460274"/>
              <a:gd name="connsiteY20" fmla="*/ 3701143 h 6783977"/>
              <a:gd name="connsiteX21" fmla="*/ 4667794 w 5460274"/>
              <a:gd name="connsiteY21" fmla="*/ 3657600 h 6783977"/>
              <a:gd name="connsiteX22" fmla="*/ 4894217 w 5460274"/>
              <a:gd name="connsiteY22" fmla="*/ 3622766 h 6783977"/>
              <a:gd name="connsiteX23" fmla="*/ 5068389 w 5460274"/>
              <a:gd name="connsiteY23" fmla="*/ 3518263 h 6783977"/>
              <a:gd name="connsiteX24" fmla="*/ 5138057 w 5460274"/>
              <a:gd name="connsiteY24" fmla="*/ 3344092 h 6783977"/>
              <a:gd name="connsiteX25" fmla="*/ 5077097 w 5460274"/>
              <a:gd name="connsiteY25" fmla="*/ 3126377 h 6783977"/>
              <a:gd name="connsiteX26" fmla="*/ 4868091 w 5460274"/>
              <a:gd name="connsiteY26" fmla="*/ 3100252 h 6783977"/>
              <a:gd name="connsiteX27" fmla="*/ 4659086 w 5460274"/>
              <a:gd name="connsiteY27" fmla="*/ 3135086 h 6783977"/>
              <a:gd name="connsiteX28" fmla="*/ 4362994 w 5460274"/>
              <a:gd name="connsiteY28" fmla="*/ 3100252 h 6783977"/>
              <a:gd name="connsiteX29" fmla="*/ 3918857 w 5460274"/>
              <a:gd name="connsiteY29" fmla="*/ 3108960 h 6783977"/>
              <a:gd name="connsiteX30" fmla="*/ 4040777 w 5460274"/>
              <a:gd name="connsiteY30" fmla="*/ 2960915 h 6783977"/>
              <a:gd name="connsiteX31" fmla="*/ 4415246 w 5460274"/>
              <a:gd name="connsiteY31" fmla="*/ 2917372 h 6783977"/>
              <a:gd name="connsiteX32" fmla="*/ 4580709 w 5460274"/>
              <a:gd name="connsiteY32" fmla="*/ 2873829 h 6783977"/>
              <a:gd name="connsiteX33" fmla="*/ 4685211 w 5460274"/>
              <a:gd name="connsiteY33" fmla="*/ 2821577 h 6783977"/>
              <a:gd name="connsiteX34" fmla="*/ 5146766 w 5460274"/>
              <a:gd name="connsiteY34" fmla="*/ 2856412 h 6783977"/>
              <a:gd name="connsiteX35" fmla="*/ 5294811 w 5460274"/>
              <a:gd name="connsiteY35" fmla="*/ 2812869 h 6783977"/>
              <a:gd name="connsiteX36" fmla="*/ 5408023 w 5460274"/>
              <a:gd name="connsiteY36" fmla="*/ 2717075 h 6783977"/>
              <a:gd name="connsiteX37" fmla="*/ 5460274 w 5460274"/>
              <a:gd name="connsiteY37" fmla="*/ 2525486 h 6783977"/>
              <a:gd name="connsiteX38" fmla="*/ 5442857 w 5460274"/>
              <a:gd name="connsiteY38" fmla="*/ 8709 h 6783977"/>
              <a:gd name="connsiteX39" fmla="*/ 8709 w 5460274"/>
              <a:gd name="connsiteY39" fmla="*/ 0 h 6783977"/>
              <a:gd name="connsiteX40" fmla="*/ 0 w 5460274"/>
              <a:gd name="connsiteY40" fmla="*/ 6783977 h 6783977"/>
              <a:gd name="connsiteX0" fmla="*/ 5434149 w 5460274"/>
              <a:gd name="connsiteY0" fmla="*/ 6783977 h 6783977"/>
              <a:gd name="connsiteX1" fmla="*/ 5442857 w 5460274"/>
              <a:gd name="connsiteY1" fmla="*/ 5451566 h 6783977"/>
              <a:gd name="connsiteX2" fmla="*/ 5303520 w 5460274"/>
              <a:gd name="connsiteY2" fmla="*/ 5259977 h 6783977"/>
              <a:gd name="connsiteX3" fmla="*/ 5094514 w 5460274"/>
              <a:gd name="connsiteY3" fmla="*/ 5094515 h 6783977"/>
              <a:gd name="connsiteX4" fmla="*/ 4911634 w 5460274"/>
              <a:gd name="connsiteY4" fmla="*/ 4990012 h 6783977"/>
              <a:gd name="connsiteX5" fmla="*/ 4763589 w 5460274"/>
              <a:gd name="connsiteY5" fmla="*/ 4963886 h 6783977"/>
              <a:gd name="connsiteX6" fmla="*/ 4389120 w 5460274"/>
              <a:gd name="connsiteY6" fmla="*/ 4789715 h 6783977"/>
              <a:gd name="connsiteX7" fmla="*/ 4009821 w 5460274"/>
              <a:gd name="connsiteY7" fmla="*/ 4564220 h 6783977"/>
              <a:gd name="connsiteX8" fmla="*/ 4119154 w 5460274"/>
              <a:gd name="connsiteY8" fmla="*/ 4502332 h 6783977"/>
              <a:gd name="connsiteX9" fmla="*/ 4171406 w 5460274"/>
              <a:gd name="connsiteY9" fmla="*/ 4371703 h 6783977"/>
              <a:gd name="connsiteX10" fmla="*/ 4180114 w 5460274"/>
              <a:gd name="connsiteY10" fmla="*/ 4258492 h 6783977"/>
              <a:gd name="connsiteX11" fmla="*/ 4145280 w 5460274"/>
              <a:gd name="connsiteY11" fmla="*/ 4162697 h 6783977"/>
              <a:gd name="connsiteX12" fmla="*/ 4066903 w 5460274"/>
              <a:gd name="connsiteY12" fmla="*/ 4110446 h 6783977"/>
              <a:gd name="connsiteX13" fmla="*/ 3997234 w 5460274"/>
              <a:gd name="connsiteY13" fmla="*/ 4110446 h 6783977"/>
              <a:gd name="connsiteX14" fmla="*/ 3823063 w 5460274"/>
              <a:gd name="connsiteY14" fmla="*/ 4162697 h 6783977"/>
              <a:gd name="connsiteX15" fmla="*/ 3744686 w 5460274"/>
              <a:gd name="connsiteY15" fmla="*/ 4153989 h 6783977"/>
              <a:gd name="connsiteX16" fmla="*/ 3640183 w 5460274"/>
              <a:gd name="connsiteY16" fmla="*/ 4162697 h 6783977"/>
              <a:gd name="connsiteX17" fmla="*/ 3657600 w 5460274"/>
              <a:gd name="connsiteY17" fmla="*/ 3910149 h 6783977"/>
              <a:gd name="connsiteX18" fmla="*/ 3936274 w 5460274"/>
              <a:gd name="connsiteY18" fmla="*/ 3840480 h 6783977"/>
              <a:gd name="connsiteX19" fmla="*/ 4180114 w 5460274"/>
              <a:gd name="connsiteY19" fmla="*/ 3753395 h 6783977"/>
              <a:gd name="connsiteX20" fmla="*/ 4310743 w 5460274"/>
              <a:gd name="connsiteY20" fmla="*/ 3701143 h 6783977"/>
              <a:gd name="connsiteX21" fmla="*/ 4667794 w 5460274"/>
              <a:gd name="connsiteY21" fmla="*/ 3657600 h 6783977"/>
              <a:gd name="connsiteX22" fmla="*/ 4894217 w 5460274"/>
              <a:gd name="connsiteY22" fmla="*/ 3622766 h 6783977"/>
              <a:gd name="connsiteX23" fmla="*/ 5068389 w 5460274"/>
              <a:gd name="connsiteY23" fmla="*/ 3518263 h 6783977"/>
              <a:gd name="connsiteX24" fmla="*/ 5138057 w 5460274"/>
              <a:gd name="connsiteY24" fmla="*/ 3344092 h 6783977"/>
              <a:gd name="connsiteX25" fmla="*/ 5077097 w 5460274"/>
              <a:gd name="connsiteY25" fmla="*/ 3126377 h 6783977"/>
              <a:gd name="connsiteX26" fmla="*/ 4868091 w 5460274"/>
              <a:gd name="connsiteY26" fmla="*/ 3100252 h 6783977"/>
              <a:gd name="connsiteX27" fmla="*/ 4659086 w 5460274"/>
              <a:gd name="connsiteY27" fmla="*/ 3135086 h 6783977"/>
              <a:gd name="connsiteX28" fmla="*/ 4362994 w 5460274"/>
              <a:gd name="connsiteY28" fmla="*/ 3100252 h 6783977"/>
              <a:gd name="connsiteX29" fmla="*/ 3918857 w 5460274"/>
              <a:gd name="connsiteY29" fmla="*/ 3108960 h 6783977"/>
              <a:gd name="connsiteX30" fmla="*/ 4040777 w 5460274"/>
              <a:gd name="connsiteY30" fmla="*/ 2960915 h 6783977"/>
              <a:gd name="connsiteX31" fmla="*/ 4415246 w 5460274"/>
              <a:gd name="connsiteY31" fmla="*/ 2917372 h 6783977"/>
              <a:gd name="connsiteX32" fmla="*/ 4580709 w 5460274"/>
              <a:gd name="connsiteY32" fmla="*/ 2873829 h 6783977"/>
              <a:gd name="connsiteX33" fmla="*/ 4685211 w 5460274"/>
              <a:gd name="connsiteY33" fmla="*/ 2821577 h 6783977"/>
              <a:gd name="connsiteX34" fmla="*/ 5146766 w 5460274"/>
              <a:gd name="connsiteY34" fmla="*/ 2856412 h 6783977"/>
              <a:gd name="connsiteX35" fmla="*/ 5294811 w 5460274"/>
              <a:gd name="connsiteY35" fmla="*/ 2812869 h 6783977"/>
              <a:gd name="connsiteX36" fmla="*/ 5408023 w 5460274"/>
              <a:gd name="connsiteY36" fmla="*/ 2717075 h 6783977"/>
              <a:gd name="connsiteX37" fmla="*/ 5460274 w 5460274"/>
              <a:gd name="connsiteY37" fmla="*/ 2525486 h 6783977"/>
              <a:gd name="connsiteX38" fmla="*/ 5442857 w 5460274"/>
              <a:gd name="connsiteY38" fmla="*/ 8709 h 6783977"/>
              <a:gd name="connsiteX39" fmla="*/ 8709 w 5460274"/>
              <a:gd name="connsiteY39" fmla="*/ 0 h 6783977"/>
              <a:gd name="connsiteX40" fmla="*/ 0 w 5460274"/>
              <a:gd name="connsiteY40" fmla="*/ 6783977 h 6783977"/>
              <a:gd name="connsiteX0" fmla="*/ 5434149 w 5460274"/>
              <a:gd name="connsiteY0" fmla="*/ 6783977 h 6783977"/>
              <a:gd name="connsiteX1" fmla="*/ 5442857 w 5460274"/>
              <a:gd name="connsiteY1" fmla="*/ 5451566 h 6783977"/>
              <a:gd name="connsiteX2" fmla="*/ 5303520 w 5460274"/>
              <a:gd name="connsiteY2" fmla="*/ 5259977 h 6783977"/>
              <a:gd name="connsiteX3" fmla="*/ 5094514 w 5460274"/>
              <a:gd name="connsiteY3" fmla="*/ 5094515 h 6783977"/>
              <a:gd name="connsiteX4" fmla="*/ 4911634 w 5460274"/>
              <a:gd name="connsiteY4" fmla="*/ 4990012 h 6783977"/>
              <a:gd name="connsiteX5" fmla="*/ 4763589 w 5460274"/>
              <a:gd name="connsiteY5" fmla="*/ 4963886 h 6783977"/>
              <a:gd name="connsiteX6" fmla="*/ 4389120 w 5460274"/>
              <a:gd name="connsiteY6" fmla="*/ 4789715 h 6783977"/>
              <a:gd name="connsiteX7" fmla="*/ 4009821 w 5460274"/>
              <a:gd name="connsiteY7" fmla="*/ 4564220 h 6783977"/>
              <a:gd name="connsiteX8" fmla="*/ 4102486 w 5460274"/>
              <a:gd name="connsiteY8" fmla="*/ 4488199 h 6783977"/>
              <a:gd name="connsiteX9" fmla="*/ 4171406 w 5460274"/>
              <a:gd name="connsiteY9" fmla="*/ 4371703 h 6783977"/>
              <a:gd name="connsiteX10" fmla="*/ 4180114 w 5460274"/>
              <a:gd name="connsiteY10" fmla="*/ 4258492 h 6783977"/>
              <a:gd name="connsiteX11" fmla="*/ 4145280 w 5460274"/>
              <a:gd name="connsiteY11" fmla="*/ 4162697 h 6783977"/>
              <a:gd name="connsiteX12" fmla="*/ 4066903 w 5460274"/>
              <a:gd name="connsiteY12" fmla="*/ 4110446 h 6783977"/>
              <a:gd name="connsiteX13" fmla="*/ 3997234 w 5460274"/>
              <a:gd name="connsiteY13" fmla="*/ 4110446 h 6783977"/>
              <a:gd name="connsiteX14" fmla="*/ 3823063 w 5460274"/>
              <a:gd name="connsiteY14" fmla="*/ 4162697 h 6783977"/>
              <a:gd name="connsiteX15" fmla="*/ 3744686 w 5460274"/>
              <a:gd name="connsiteY15" fmla="*/ 4153989 h 6783977"/>
              <a:gd name="connsiteX16" fmla="*/ 3640183 w 5460274"/>
              <a:gd name="connsiteY16" fmla="*/ 4162697 h 6783977"/>
              <a:gd name="connsiteX17" fmla="*/ 3657600 w 5460274"/>
              <a:gd name="connsiteY17" fmla="*/ 3910149 h 6783977"/>
              <a:gd name="connsiteX18" fmla="*/ 3936274 w 5460274"/>
              <a:gd name="connsiteY18" fmla="*/ 3840480 h 6783977"/>
              <a:gd name="connsiteX19" fmla="*/ 4180114 w 5460274"/>
              <a:gd name="connsiteY19" fmla="*/ 3753395 h 6783977"/>
              <a:gd name="connsiteX20" fmla="*/ 4310743 w 5460274"/>
              <a:gd name="connsiteY20" fmla="*/ 3701143 h 6783977"/>
              <a:gd name="connsiteX21" fmla="*/ 4667794 w 5460274"/>
              <a:gd name="connsiteY21" fmla="*/ 3657600 h 6783977"/>
              <a:gd name="connsiteX22" fmla="*/ 4894217 w 5460274"/>
              <a:gd name="connsiteY22" fmla="*/ 3622766 h 6783977"/>
              <a:gd name="connsiteX23" fmla="*/ 5068389 w 5460274"/>
              <a:gd name="connsiteY23" fmla="*/ 3518263 h 6783977"/>
              <a:gd name="connsiteX24" fmla="*/ 5138057 w 5460274"/>
              <a:gd name="connsiteY24" fmla="*/ 3344092 h 6783977"/>
              <a:gd name="connsiteX25" fmla="*/ 5077097 w 5460274"/>
              <a:gd name="connsiteY25" fmla="*/ 3126377 h 6783977"/>
              <a:gd name="connsiteX26" fmla="*/ 4868091 w 5460274"/>
              <a:gd name="connsiteY26" fmla="*/ 3100252 h 6783977"/>
              <a:gd name="connsiteX27" fmla="*/ 4659086 w 5460274"/>
              <a:gd name="connsiteY27" fmla="*/ 3135086 h 6783977"/>
              <a:gd name="connsiteX28" fmla="*/ 4362994 w 5460274"/>
              <a:gd name="connsiteY28" fmla="*/ 3100252 h 6783977"/>
              <a:gd name="connsiteX29" fmla="*/ 3918857 w 5460274"/>
              <a:gd name="connsiteY29" fmla="*/ 3108960 h 6783977"/>
              <a:gd name="connsiteX30" fmla="*/ 4040777 w 5460274"/>
              <a:gd name="connsiteY30" fmla="*/ 2960915 h 6783977"/>
              <a:gd name="connsiteX31" fmla="*/ 4415246 w 5460274"/>
              <a:gd name="connsiteY31" fmla="*/ 2917372 h 6783977"/>
              <a:gd name="connsiteX32" fmla="*/ 4580709 w 5460274"/>
              <a:gd name="connsiteY32" fmla="*/ 2873829 h 6783977"/>
              <a:gd name="connsiteX33" fmla="*/ 4685211 w 5460274"/>
              <a:gd name="connsiteY33" fmla="*/ 2821577 h 6783977"/>
              <a:gd name="connsiteX34" fmla="*/ 5146766 w 5460274"/>
              <a:gd name="connsiteY34" fmla="*/ 2856412 h 6783977"/>
              <a:gd name="connsiteX35" fmla="*/ 5294811 w 5460274"/>
              <a:gd name="connsiteY35" fmla="*/ 2812869 h 6783977"/>
              <a:gd name="connsiteX36" fmla="*/ 5408023 w 5460274"/>
              <a:gd name="connsiteY36" fmla="*/ 2717075 h 6783977"/>
              <a:gd name="connsiteX37" fmla="*/ 5460274 w 5460274"/>
              <a:gd name="connsiteY37" fmla="*/ 2525486 h 6783977"/>
              <a:gd name="connsiteX38" fmla="*/ 5442857 w 5460274"/>
              <a:gd name="connsiteY38" fmla="*/ 8709 h 6783977"/>
              <a:gd name="connsiteX39" fmla="*/ 8709 w 5460274"/>
              <a:gd name="connsiteY39" fmla="*/ 0 h 6783977"/>
              <a:gd name="connsiteX40" fmla="*/ 0 w 5460274"/>
              <a:gd name="connsiteY40" fmla="*/ 6783977 h 6783977"/>
              <a:gd name="connsiteX0" fmla="*/ 5434149 w 5460274"/>
              <a:gd name="connsiteY0" fmla="*/ 6783977 h 6783977"/>
              <a:gd name="connsiteX1" fmla="*/ 5442857 w 5460274"/>
              <a:gd name="connsiteY1" fmla="*/ 5451566 h 6783977"/>
              <a:gd name="connsiteX2" fmla="*/ 5303520 w 5460274"/>
              <a:gd name="connsiteY2" fmla="*/ 5259977 h 6783977"/>
              <a:gd name="connsiteX3" fmla="*/ 5094514 w 5460274"/>
              <a:gd name="connsiteY3" fmla="*/ 5094515 h 6783977"/>
              <a:gd name="connsiteX4" fmla="*/ 4911634 w 5460274"/>
              <a:gd name="connsiteY4" fmla="*/ 4990012 h 6783977"/>
              <a:gd name="connsiteX5" fmla="*/ 4763589 w 5460274"/>
              <a:gd name="connsiteY5" fmla="*/ 4963886 h 6783977"/>
              <a:gd name="connsiteX6" fmla="*/ 4389120 w 5460274"/>
              <a:gd name="connsiteY6" fmla="*/ 4789715 h 6783977"/>
              <a:gd name="connsiteX7" fmla="*/ 4009821 w 5460274"/>
              <a:gd name="connsiteY7" fmla="*/ 4564220 h 6783977"/>
              <a:gd name="connsiteX8" fmla="*/ 4102486 w 5460274"/>
              <a:gd name="connsiteY8" fmla="*/ 4488199 h 6783977"/>
              <a:gd name="connsiteX9" fmla="*/ 4171406 w 5460274"/>
              <a:gd name="connsiteY9" fmla="*/ 4371703 h 6783977"/>
              <a:gd name="connsiteX10" fmla="*/ 4180114 w 5460274"/>
              <a:gd name="connsiteY10" fmla="*/ 4258492 h 6783977"/>
              <a:gd name="connsiteX11" fmla="*/ 4145280 w 5460274"/>
              <a:gd name="connsiteY11" fmla="*/ 4162697 h 6783977"/>
              <a:gd name="connsiteX12" fmla="*/ 4066903 w 5460274"/>
              <a:gd name="connsiteY12" fmla="*/ 4110446 h 6783977"/>
              <a:gd name="connsiteX13" fmla="*/ 3997234 w 5460274"/>
              <a:gd name="connsiteY13" fmla="*/ 4110446 h 6783977"/>
              <a:gd name="connsiteX14" fmla="*/ 3823063 w 5460274"/>
              <a:gd name="connsiteY14" fmla="*/ 4162697 h 6783977"/>
              <a:gd name="connsiteX15" fmla="*/ 3744686 w 5460274"/>
              <a:gd name="connsiteY15" fmla="*/ 4153989 h 6783977"/>
              <a:gd name="connsiteX16" fmla="*/ 3640183 w 5460274"/>
              <a:gd name="connsiteY16" fmla="*/ 4162697 h 6783977"/>
              <a:gd name="connsiteX17" fmla="*/ 3657600 w 5460274"/>
              <a:gd name="connsiteY17" fmla="*/ 3910149 h 6783977"/>
              <a:gd name="connsiteX18" fmla="*/ 3936274 w 5460274"/>
              <a:gd name="connsiteY18" fmla="*/ 3840480 h 6783977"/>
              <a:gd name="connsiteX19" fmla="*/ 4180114 w 5460274"/>
              <a:gd name="connsiteY19" fmla="*/ 3753395 h 6783977"/>
              <a:gd name="connsiteX20" fmla="*/ 4310743 w 5460274"/>
              <a:gd name="connsiteY20" fmla="*/ 3701143 h 6783977"/>
              <a:gd name="connsiteX21" fmla="*/ 4667794 w 5460274"/>
              <a:gd name="connsiteY21" fmla="*/ 3657600 h 6783977"/>
              <a:gd name="connsiteX22" fmla="*/ 4894217 w 5460274"/>
              <a:gd name="connsiteY22" fmla="*/ 3622766 h 6783977"/>
              <a:gd name="connsiteX23" fmla="*/ 5068389 w 5460274"/>
              <a:gd name="connsiteY23" fmla="*/ 3518263 h 6783977"/>
              <a:gd name="connsiteX24" fmla="*/ 5138057 w 5460274"/>
              <a:gd name="connsiteY24" fmla="*/ 3344092 h 6783977"/>
              <a:gd name="connsiteX25" fmla="*/ 5077097 w 5460274"/>
              <a:gd name="connsiteY25" fmla="*/ 3126377 h 6783977"/>
              <a:gd name="connsiteX26" fmla="*/ 4868091 w 5460274"/>
              <a:gd name="connsiteY26" fmla="*/ 3100252 h 6783977"/>
              <a:gd name="connsiteX27" fmla="*/ 4659086 w 5460274"/>
              <a:gd name="connsiteY27" fmla="*/ 3135086 h 6783977"/>
              <a:gd name="connsiteX28" fmla="*/ 4362994 w 5460274"/>
              <a:gd name="connsiteY28" fmla="*/ 3100252 h 6783977"/>
              <a:gd name="connsiteX29" fmla="*/ 3918857 w 5460274"/>
              <a:gd name="connsiteY29" fmla="*/ 3108960 h 6783977"/>
              <a:gd name="connsiteX30" fmla="*/ 4040777 w 5460274"/>
              <a:gd name="connsiteY30" fmla="*/ 2960915 h 6783977"/>
              <a:gd name="connsiteX31" fmla="*/ 4415246 w 5460274"/>
              <a:gd name="connsiteY31" fmla="*/ 2917372 h 6783977"/>
              <a:gd name="connsiteX32" fmla="*/ 4580709 w 5460274"/>
              <a:gd name="connsiteY32" fmla="*/ 2873829 h 6783977"/>
              <a:gd name="connsiteX33" fmla="*/ 4685211 w 5460274"/>
              <a:gd name="connsiteY33" fmla="*/ 2821577 h 6783977"/>
              <a:gd name="connsiteX34" fmla="*/ 5146766 w 5460274"/>
              <a:gd name="connsiteY34" fmla="*/ 2856412 h 6783977"/>
              <a:gd name="connsiteX35" fmla="*/ 5294811 w 5460274"/>
              <a:gd name="connsiteY35" fmla="*/ 2812869 h 6783977"/>
              <a:gd name="connsiteX36" fmla="*/ 5408023 w 5460274"/>
              <a:gd name="connsiteY36" fmla="*/ 2717075 h 6783977"/>
              <a:gd name="connsiteX37" fmla="*/ 5460274 w 5460274"/>
              <a:gd name="connsiteY37" fmla="*/ 2525486 h 6783977"/>
              <a:gd name="connsiteX38" fmla="*/ 5433536 w 5460274"/>
              <a:gd name="connsiteY38" fmla="*/ 2296659 h 6783977"/>
              <a:gd name="connsiteX39" fmla="*/ 5442857 w 5460274"/>
              <a:gd name="connsiteY39" fmla="*/ 8709 h 6783977"/>
              <a:gd name="connsiteX40" fmla="*/ 8709 w 5460274"/>
              <a:gd name="connsiteY40" fmla="*/ 0 h 6783977"/>
              <a:gd name="connsiteX41" fmla="*/ 0 w 5460274"/>
              <a:gd name="connsiteY41" fmla="*/ 6783977 h 6783977"/>
              <a:gd name="connsiteX0" fmla="*/ 5434149 w 5460274"/>
              <a:gd name="connsiteY0" fmla="*/ 6783977 h 6783977"/>
              <a:gd name="connsiteX1" fmla="*/ 5442857 w 5460274"/>
              <a:gd name="connsiteY1" fmla="*/ 5451566 h 6783977"/>
              <a:gd name="connsiteX2" fmla="*/ 5303520 w 5460274"/>
              <a:gd name="connsiteY2" fmla="*/ 5259977 h 6783977"/>
              <a:gd name="connsiteX3" fmla="*/ 5094514 w 5460274"/>
              <a:gd name="connsiteY3" fmla="*/ 5094515 h 6783977"/>
              <a:gd name="connsiteX4" fmla="*/ 4911634 w 5460274"/>
              <a:gd name="connsiteY4" fmla="*/ 4990012 h 6783977"/>
              <a:gd name="connsiteX5" fmla="*/ 4763589 w 5460274"/>
              <a:gd name="connsiteY5" fmla="*/ 4963886 h 6783977"/>
              <a:gd name="connsiteX6" fmla="*/ 4389120 w 5460274"/>
              <a:gd name="connsiteY6" fmla="*/ 4789715 h 6783977"/>
              <a:gd name="connsiteX7" fmla="*/ 4009821 w 5460274"/>
              <a:gd name="connsiteY7" fmla="*/ 4564220 h 6783977"/>
              <a:gd name="connsiteX8" fmla="*/ 4102486 w 5460274"/>
              <a:gd name="connsiteY8" fmla="*/ 4488199 h 6783977"/>
              <a:gd name="connsiteX9" fmla="*/ 4171406 w 5460274"/>
              <a:gd name="connsiteY9" fmla="*/ 4371703 h 6783977"/>
              <a:gd name="connsiteX10" fmla="*/ 4180114 w 5460274"/>
              <a:gd name="connsiteY10" fmla="*/ 4258492 h 6783977"/>
              <a:gd name="connsiteX11" fmla="*/ 4145280 w 5460274"/>
              <a:gd name="connsiteY11" fmla="*/ 4162697 h 6783977"/>
              <a:gd name="connsiteX12" fmla="*/ 4066903 w 5460274"/>
              <a:gd name="connsiteY12" fmla="*/ 4110446 h 6783977"/>
              <a:gd name="connsiteX13" fmla="*/ 3997234 w 5460274"/>
              <a:gd name="connsiteY13" fmla="*/ 4110446 h 6783977"/>
              <a:gd name="connsiteX14" fmla="*/ 3823063 w 5460274"/>
              <a:gd name="connsiteY14" fmla="*/ 4162697 h 6783977"/>
              <a:gd name="connsiteX15" fmla="*/ 3744686 w 5460274"/>
              <a:gd name="connsiteY15" fmla="*/ 4153989 h 6783977"/>
              <a:gd name="connsiteX16" fmla="*/ 3640183 w 5460274"/>
              <a:gd name="connsiteY16" fmla="*/ 4162697 h 6783977"/>
              <a:gd name="connsiteX17" fmla="*/ 3657600 w 5460274"/>
              <a:gd name="connsiteY17" fmla="*/ 3910149 h 6783977"/>
              <a:gd name="connsiteX18" fmla="*/ 3936274 w 5460274"/>
              <a:gd name="connsiteY18" fmla="*/ 3840480 h 6783977"/>
              <a:gd name="connsiteX19" fmla="*/ 4180114 w 5460274"/>
              <a:gd name="connsiteY19" fmla="*/ 3753395 h 6783977"/>
              <a:gd name="connsiteX20" fmla="*/ 4310743 w 5460274"/>
              <a:gd name="connsiteY20" fmla="*/ 3701143 h 6783977"/>
              <a:gd name="connsiteX21" fmla="*/ 4667794 w 5460274"/>
              <a:gd name="connsiteY21" fmla="*/ 3657600 h 6783977"/>
              <a:gd name="connsiteX22" fmla="*/ 4894217 w 5460274"/>
              <a:gd name="connsiteY22" fmla="*/ 3622766 h 6783977"/>
              <a:gd name="connsiteX23" fmla="*/ 5068389 w 5460274"/>
              <a:gd name="connsiteY23" fmla="*/ 3518263 h 6783977"/>
              <a:gd name="connsiteX24" fmla="*/ 5138057 w 5460274"/>
              <a:gd name="connsiteY24" fmla="*/ 3344092 h 6783977"/>
              <a:gd name="connsiteX25" fmla="*/ 5077097 w 5460274"/>
              <a:gd name="connsiteY25" fmla="*/ 3126377 h 6783977"/>
              <a:gd name="connsiteX26" fmla="*/ 4868091 w 5460274"/>
              <a:gd name="connsiteY26" fmla="*/ 3100252 h 6783977"/>
              <a:gd name="connsiteX27" fmla="*/ 4659086 w 5460274"/>
              <a:gd name="connsiteY27" fmla="*/ 3135086 h 6783977"/>
              <a:gd name="connsiteX28" fmla="*/ 4362994 w 5460274"/>
              <a:gd name="connsiteY28" fmla="*/ 3100252 h 6783977"/>
              <a:gd name="connsiteX29" fmla="*/ 3918857 w 5460274"/>
              <a:gd name="connsiteY29" fmla="*/ 3108960 h 6783977"/>
              <a:gd name="connsiteX30" fmla="*/ 4040777 w 5460274"/>
              <a:gd name="connsiteY30" fmla="*/ 2960915 h 6783977"/>
              <a:gd name="connsiteX31" fmla="*/ 4415246 w 5460274"/>
              <a:gd name="connsiteY31" fmla="*/ 2917372 h 6783977"/>
              <a:gd name="connsiteX32" fmla="*/ 4580709 w 5460274"/>
              <a:gd name="connsiteY32" fmla="*/ 2873829 h 6783977"/>
              <a:gd name="connsiteX33" fmla="*/ 4685211 w 5460274"/>
              <a:gd name="connsiteY33" fmla="*/ 2821577 h 6783977"/>
              <a:gd name="connsiteX34" fmla="*/ 5146766 w 5460274"/>
              <a:gd name="connsiteY34" fmla="*/ 2856412 h 6783977"/>
              <a:gd name="connsiteX35" fmla="*/ 5294811 w 5460274"/>
              <a:gd name="connsiteY35" fmla="*/ 2812869 h 6783977"/>
              <a:gd name="connsiteX36" fmla="*/ 5408023 w 5460274"/>
              <a:gd name="connsiteY36" fmla="*/ 2717075 h 6783977"/>
              <a:gd name="connsiteX37" fmla="*/ 5460274 w 5460274"/>
              <a:gd name="connsiteY37" fmla="*/ 2525486 h 6783977"/>
              <a:gd name="connsiteX38" fmla="*/ 5433536 w 5460274"/>
              <a:gd name="connsiteY38" fmla="*/ 2296659 h 6783977"/>
              <a:gd name="connsiteX39" fmla="*/ 5409724 w 5460274"/>
              <a:gd name="connsiteY39" fmla="*/ 1538172 h 6783977"/>
              <a:gd name="connsiteX40" fmla="*/ 5442857 w 5460274"/>
              <a:gd name="connsiteY40" fmla="*/ 8709 h 6783977"/>
              <a:gd name="connsiteX41" fmla="*/ 8709 w 5460274"/>
              <a:gd name="connsiteY41" fmla="*/ 0 h 6783977"/>
              <a:gd name="connsiteX42" fmla="*/ 0 w 5460274"/>
              <a:gd name="connsiteY42" fmla="*/ 6783977 h 6783977"/>
              <a:gd name="connsiteX0" fmla="*/ 5434149 w 5460274"/>
              <a:gd name="connsiteY0" fmla="*/ 6783977 h 6783977"/>
              <a:gd name="connsiteX1" fmla="*/ 5442857 w 5460274"/>
              <a:gd name="connsiteY1" fmla="*/ 5451566 h 6783977"/>
              <a:gd name="connsiteX2" fmla="*/ 5303520 w 5460274"/>
              <a:gd name="connsiteY2" fmla="*/ 5259977 h 6783977"/>
              <a:gd name="connsiteX3" fmla="*/ 5094514 w 5460274"/>
              <a:gd name="connsiteY3" fmla="*/ 5094515 h 6783977"/>
              <a:gd name="connsiteX4" fmla="*/ 4911634 w 5460274"/>
              <a:gd name="connsiteY4" fmla="*/ 4990012 h 6783977"/>
              <a:gd name="connsiteX5" fmla="*/ 4763589 w 5460274"/>
              <a:gd name="connsiteY5" fmla="*/ 4963886 h 6783977"/>
              <a:gd name="connsiteX6" fmla="*/ 4389120 w 5460274"/>
              <a:gd name="connsiteY6" fmla="*/ 4789715 h 6783977"/>
              <a:gd name="connsiteX7" fmla="*/ 4009821 w 5460274"/>
              <a:gd name="connsiteY7" fmla="*/ 4564220 h 6783977"/>
              <a:gd name="connsiteX8" fmla="*/ 4102486 w 5460274"/>
              <a:gd name="connsiteY8" fmla="*/ 4488199 h 6783977"/>
              <a:gd name="connsiteX9" fmla="*/ 4171406 w 5460274"/>
              <a:gd name="connsiteY9" fmla="*/ 4371703 h 6783977"/>
              <a:gd name="connsiteX10" fmla="*/ 4180114 w 5460274"/>
              <a:gd name="connsiteY10" fmla="*/ 4258492 h 6783977"/>
              <a:gd name="connsiteX11" fmla="*/ 4145280 w 5460274"/>
              <a:gd name="connsiteY11" fmla="*/ 4162697 h 6783977"/>
              <a:gd name="connsiteX12" fmla="*/ 4066903 w 5460274"/>
              <a:gd name="connsiteY12" fmla="*/ 4110446 h 6783977"/>
              <a:gd name="connsiteX13" fmla="*/ 3997234 w 5460274"/>
              <a:gd name="connsiteY13" fmla="*/ 4110446 h 6783977"/>
              <a:gd name="connsiteX14" fmla="*/ 3823063 w 5460274"/>
              <a:gd name="connsiteY14" fmla="*/ 4162697 h 6783977"/>
              <a:gd name="connsiteX15" fmla="*/ 3744686 w 5460274"/>
              <a:gd name="connsiteY15" fmla="*/ 4153989 h 6783977"/>
              <a:gd name="connsiteX16" fmla="*/ 3640183 w 5460274"/>
              <a:gd name="connsiteY16" fmla="*/ 4162697 h 6783977"/>
              <a:gd name="connsiteX17" fmla="*/ 3657600 w 5460274"/>
              <a:gd name="connsiteY17" fmla="*/ 3910149 h 6783977"/>
              <a:gd name="connsiteX18" fmla="*/ 3936274 w 5460274"/>
              <a:gd name="connsiteY18" fmla="*/ 3840480 h 6783977"/>
              <a:gd name="connsiteX19" fmla="*/ 4180114 w 5460274"/>
              <a:gd name="connsiteY19" fmla="*/ 3753395 h 6783977"/>
              <a:gd name="connsiteX20" fmla="*/ 4310743 w 5460274"/>
              <a:gd name="connsiteY20" fmla="*/ 3701143 h 6783977"/>
              <a:gd name="connsiteX21" fmla="*/ 4667794 w 5460274"/>
              <a:gd name="connsiteY21" fmla="*/ 3657600 h 6783977"/>
              <a:gd name="connsiteX22" fmla="*/ 4894217 w 5460274"/>
              <a:gd name="connsiteY22" fmla="*/ 3622766 h 6783977"/>
              <a:gd name="connsiteX23" fmla="*/ 5068389 w 5460274"/>
              <a:gd name="connsiteY23" fmla="*/ 3518263 h 6783977"/>
              <a:gd name="connsiteX24" fmla="*/ 5138057 w 5460274"/>
              <a:gd name="connsiteY24" fmla="*/ 3344092 h 6783977"/>
              <a:gd name="connsiteX25" fmla="*/ 5077097 w 5460274"/>
              <a:gd name="connsiteY25" fmla="*/ 3126377 h 6783977"/>
              <a:gd name="connsiteX26" fmla="*/ 4868091 w 5460274"/>
              <a:gd name="connsiteY26" fmla="*/ 3100252 h 6783977"/>
              <a:gd name="connsiteX27" fmla="*/ 4659086 w 5460274"/>
              <a:gd name="connsiteY27" fmla="*/ 3135086 h 6783977"/>
              <a:gd name="connsiteX28" fmla="*/ 4362994 w 5460274"/>
              <a:gd name="connsiteY28" fmla="*/ 3100252 h 6783977"/>
              <a:gd name="connsiteX29" fmla="*/ 3918857 w 5460274"/>
              <a:gd name="connsiteY29" fmla="*/ 3108960 h 6783977"/>
              <a:gd name="connsiteX30" fmla="*/ 4040777 w 5460274"/>
              <a:gd name="connsiteY30" fmla="*/ 2960915 h 6783977"/>
              <a:gd name="connsiteX31" fmla="*/ 4415246 w 5460274"/>
              <a:gd name="connsiteY31" fmla="*/ 2917372 h 6783977"/>
              <a:gd name="connsiteX32" fmla="*/ 4580709 w 5460274"/>
              <a:gd name="connsiteY32" fmla="*/ 2873829 h 6783977"/>
              <a:gd name="connsiteX33" fmla="*/ 4685211 w 5460274"/>
              <a:gd name="connsiteY33" fmla="*/ 2821577 h 6783977"/>
              <a:gd name="connsiteX34" fmla="*/ 5146766 w 5460274"/>
              <a:gd name="connsiteY34" fmla="*/ 2856412 h 6783977"/>
              <a:gd name="connsiteX35" fmla="*/ 5294811 w 5460274"/>
              <a:gd name="connsiteY35" fmla="*/ 2812869 h 6783977"/>
              <a:gd name="connsiteX36" fmla="*/ 5408023 w 5460274"/>
              <a:gd name="connsiteY36" fmla="*/ 2717075 h 6783977"/>
              <a:gd name="connsiteX37" fmla="*/ 5460274 w 5460274"/>
              <a:gd name="connsiteY37" fmla="*/ 2525486 h 6783977"/>
              <a:gd name="connsiteX38" fmla="*/ 5433536 w 5460274"/>
              <a:gd name="connsiteY38" fmla="*/ 2296659 h 6783977"/>
              <a:gd name="connsiteX39" fmla="*/ 5409724 w 5460274"/>
              <a:gd name="connsiteY39" fmla="*/ 1538172 h 6783977"/>
              <a:gd name="connsiteX40" fmla="*/ 5442857 w 5460274"/>
              <a:gd name="connsiteY40" fmla="*/ 8709 h 6783977"/>
              <a:gd name="connsiteX41" fmla="*/ 8709 w 5460274"/>
              <a:gd name="connsiteY41" fmla="*/ 0 h 6783977"/>
              <a:gd name="connsiteX42" fmla="*/ 0 w 5460274"/>
              <a:gd name="connsiteY42" fmla="*/ 6783977 h 6783977"/>
              <a:gd name="connsiteX0" fmla="*/ 5434149 w 5460274"/>
              <a:gd name="connsiteY0" fmla="*/ 6783977 h 6783977"/>
              <a:gd name="connsiteX1" fmla="*/ 5442857 w 5460274"/>
              <a:gd name="connsiteY1" fmla="*/ 5451566 h 6783977"/>
              <a:gd name="connsiteX2" fmla="*/ 5303520 w 5460274"/>
              <a:gd name="connsiteY2" fmla="*/ 5259977 h 6783977"/>
              <a:gd name="connsiteX3" fmla="*/ 5094514 w 5460274"/>
              <a:gd name="connsiteY3" fmla="*/ 5094515 h 6783977"/>
              <a:gd name="connsiteX4" fmla="*/ 4911634 w 5460274"/>
              <a:gd name="connsiteY4" fmla="*/ 4990012 h 6783977"/>
              <a:gd name="connsiteX5" fmla="*/ 4763589 w 5460274"/>
              <a:gd name="connsiteY5" fmla="*/ 4963886 h 6783977"/>
              <a:gd name="connsiteX6" fmla="*/ 4389120 w 5460274"/>
              <a:gd name="connsiteY6" fmla="*/ 4789715 h 6783977"/>
              <a:gd name="connsiteX7" fmla="*/ 4009821 w 5460274"/>
              <a:gd name="connsiteY7" fmla="*/ 4564220 h 6783977"/>
              <a:gd name="connsiteX8" fmla="*/ 4102486 w 5460274"/>
              <a:gd name="connsiteY8" fmla="*/ 4488199 h 6783977"/>
              <a:gd name="connsiteX9" fmla="*/ 4171406 w 5460274"/>
              <a:gd name="connsiteY9" fmla="*/ 4371703 h 6783977"/>
              <a:gd name="connsiteX10" fmla="*/ 4180114 w 5460274"/>
              <a:gd name="connsiteY10" fmla="*/ 4258492 h 6783977"/>
              <a:gd name="connsiteX11" fmla="*/ 4145280 w 5460274"/>
              <a:gd name="connsiteY11" fmla="*/ 4162697 h 6783977"/>
              <a:gd name="connsiteX12" fmla="*/ 4066903 w 5460274"/>
              <a:gd name="connsiteY12" fmla="*/ 4110446 h 6783977"/>
              <a:gd name="connsiteX13" fmla="*/ 3997234 w 5460274"/>
              <a:gd name="connsiteY13" fmla="*/ 4110446 h 6783977"/>
              <a:gd name="connsiteX14" fmla="*/ 3823063 w 5460274"/>
              <a:gd name="connsiteY14" fmla="*/ 4162697 h 6783977"/>
              <a:gd name="connsiteX15" fmla="*/ 3744686 w 5460274"/>
              <a:gd name="connsiteY15" fmla="*/ 4153989 h 6783977"/>
              <a:gd name="connsiteX16" fmla="*/ 3640183 w 5460274"/>
              <a:gd name="connsiteY16" fmla="*/ 4162697 h 6783977"/>
              <a:gd name="connsiteX17" fmla="*/ 3657600 w 5460274"/>
              <a:gd name="connsiteY17" fmla="*/ 3910149 h 6783977"/>
              <a:gd name="connsiteX18" fmla="*/ 3936274 w 5460274"/>
              <a:gd name="connsiteY18" fmla="*/ 3840480 h 6783977"/>
              <a:gd name="connsiteX19" fmla="*/ 4180114 w 5460274"/>
              <a:gd name="connsiteY19" fmla="*/ 3753395 h 6783977"/>
              <a:gd name="connsiteX20" fmla="*/ 4310743 w 5460274"/>
              <a:gd name="connsiteY20" fmla="*/ 3701143 h 6783977"/>
              <a:gd name="connsiteX21" fmla="*/ 4667794 w 5460274"/>
              <a:gd name="connsiteY21" fmla="*/ 3657600 h 6783977"/>
              <a:gd name="connsiteX22" fmla="*/ 4894217 w 5460274"/>
              <a:gd name="connsiteY22" fmla="*/ 3622766 h 6783977"/>
              <a:gd name="connsiteX23" fmla="*/ 5068389 w 5460274"/>
              <a:gd name="connsiteY23" fmla="*/ 3518263 h 6783977"/>
              <a:gd name="connsiteX24" fmla="*/ 5138057 w 5460274"/>
              <a:gd name="connsiteY24" fmla="*/ 3344092 h 6783977"/>
              <a:gd name="connsiteX25" fmla="*/ 5077097 w 5460274"/>
              <a:gd name="connsiteY25" fmla="*/ 3126377 h 6783977"/>
              <a:gd name="connsiteX26" fmla="*/ 4868091 w 5460274"/>
              <a:gd name="connsiteY26" fmla="*/ 3100252 h 6783977"/>
              <a:gd name="connsiteX27" fmla="*/ 4659086 w 5460274"/>
              <a:gd name="connsiteY27" fmla="*/ 3135086 h 6783977"/>
              <a:gd name="connsiteX28" fmla="*/ 4362994 w 5460274"/>
              <a:gd name="connsiteY28" fmla="*/ 3100252 h 6783977"/>
              <a:gd name="connsiteX29" fmla="*/ 3918857 w 5460274"/>
              <a:gd name="connsiteY29" fmla="*/ 3108960 h 6783977"/>
              <a:gd name="connsiteX30" fmla="*/ 4040777 w 5460274"/>
              <a:gd name="connsiteY30" fmla="*/ 2960915 h 6783977"/>
              <a:gd name="connsiteX31" fmla="*/ 4415246 w 5460274"/>
              <a:gd name="connsiteY31" fmla="*/ 2917372 h 6783977"/>
              <a:gd name="connsiteX32" fmla="*/ 4580709 w 5460274"/>
              <a:gd name="connsiteY32" fmla="*/ 2873829 h 6783977"/>
              <a:gd name="connsiteX33" fmla="*/ 4685211 w 5460274"/>
              <a:gd name="connsiteY33" fmla="*/ 2821577 h 6783977"/>
              <a:gd name="connsiteX34" fmla="*/ 5146766 w 5460274"/>
              <a:gd name="connsiteY34" fmla="*/ 2856412 h 6783977"/>
              <a:gd name="connsiteX35" fmla="*/ 5294811 w 5460274"/>
              <a:gd name="connsiteY35" fmla="*/ 2812869 h 6783977"/>
              <a:gd name="connsiteX36" fmla="*/ 5408023 w 5460274"/>
              <a:gd name="connsiteY36" fmla="*/ 2717075 h 6783977"/>
              <a:gd name="connsiteX37" fmla="*/ 5460274 w 5460274"/>
              <a:gd name="connsiteY37" fmla="*/ 2525486 h 6783977"/>
              <a:gd name="connsiteX38" fmla="*/ 5433536 w 5460274"/>
              <a:gd name="connsiteY38" fmla="*/ 2296659 h 6783977"/>
              <a:gd name="connsiteX39" fmla="*/ 5047774 w 5460274"/>
              <a:gd name="connsiteY39" fmla="*/ 1926838 h 6783977"/>
              <a:gd name="connsiteX40" fmla="*/ 5409724 w 5460274"/>
              <a:gd name="connsiteY40" fmla="*/ 1538172 h 6783977"/>
              <a:gd name="connsiteX41" fmla="*/ 5442857 w 5460274"/>
              <a:gd name="connsiteY41" fmla="*/ 8709 h 6783977"/>
              <a:gd name="connsiteX42" fmla="*/ 8709 w 5460274"/>
              <a:gd name="connsiteY42" fmla="*/ 0 h 6783977"/>
              <a:gd name="connsiteX43" fmla="*/ 0 w 5460274"/>
              <a:gd name="connsiteY43" fmla="*/ 6783977 h 6783977"/>
              <a:gd name="connsiteX0" fmla="*/ 5434149 w 5460274"/>
              <a:gd name="connsiteY0" fmla="*/ 6783977 h 6783977"/>
              <a:gd name="connsiteX1" fmla="*/ 5442857 w 5460274"/>
              <a:gd name="connsiteY1" fmla="*/ 5451566 h 6783977"/>
              <a:gd name="connsiteX2" fmla="*/ 5303520 w 5460274"/>
              <a:gd name="connsiteY2" fmla="*/ 5259977 h 6783977"/>
              <a:gd name="connsiteX3" fmla="*/ 5094514 w 5460274"/>
              <a:gd name="connsiteY3" fmla="*/ 5094515 h 6783977"/>
              <a:gd name="connsiteX4" fmla="*/ 4911634 w 5460274"/>
              <a:gd name="connsiteY4" fmla="*/ 4990012 h 6783977"/>
              <a:gd name="connsiteX5" fmla="*/ 4763589 w 5460274"/>
              <a:gd name="connsiteY5" fmla="*/ 4963886 h 6783977"/>
              <a:gd name="connsiteX6" fmla="*/ 4389120 w 5460274"/>
              <a:gd name="connsiteY6" fmla="*/ 4789715 h 6783977"/>
              <a:gd name="connsiteX7" fmla="*/ 4009821 w 5460274"/>
              <a:gd name="connsiteY7" fmla="*/ 4564220 h 6783977"/>
              <a:gd name="connsiteX8" fmla="*/ 4102486 w 5460274"/>
              <a:gd name="connsiteY8" fmla="*/ 4488199 h 6783977"/>
              <a:gd name="connsiteX9" fmla="*/ 4171406 w 5460274"/>
              <a:gd name="connsiteY9" fmla="*/ 4371703 h 6783977"/>
              <a:gd name="connsiteX10" fmla="*/ 4180114 w 5460274"/>
              <a:gd name="connsiteY10" fmla="*/ 4258492 h 6783977"/>
              <a:gd name="connsiteX11" fmla="*/ 4145280 w 5460274"/>
              <a:gd name="connsiteY11" fmla="*/ 4162697 h 6783977"/>
              <a:gd name="connsiteX12" fmla="*/ 4066903 w 5460274"/>
              <a:gd name="connsiteY12" fmla="*/ 4110446 h 6783977"/>
              <a:gd name="connsiteX13" fmla="*/ 3997234 w 5460274"/>
              <a:gd name="connsiteY13" fmla="*/ 4110446 h 6783977"/>
              <a:gd name="connsiteX14" fmla="*/ 3823063 w 5460274"/>
              <a:gd name="connsiteY14" fmla="*/ 4162697 h 6783977"/>
              <a:gd name="connsiteX15" fmla="*/ 3744686 w 5460274"/>
              <a:gd name="connsiteY15" fmla="*/ 4153989 h 6783977"/>
              <a:gd name="connsiteX16" fmla="*/ 3640183 w 5460274"/>
              <a:gd name="connsiteY16" fmla="*/ 4162697 h 6783977"/>
              <a:gd name="connsiteX17" fmla="*/ 3657600 w 5460274"/>
              <a:gd name="connsiteY17" fmla="*/ 3910149 h 6783977"/>
              <a:gd name="connsiteX18" fmla="*/ 3936274 w 5460274"/>
              <a:gd name="connsiteY18" fmla="*/ 3840480 h 6783977"/>
              <a:gd name="connsiteX19" fmla="*/ 4180114 w 5460274"/>
              <a:gd name="connsiteY19" fmla="*/ 3753395 h 6783977"/>
              <a:gd name="connsiteX20" fmla="*/ 4310743 w 5460274"/>
              <a:gd name="connsiteY20" fmla="*/ 3701143 h 6783977"/>
              <a:gd name="connsiteX21" fmla="*/ 4667794 w 5460274"/>
              <a:gd name="connsiteY21" fmla="*/ 3657600 h 6783977"/>
              <a:gd name="connsiteX22" fmla="*/ 4894217 w 5460274"/>
              <a:gd name="connsiteY22" fmla="*/ 3622766 h 6783977"/>
              <a:gd name="connsiteX23" fmla="*/ 5068389 w 5460274"/>
              <a:gd name="connsiteY23" fmla="*/ 3518263 h 6783977"/>
              <a:gd name="connsiteX24" fmla="*/ 5138057 w 5460274"/>
              <a:gd name="connsiteY24" fmla="*/ 3344092 h 6783977"/>
              <a:gd name="connsiteX25" fmla="*/ 5077097 w 5460274"/>
              <a:gd name="connsiteY25" fmla="*/ 3126377 h 6783977"/>
              <a:gd name="connsiteX26" fmla="*/ 4868091 w 5460274"/>
              <a:gd name="connsiteY26" fmla="*/ 3100252 h 6783977"/>
              <a:gd name="connsiteX27" fmla="*/ 4659086 w 5460274"/>
              <a:gd name="connsiteY27" fmla="*/ 3135086 h 6783977"/>
              <a:gd name="connsiteX28" fmla="*/ 4362994 w 5460274"/>
              <a:gd name="connsiteY28" fmla="*/ 3100252 h 6783977"/>
              <a:gd name="connsiteX29" fmla="*/ 3918857 w 5460274"/>
              <a:gd name="connsiteY29" fmla="*/ 3108960 h 6783977"/>
              <a:gd name="connsiteX30" fmla="*/ 4040777 w 5460274"/>
              <a:gd name="connsiteY30" fmla="*/ 2960915 h 6783977"/>
              <a:gd name="connsiteX31" fmla="*/ 4415246 w 5460274"/>
              <a:gd name="connsiteY31" fmla="*/ 2917372 h 6783977"/>
              <a:gd name="connsiteX32" fmla="*/ 4580709 w 5460274"/>
              <a:gd name="connsiteY32" fmla="*/ 2873829 h 6783977"/>
              <a:gd name="connsiteX33" fmla="*/ 4685211 w 5460274"/>
              <a:gd name="connsiteY33" fmla="*/ 2821577 h 6783977"/>
              <a:gd name="connsiteX34" fmla="*/ 5146766 w 5460274"/>
              <a:gd name="connsiteY34" fmla="*/ 2856412 h 6783977"/>
              <a:gd name="connsiteX35" fmla="*/ 5294811 w 5460274"/>
              <a:gd name="connsiteY35" fmla="*/ 2812869 h 6783977"/>
              <a:gd name="connsiteX36" fmla="*/ 5408023 w 5460274"/>
              <a:gd name="connsiteY36" fmla="*/ 2717075 h 6783977"/>
              <a:gd name="connsiteX37" fmla="*/ 5460274 w 5460274"/>
              <a:gd name="connsiteY37" fmla="*/ 2525486 h 6783977"/>
              <a:gd name="connsiteX38" fmla="*/ 5433536 w 5460274"/>
              <a:gd name="connsiteY38" fmla="*/ 2296659 h 6783977"/>
              <a:gd name="connsiteX39" fmla="*/ 5047774 w 5460274"/>
              <a:gd name="connsiteY39" fmla="*/ 1926838 h 6783977"/>
              <a:gd name="connsiteX40" fmla="*/ 5350193 w 5460274"/>
              <a:gd name="connsiteY40" fmla="*/ 1684217 h 6783977"/>
              <a:gd name="connsiteX41" fmla="*/ 5409724 w 5460274"/>
              <a:gd name="connsiteY41" fmla="*/ 1538172 h 6783977"/>
              <a:gd name="connsiteX42" fmla="*/ 5442857 w 5460274"/>
              <a:gd name="connsiteY42" fmla="*/ 8709 h 6783977"/>
              <a:gd name="connsiteX43" fmla="*/ 8709 w 5460274"/>
              <a:gd name="connsiteY43" fmla="*/ 0 h 6783977"/>
              <a:gd name="connsiteX44" fmla="*/ 0 w 5460274"/>
              <a:gd name="connsiteY44" fmla="*/ 6783977 h 6783977"/>
              <a:gd name="connsiteX0" fmla="*/ 5434149 w 5460274"/>
              <a:gd name="connsiteY0" fmla="*/ 6783977 h 6783977"/>
              <a:gd name="connsiteX1" fmla="*/ 5442857 w 5460274"/>
              <a:gd name="connsiteY1" fmla="*/ 5451566 h 6783977"/>
              <a:gd name="connsiteX2" fmla="*/ 5303520 w 5460274"/>
              <a:gd name="connsiteY2" fmla="*/ 5259977 h 6783977"/>
              <a:gd name="connsiteX3" fmla="*/ 5094514 w 5460274"/>
              <a:gd name="connsiteY3" fmla="*/ 5094515 h 6783977"/>
              <a:gd name="connsiteX4" fmla="*/ 4911634 w 5460274"/>
              <a:gd name="connsiteY4" fmla="*/ 4990012 h 6783977"/>
              <a:gd name="connsiteX5" fmla="*/ 4763589 w 5460274"/>
              <a:gd name="connsiteY5" fmla="*/ 4963886 h 6783977"/>
              <a:gd name="connsiteX6" fmla="*/ 4389120 w 5460274"/>
              <a:gd name="connsiteY6" fmla="*/ 4789715 h 6783977"/>
              <a:gd name="connsiteX7" fmla="*/ 4009821 w 5460274"/>
              <a:gd name="connsiteY7" fmla="*/ 4564220 h 6783977"/>
              <a:gd name="connsiteX8" fmla="*/ 4102486 w 5460274"/>
              <a:gd name="connsiteY8" fmla="*/ 4488199 h 6783977"/>
              <a:gd name="connsiteX9" fmla="*/ 4171406 w 5460274"/>
              <a:gd name="connsiteY9" fmla="*/ 4371703 h 6783977"/>
              <a:gd name="connsiteX10" fmla="*/ 4180114 w 5460274"/>
              <a:gd name="connsiteY10" fmla="*/ 4258492 h 6783977"/>
              <a:gd name="connsiteX11" fmla="*/ 4145280 w 5460274"/>
              <a:gd name="connsiteY11" fmla="*/ 4162697 h 6783977"/>
              <a:gd name="connsiteX12" fmla="*/ 4066903 w 5460274"/>
              <a:gd name="connsiteY12" fmla="*/ 4110446 h 6783977"/>
              <a:gd name="connsiteX13" fmla="*/ 3997234 w 5460274"/>
              <a:gd name="connsiteY13" fmla="*/ 4110446 h 6783977"/>
              <a:gd name="connsiteX14" fmla="*/ 3823063 w 5460274"/>
              <a:gd name="connsiteY14" fmla="*/ 4162697 h 6783977"/>
              <a:gd name="connsiteX15" fmla="*/ 3744686 w 5460274"/>
              <a:gd name="connsiteY15" fmla="*/ 4153989 h 6783977"/>
              <a:gd name="connsiteX16" fmla="*/ 3640183 w 5460274"/>
              <a:gd name="connsiteY16" fmla="*/ 4162697 h 6783977"/>
              <a:gd name="connsiteX17" fmla="*/ 3657600 w 5460274"/>
              <a:gd name="connsiteY17" fmla="*/ 3910149 h 6783977"/>
              <a:gd name="connsiteX18" fmla="*/ 3936274 w 5460274"/>
              <a:gd name="connsiteY18" fmla="*/ 3840480 h 6783977"/>
              <a:gd name="connsiteX19" fmla="*/ 4180114 w 5460274"/>
              <a:gd name="connsiteY19" fmla="*/ 3753395 h 6783977"/>
              <a:gd name="connsiteX20" fmla="*/ 4310743 w 5460274"/>
              <a:gd name="connsiteY20" fmla="*/ 3701143 h 6783977"/>
              <a:gd name="connsiteX21" fmla="*/ 4667794 w 5460274"/>
              <a:gd name="connsiteY21" fmla="*/ 3657600 h 6783977"/>
              <a:gd name="connsiteX22" fmla="*/ 4894217 w 5460274"/>
              <a:gd name="connsiteY22" fmla="*/ 3622766 h 6783977"/>
              <a:gd name="connsiteX23" fmla="*/ 5068389 w 5460274"/>
              <a:gd name="connsiteY23" fmla="*/ 3518263 h 6783977"/>
              <a:gd name="connsiteX24" fmla="*/ 5138057 w 5460274"/>
              <a:gd name="connsiteY24" fmla="*/ 3344092 h 6783977"/>
              <a:gd name="connsiteX25" fmla="*/ 5077097 w 5460274"/>
              <a:gd name="connsiteY25" fmla="*/ 3126377 h 6783977"/>
              <a:gd name="connsiteX26" fmla="*/ 4868091 w 5460274"/>
              <a:gd name="connsiteY26" fmla="*/ 3100252 h 6783977"/>
              <a:gd name="connsiteX27" fmla="*/ 4659086 w 5460274"/>
              <a:gd name="connsiteY27" fmla="*/ 3135086 h 6783977"/>
              <a:gd name="connsiteX28" fmla="*/ 4362994 w 5460274"/>
              <a:gd name="connsiteY28" fmla="*/ 3100252 h 6783977"/>
              <a:gd name="connsiteX29" fmla="*/ 3918857 w 5460274"/>
              <a:gd name="connsiteY29" fmla="*/ 3108960 h 6783977"/>
              <a:gd name="connsiteX30" fmla="*/ 4040777 w 5460274"/>
              <a:gd name="connsiteY30" fmla="*/ 2960915 h 6783977"/>
              <a:gd name="connsiteX31" fmla="*/ 4415246 w 5460274"/>
              <a:gd name="connsiteY31" fmla="*/ 2917372 h 6783977"/>
              <a:gd name="connsiteX32" fmla="*/ 4580709 w 5460274"/>
              <a:gd name="connsiteY32" fmla="*/ 2873829 h 6783977"/>
              <a:gd name="connsiteX33" fmla="*/ 4685211 w 5460274"/>
              <a:gd name="connsiteY33" fmla="*/ 2821577 h 6783977"/>
              <a:gd name="connsiteX34" fmla="*/ 5146766 w 5460274"/>
              <a:gd name="connsiteY34" fmla="*/ 2856412 h 6783977"/>
              <a:gd name="connsiteX35" fmla="*/ 5294811 w 5460274"/>
              <a:gd name="connsiteY35" fmla="*/ 2812869 h 6783977"/>
              <a:gd name="connsiteX36" fmla="*/ 5408023 w 5460274"/>
              <a:gd name="connsiteY36" fmla="*/ 2717075 h 6783977"/>
              <a:gd name="connsiteX37" fmla="*/ 5460274 w 5460274"/>
              <a:gd name="connsiteY37" fmla="*/ 2525486 h 6783977"/>
              <a:gd name="connsiteX38" fmla="*/ 5433536 w 5460274"/>
              <a:gd name="connsiteY38" fmla="*/ 2296659 h 6783977"/>
              <a:gd name="connsiteX39" fmla="*/ 5047774 w 5460274"/>
              <a:gd name="connsiteY39" fmla="*/ 1926838 h 6783977"/>
              <a:gd name="connsiteX40" fmla="*/ 5350193 w 5460274"/>
              <a:gd name="connsiteY40" fmla="*/ 1684217 h 6783977"/>
              <a:gd name="connsiteX41" fmla="*/ 5409724 w 5460274"/>
              <a:gd name="connsiteY41" fmla="*/ 1538172 h 6783977"/>
              <a:gd name="connsiteX42" fmla="*/ 5442857 w 5460274"/>
              <a:gd name="connsiteY42" fmla="*/ 8709 h 6783977"/>
              <a:gd name="connsiteX43" fmla="*/ 8709 w 5460274"/>
              <a:gd name="connsiteY43" fmla="*/ 0 h 6783977"/>
              <a:gd name="connsiteX44" fmla="*/ 0 w 5460274"/>
              <a:gd name="connsiteY44" fmla="*/ 6783977 h 6783977"/>
              <a:gd name="connsiteX0" fmla="*/ 5434149 w 5460274"/>
              <a:gd name="connsiteY0" fmla="*/ 6783977 h 6783977"/>
              <a:gd name="connsiteX1" fmla="*/ 5442857 w 5460274"/>
              <a:gd name="connsiteY1" fmla="*/ 5451566 h 6783977"/>
              <a:gd name="connsiteX2" fmla="*/ 5303520 w 5460274"/>
              <a:gd name="connsiteY2" fmla="*/ 5259977 h 6783977"/>
              <a:gd name="connsiteX3" fmla="*/ 5094514 w 5460274"/>
              <a:gd name="connsiteY3" fmla="*/ 5094515 h 6783977"/>
              <a:gd name="connsiteX4" fmla="*/ 4911634 w 5460274"/>
              <a:gd name="connsiteY4" fmla="*/ 4990012 h 6783977"/>
              <a:gd name="connsiteX5" fmla="*/ 4763589 w 5460274"/>
              <a:gd name="connsiteY5" fmla="*/ 4963886 h 6783977"/>
              <a:gd name="connsiteX6" fmla="*/ 4389120 w 5460274"/>
              <a:gd name="connsiteY6" fmla="*/ 4789715 h 6783977"/>
              <a:gd name="connsiteX7" fmla="*/ 4009821 w 5460274"/>
              <a:gd name="connsiteY7" fmla="*/ 4564220 h 6783977"/>
              <a:gd name="connsiteX8" fmla="*/ 4102486 w 5460274"/>
              <a:gd name="connsiteY8" fmla="*/ 4488199 h 6783977"/>
              <a:gd name="connsiteX9" fmla="*/ 4171406 w 5460274"/>
              <a:gd name="connsiteY9" fmla="*/ 4371703 h 6783977"/>
              <a:gd name="connsiteX10" fmla="*/ 4180114 w 5460274"/>
              <a:gd name="connsiteY10" fmla="*/ 4258492 h 6783977"/>
              <a:gd name="connsiteX11" fmla="*/ 4145280 w 5460274"/>
              <a:gd name="connsiteY11" fmla="*/ 4162697 h 6783977"/>
              <a:gd name="connsiteX12" fmla="*/ 4066903 w 5460274"/>
              <a:gd name="connsiteY12" fmla="*/ 4110446 h 6783977"/>
              <a:gd name="connsiteX13" fmla="*/ 3997234 w 5460274"/>
              <a:gd name="connsiteY13" fmla="*/ 4110446 h 6783977"/>
              <a:gd name="connsiteX14" fmla="*/ 3823063 w 5460274"/>
              <a:gd name="connsiteY14" fmla="*/ 4162697 h 6783977"/>
              <a:gd name="connsiteX15" fmla="*/ 3744686 w 5460274"/>
              <a:gd name="connsiteY15" fmla="*/ 4153989 h 6783977"/>
              <a:gd name="connsiteX16" fmla="*/ 3640183 w 5460274"/>
              <a:gd name="connsiteY16" fmla="*/ 4162697 h 6783977"/>
              <a:gd name="connsiteX17" fmla="*/ 3657600 w 5460274"/>
              <a:gd name="connsiteY17" fmla="*/ 3910149 h 6783977"/>
              <a:gd name="connsiteX18" fmla="*/ 3936274 w 5460274"/>
              <a:gd name="connsiteY18" fmla="*/ 3840480 h 6783977"/>
              <a:gd name="connsiteX19" fmla="*/ 4180114 w 5460274"/>
              <a:gd name="connsiteY19" fmla="*/ 3753395 h 6783977"/>
              <a:gd name="connsiteX20" fmla="*/ 4310743 w 5460274"/>
              <a:gd name="connsiteY20" fmla="*/ 3701143 h 6783977"/>
              <a:gd name="connsiteX21" fmla="*/ 4667794 w 5460274"/>
              <a:gd name="connsiteY21" fmla="*/ 3657600 h 6783977"/>
              <a:gd name="connsiteX22" fmla="*/ 4894217 w 5460274"/>
              <a:gd name="connsiteY22" fmla="*/ 3622766 h 6783977"/>
              <a:gd name="connsiteX23" fmla="*/ 5068389 w 5460274"/>
              <a:gd name="connsiteY23" fmla="*/ 3518263 h 6783977"/>
              <a:gd name="connsiteX24" fmla="*/ 5138057 w 5460274"/>
              <a:gd name="connsiteY24" fmla="*/ 3344092 h 6783977"/>
              <a:gd name="connsiteX25" fmla="*/ 5077097 w 5460274"/>
              <a:gd name="connsiteY25" fmla="*/ 3126377 h 6783977"/>
              <a:gd name="connsiteX26" fmla="*/ 4868091 w 5460274"/>
              <a:gd name="connsiteY26" fmla="*/ 3100252 h 6783977"/>
              <a:gd name="connsiteX27" fmla="*/ 4659086 w 5460274"/>
              <a:gd name="connsiteY27" fmla="*/ 3135086 h 6783977"/>
              <a:gd name="connsiteX28" fmla="*/ 4362994 w 5460274"/>
              <a:gd name="connsiteY28" fmla="*/ 3100252 h 6783977"/>
              <a:gd name="connsiteX29" fmla="*/ 3918857 w 5460274"/>
              <a:gd name="connsiteY29" fmla="*/ 3108960 h 6783977"/>
              <a:gd name="connsiteX30" fmla="*/ 4040777 w 5460274"/>
              <a:gd name="connsiteY30" fmla="*/ 2960915 h 6783977"/>
              <a:gd name="connsiteX31" fmla="*/ 4415246 w 5460274"/>
              <a:gd name="connsiteY31" fmla="*/ 2917372 h 6783977"/>
              <a:gd name="connsiteX32" fmla="*/ 4580709 w 5460274"/>
              <a:gd name="connsiteY32" fmla="*/ 2873829 h 6783977"/>
              <a:gd name="connsiteX33" fmla="*/ 4685211 w 5460274"/>
              <a:gd name="connsiteY33" fmla="*/ 2821577 h 6783977"/>
              <a:gd name="connsiteX34" fmla="*/ 5146766 w 5460274"/>
              <a:gd name="connsiteY34" fmla="*/ 2856412 h 6783977"/>
              <a:gd name="connsiteX35" fmla="*/ 5294811 w 5460274"/>
              <a:gd name="connsiteY35" fmla="*/ 2812869 h 6783977"/>
              <a:gd name="connsiteX36" fmla="*/ 5408023 w 5460274"/>
              <a:gd name="connsiteY36" fmla="*/ 2717075 h 6783977"/>
              <a:gd name="connsiteX37" fmla="*/ 5460274 w 5460274"/>
              <a:gd name="connsiteY37" fmla="*/ 2525486 h 6783977"/>
              <a:gd name="connsiteX38" fmla="*/ 5433536 w 5460274"/>
              <a:gd name="connsiteY38" fmla="*/ 2296659 h 6783977"/>
              <a:gd name="connsiteX39" fmla="*/ 5047774 w 5460274"/>
              <a:gd name="connsiteY39" fmla="*/ 1926838 h 6783977"/>
              <a:gd name="connsiteX40" fmla="*/ 5350193 w 5460274"/>
              <a:gd name="connsiteY40" fmla="*/ 1684217 h 6783977"/>
              <a:gd name="connsiteX41" fmla="*/ 5409724 w 5460274"/>
              <a:gd name="connsiteY41" fmla="*/ 1538172 h 6783977"/>
              <a:gd name="connsiteX42" fmla="*/ 5442857 w 5460274"/>
              <a:gd name="connsiteY42" fmla="*/ 8709 h 6783977"/>
              <a:gd name="connsiteX43" fmla="*/ 8709 w 5460274"/>
              <a:gd name="connsiteY43" fmla="*/ 0 h 6783977"/>
              <a:gd name="connsiteX44" fmla="*/ 0 w 5460274"/>
              <a:gd name="connsiteY44" fmla="*/ 6783977 h 6783977"/>
              <a:gd name="connsiteX0" fmla="*/ 5434149 w 5460274"/>
              <a:gd name="connsiteY0" fmla="*/ 6783977 h 6783977"/>
              <a:gd name="connsiteX1" fmla="*/ 5442857 w 5460274"/>
              <a:gd name="connsiteY1" fmla="*/ 5451566 h 6783977"/>
              <a:gd name="connsiteX2" fmla="*/ 5303520 w 5460274"/>
              <a:gd name="connsiteY2" fmla="*/ 5259977 h 6783977"/>
              <a:gd name="connsiteX3" fmla="*/ 5094514 w 5460274"/>
              <a:gd name="connsiteY3" fmla="*/ 5094515 h 6783977"/>
              <a:gd name="connsiteX4" fmla="*/ 4911634 w 5460274"/>
              <a:gd name="connsiteY4" fmla="*/ 4990012 h 6783977"/>
              <a:gd name="connsiteX5" fmla="*/ 4763589 w 5460274"/>
              <a:gd name="connsiteY5" fmla="*/ 4963886 h 6783977"/>
              <a:gd name="connsiteX6" fmla="*/ 4389120 w 5460274"/>
              <a:gd name="connsiteY6" fmla="*/ 4789715 h 6783977"/>
              <a:gd name="connsiteX7" fmla="*/ 4009821 w 5460274"/>
              <a:gd name="connsiteY7" fmla="*/ 4564220 h 6783977"/>
              <a:gd name="connsiteX8" fmla="*/ 4102486 w 5460274"/>
              <a:gd name="connsiteY8" fmla="*/ 4488199 h 6783977"/>
              <a:gd name="connsiteX9" fmla="*/ 4171406 w 5460274"/>
              <a:gd name="connsiteY9" fmla="*/ 4371703 h 6783977"/>
              <a:gd name="connsiteX10" fmla="*/ 4180114 w 5460274"/>
              <a:gd name="connsiteY10" fmla="*/ 4258492 h 6783977"/>
              <a:gd name="connsiteX11" fmla="*/ 4145280 w 5460274"/>
              <a:gd name="connsiteY11" fmla="*/ 4162697 h 6783977"/>
              <a:gd name="connsiteX12" fmla="*/ 4066903 w 5460274"/>
              <a:gd name="connsiteY12" fmla="*/ 4110446 h 6783977"/>
              <a:gd name="connsiteX13" fmla="*/ 3997234 w 5460274"/>
              <a:gd name="connsiteY13" fmla="*/ 4110446 h 6783977"/>
              <a:gd name="connsiteX14" fmla="*/ 3823063 w 5460274"/>
              <a:gd name="connsiteY14" fmla="*/ 4162697 h 6783977"/>
              <a:gd name="connsiteX15" fmla="*/ 3744686 w 5460274"/>
              <a:gd name="connsiteY15" fmla="*/ 4153989 h 6783977"/>
              <a:gd name="connsiteX16" fmla="*/ 3640183 w 5460274"/>
              <a:gd name="connsiteY16" fmla="*/ 4162697 h 6783977"/>
              <a:gd name="connsiteX17" fmla="*/ 3657600 w 5460274"/>
              <a:gd name="connsiteY17" fmla="*/ 3910149 h 6783977"/>
              <a:gd name="connsiteX18" fmla="*/ 3936274 w 5460274"/>
              <a:gd name="connsiteY18" fmla="*/ 3840480 h 6783977"/>
              <a:gd name="connsiteX19" fmla="*/ 4180114 w 5460274"/>
              <a:gd name="connsiteY19" fmla="*/ 3753395 h 6783977"/>
              <a:gd name="connsiteX20" fmla="*/ 4310743 w 5460274"/>
              <a:gd name="connsiteY20" fmla="*/ 3701143 h 6783977"/>
              <a:gd name="connsiteX21" fmla="*/ 4667794 w 5460274"/>
              <a:gd name="connsiteY21" fmla="*/ 3657600 h 6783977"/>
              <a:gd name="connsiteX22" fmla="*/ 4894217 w 5460274"/>
              <a:gd name="connsiteY22" fmla="*/ 3622766 h 6783977"/>
              <a:gd name="connsiteX23" fmla="*/ 5068389 w 5460274"/>
              <a:gd name="connsiteY23" fmla="*/ 3518263 h 6783977"/>
              <a:gd name="connsiteX24" fmla="*/ 5138057 w 5460274"/>
              <a:gd name="connsiteY24" fmla="*/ 3344092 h 6783977"/>
              <a:gd name="connsiteX25" fmla="*/ 5077097 w 5460274"/>
              <a:gd name="connsiteY25" fmla="*/ 3126377 h 6783977"/>
              <a:gd name="connsiteX26" fmla="*/ 4868091 w 5460274"/>
              <a:gd name="connsiteY26" fmla="*/ 3100252 h 6783977"/>
              <a:gd name="connsiteX27" fmla="*/ 4659086 w 5460274"/>
              <a:gd name="connsiteY27" fmla="*/ 3135086 h 6783977"/>
              <a:gd name="connsiteX28" fmla="*/ 4362994 w 5460274"/>
              <a:gd name="connsiteY28" fmla="*/ 3100252 h 6783977"/>
              <a:gd name="connsiteX29" fmla="*/ 3918857 w 5460274"/>
              <a:gd name="connsiteY29" fmla="*/ 3108960 h 6783977"/>
              <a:gd name="connsiteX30" fmla="*/ 4040777 w 5460274"/>
              <a:gd name="connsiteY30" fmla="*/ 2960915 h 6783977"/>
              <a:gd name="connsiteX31" fmla="*/ 4415246 w 5460274"/>
              <a:gd name="connsiteY31" fmla="*/ 2917372 h 6783977"/>
              <a:gd name="connsiteX32" fmla="*/ 4580709 w 5460274"/>
              <a:gd name="connsiteY32" fmla="*/ 2873829 h 6783977"/>
              <a:gd name="connsiteX33" fmla="*/ 4685211 w 5460274"/>
              <a:gd name="connsiteY33" fmla="*/ 2821577 h 6783977"/>
              <a:gd name="connsiteX34" fmla="*/ 5146766 w 5460274"/>
              <a:gd name="connsiteY34" fmla="*/ 2856412 h 6783977"/>
              <a:gd name="connsiteX35" fmla="*/ 5294811 w 5460274"/>
              <a:gd name="connsiteY35" fmla="*/ 2812869 h 6783977"/>
              <a:gd name="connsiteX36" fmla="*/ 5408023 w 5460274"/>
              <a:gd name="connsiteY36" fmla="*/ 2717075 h 6783977"/>
              <a:gd name="connsiteX37" fmla="*/ 5460274 w 5460274"/>
              <a:gd name="connsiteY37" fmla="*/ 2525486 h 6783977"/>
              <a:gd name="connsiteX38" fmla="*/ 5433536 w 5460274"/>
              <a:gd name="connsiteY38" fmla="*/ 2296659 h 6783977"/>
              <a:gd name="connsiteX39" fmla="*/ 5047774 w 5460274"/>
              <a:gd name="connsiteY39" fmla="*/ 1926838 h 6783977"/>
              <a:gd name="connsiteX40" fmla="*/ 5350193 w 5460274"/>
              <a:gd name="connsiteY40" fmla="*/ 1684217 h 6783977"/>
              <a:gd name="connsiteX41" fmla="*/ 5409724 w 5460274"/>
              <a:gd name="connsiteY41" fmla="*/ 1538172 h 6783977"/>
              <a:gd name="connsiteX42" fmla="*/ 5442857 w 5460274"/>
              <a:gd name="connsiteY42" fmla="*/ 8709 h 6783977"/>
              <a:gd name="connsiteX43" fmla="*/ 8709 w 5460274"/>
              <a:gd name="connsiteY43" fmla="*/ 0 h 6783977"/>
              <a:gd name="connsiteX44" fmla="*/ 0 w 5460274"/>
              <a:gd name="connsiteY44" fmla="*/ 6783977 h 678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460274" h="6783977">
                <a:moveTo>
                  <a:pt x="5434149" y="6783977"/>
                </a:moveTo>
                <a:cubicBezTo>
                  <a:pt x="5437052" y="6339840"/>
                  <a:pt x="5439954" y="5895703"/>
                  <a:pt x="5442857" y="5451566"/>
                </a:cubicBezTo>
                <a:lnTo>
                  <a:pt x="5303520" y="5259977"/>
                </a:lnTo>
                <a:lnTo>
                  <a:pt x="5094514" y="5094515"/>
                </a:lnTo>
                <a:lnTo>
                  <a:pt x="4911634" y="4990012"/>
                </a:lnTo>
                <a:lnTo>
                  <a:pt x="4763589" y="4963886"/>
                </a:lnTo>
                <a:lnTo>
                  <a:pt x="4389120" y="4789715"/>
                </a:lnTo>
                <a:lnTo>
                  <a:pt x="4009821" y="4564220"/>
                </a:lnTo>
                <a:lnTo>
                  <a:pt x="4102486" y="4488199"/>
                </a:lnTo>
                <a:lnTo>
                  <a:pt x="4171406" y="4371703"/>
                </a:lnTo>
                <a:lnTo>
                  <a:pt x="4180114" y="4258492"/>
                </a:lnTo>
                <a:lnTo>
                  <a:pt x="4145280" y="4162697"/>
                </a:lnTo>
                <a:lnTo>
                  <a:pt x="4066903" y="4110446"/>
                </a:lnTo>
                <a:lnTo>
                  <a:pt x="3997234" y="4110446"/>
                </a:lnTo>
                <a:lnTo>
                  <a:pt x="3823063" y="4162697"/>
                </a:lnTo>
                <a:lnTo>
                  <a:pt x="3744686" y="4153989"/>
                </a:lnTo>
                <a:lnTo>
                  <a:pt x="3640183" y="4162697"/>
                </a:lnTo>
                <a:lnTo>
                  <a:pt x="3657600" y="3910149"/>
                </a:lnTo>
                <a:lnTo>
                  <a:pt x="3936274" y="3840480"/>
                </a:lnTo>
                <a:lnTo>
                  <a:pt x="4180114" y="3753395"/>
                </a:lnTo>
                <a:lnTo>
                  <a:pt x="4310743" y="3701143"/>
                </a:lnTo>
                <a:lnTo>
                  <a:pt x="4667794" y="3657600"/>
                </a:lnTo>
                <a:lnTo>
                  <a:pt x="4894217" y="3622766"/>
                </a:lnTo>
                <a:lnTo>
                  <a:pt x="5068389" y="3518263"/>
                </a:lnTo>
                <a:lnTo>
                  <a:pt x="5138057" y="3344092"/>
                </a:lnTo>
                <a:lnTo>
                  <a:pt x="5077097" y="3126377"/>
                </a:lnTo>
                <a:lnTo>
                  <a:pt x="4868091" y="3100252"/>
                </a:lnTo>
                <a:lnTo>
                  <a:pt x="4659086" y="3135086"/>
                </a:lnTo>
                <a:lnTo>
                  <a:pt x="4362994" y="3100252"/>
                </a:lnTo>
                <a:lnTo>
                  <a:pt x="3918857" y="3108960"/>
                </a:lnTo>
                <a:lnTo>
                  <a:pt x="4040777" y="2960915"/>
                </a:lnTo>
                <a:lnTo>
                  <a:pt x="4415246" y="2917372"/>
                </a:lnTo>
                <a:lnTo>
                  <a:pt x="4580709" y="2873829"/>
                </a:lnTo>
                <a:lnTo>
                  <a:pt x="4685211" y="2821577"/>
                </a:lnTo>
                <a:lnTo>
                  <a:pt x="5146766" y="2856412"/>
                </a:lnTo>
                <a:lnTo>
                  <a:pt x="5294811" y="2812869"/>
                </a:lnTo>
                <a:lnTo>
                  <a:pt x="5408023" y="2717075"/>
                </a:lnTo>
                <a:lnTo>
                  <a:pt x="5460274" y="2525486"/>
                </a:lnTo>
                <a:cubicBezTo>
                  <a:pt x="5460093" y="2457062"/>
                  <a:pt x="5433717" y="2365083"/>
                  <a:pt x="5433536" y="2296659"/>
                </a:cubicBezTo>
                <a:cubicBezTo>
                  <a:pt x="5417967" y="2185499"/>
                  <a:pt x="5051743" y="2053253"/>
                  <a:pt x="5047774" y="1926838"/>
                </a:cubicBezTo>
                <a:cubicBezTo>
                  <a:pt x="5133500" y="1866771"/>
                  <a:pt x="5289868" y="1748995"/>
                  <a:pt x="5350193" y="1684217"/>
                </a:cubicBezTo>
                <a:cubicBezTo>
                  <a:pt x="5410518" y="1619439"/>
                  <a:pt x="5396264" y="1819386"/>
                  <a:pt x="5409724" y="1538172"/>
                </a:cubicBezTo>
                <a:lnTo>
                  <a:pt x="5442857" y="8709"/>
                </a:lnTo>
                <a:lnTo>
                  <a:pt x="8709" y="0"/>
                </a:lnTo>
                <a:lnTo>
                  <a:pt x="0" y="6783977"/>
                </a:lnTo>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hidden="1">
            <a:extLst>
              <a:ext uri="{FF2B5EF4-FFF2-40B4-BE49-F238E27FC236}">
                <a16:creationId xmlns:a16="http://schemas.microsoft.com/office/drawing/2014/main" id="{9603ED6F-8763-463F-AB8B-66C7F06A26C7}"/>
              </a:ext>
            </a:extLst>
          </p:cNvPr>
          <p:cNvSpPr txBox="1">
            <a:spLocks noChangeArrowheads="1"/>
          </p:cNvSpPr>
          <p:nvPr/>
        </p:nvSpPr>
        <p:spPr bwMode="auto">
          <a:xfrm>
            <a:off x="5080199" y="1358485"/>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672151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2"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0" presetClass="path" presetSubtype="0" accel="66000" decel="34000" fill="hold" grpId="0" nodeType="withEffect">
                                  <p:stCondLst>
                                    <p:cond delay="500"/>
                                  </p:stCondLst>
                                  <p:childTnLst>
                                    <p:animMotion origin="layout" path="M 5.55556E-7 -4.07407E-6 C -0.01771 0.00116 -0.03542 0.00278 -0.05122 0.02061 C -0.06701 0.03889 -0.09132 0.06991 -0.09462 0.10834 C -0.09792 0.14676 -0.08681 0.21829 -0.07101 0.25232 C -0.05521 0.28588 -0.03976 0.2926 5.55556E-7 0.31019 C 0.03976 0.32801 0.12778 0.35463 0.16771 0.35857 C 0.20764 0.36204 0.21944 0.36829 0.23108 0.36644 " pathEditMode="relative" rAng="0" ptsTypes="AAAAAAA">
                                      <p:cBhvr>
                                        <p:cTn id="29" dur="1750" fill="hold"/>
                                        <p:tgtEl>
                                          <p:spTgt spid="6"/>
                                        </p:tgtEl>
                                        <p:attrNameLst>
                                          <p:attrName>ppt_x</p:attrName>
                                          <p:attrName>ppt_y</p:attrName>
                                        </p:attrNameLst>
                                      </p:cBhvr>
                                      <p:rCtr x="6788" y="18333"/>
                                    </p:animMotion>
                                  </p:childTnLst>
                                </p:cTn>
                              </p:par>
                              <p:par>
                                <p:cTn id="30" presetID="8" presetClass="emph" presetSubtype="0" fill="hold" grpId="3" nodeType="withEffect">
                                  <p:stCondLst>
                                    <p:cond delay="500"/>
                                  </p:stCondLst>
                                  <p:childTnLst>
                                    <p:animRot by="1200000">
                                      <p:cBhvr>
                                        <p:cTn id="31" dur="1750" fill="hold"/>
                                        <p:tgtEl>
                                          <p:spTgt spid="6"/>
                                        </p:tgtEl>
                                        <p:attrNameLst>
                                          <p:attrName>r</p:attrName>
                                        </p:attrNameLst>
                                      </p:cBhvr>
                                    </p:animRot>
                                  </p:childTnLst>
                                </p:cTn>
                              </p:par>
                              <p:par>
                                <p:cTn id="32" presetID="0" presetClass="path" presetSubtype="0" accel="24000" decel="50000" fill="hold" grpId="0" nodeType="withEffect">
                                  <p:stCondLst>
                                    <p:cond delay="250"/>
                                  </p:stCondLst>
                                  <p:childTnLst>
                                    <p:animMotion origin="layout" path="M -2.22222E-6 -2.59259E-6 C 0.0092 -0.00694 0.01893 -0.01342 0.03229 -0.02893 C 0.04566 -0.04352 0.05608 -0.06365 0.06719 -0.08819 C 0.0783 -0.11203 0.07674 -0.13032 0.08143 -0.17083 C 0.08594 -0.21088 0.0842 -0.2574 0.08507 -0.32986 C 0.08594 -0.40301 0.0842 -0.51528 0.08247 -0.61782 " pathEditMode="relative" rAng="0" ptsTypes="AAAAAA">
                                      <p:cBhvr>
                                        <p:cTn id="33" dur="4000" fill="hold"/>
                                        <p:tgtEl>
                                          <p:spTgt spid="7"/>
                                        </p:tgtEl>
                                        <p:attrNameLst>
                                          <p:attrName>ppt_x</p:attrName>
                                          <p:attrName>ppt_y</p:attrName>
                                        </p:attrNameLst>
                                      </p:cBhvr>
                                      <p:rCtr x="4253" y="-30903"/>
                                    </p:animMotion>
                                  </p:childTnLst>
                                </p:cTn>
                              </p:par>
                              <p:par>
                                <p:cTn id="34" presetID="0" presetClass="path" presetSubtype="0" decel="28571" fill="hold" grpId="0" nodeType="withEffect">
                                  <p:stCondLst>
                                    <p:cond delay="250"/>
                                  </p:stCondLst>
                                  <p:childTnLst>
                                    <p:animMotion origin="layout" path="M -3.33333E-6 4.81481E-6 L 0.30382 -0.00209 C 0.37361 -0.00301 0.39132 -0.00186 0.41875 -0.00764 C 0.44601 -0.01459 0.45677 -0.02616 0.46789 -0.04213 C 0.479 -0.0588 0.47917 -0.07315 0.48525 -0.10695 C 0.48855 -0.14144 0.48837 -0.11158 0.49167 -0.19676 C 0.49514 -0.28218 0.4941 -0.45186 0.49306 -0.60926 " pathEditMode="relative" rAng="0" ptsTypes="AAAAAAA">
                                      <p:cBhvr>
                                        <p:cTn id="35" dur="4000" fill="hold"/>
                                        <p:tgtEl>
                                          <p:spTgt spid="8"/>
                                        </p:tgtEl>
                                        <p:attrNameLst>
                                          <p:attrName>ppt_x</p:attrName>
                                          <p:attrName>ppt_y</p:attrName>
                                        </p:attrNameLst>
                                      </p:cBhvr>
                                      <p:rCtr x="24705" y="-30463"/>
                                    </p:animMotion>
                                  </p:childTnLst>
                                </p:cTn>
                              </p:par>
                              <p:par>
                                <p:cTn id="36" presetID="3" presetClass="emph" presetSubtype="2" fill="hold" grpId="2" nodeType="withEffect">
                                  <p:stCondLst>
                                    <p:cond delay="250"/>
                                  </p:stCondLst>
                                  <p:childTnLst>
                                    <p:animClr clrSpc="rgb" dir="cw">
                                      <p:cBhvr override="childStyle">
                                        <p:cTn id="37" dur="2500" fill="hold"/>
                                        <p:tgtEl>
                                          <p:spTgt spid="8"/>
                                        </p:tgtEl>
                                        <p:attrNameLst>
                                          <p:attrName>style.color</p:attrName>
                                        </p:attrNameLst>
                                      </p:cBhvr>
                                      <p:to>
                                        <a:srgbClr val="FF9900"/>
                                      </p:to>
                                    </p:animClr>
                                  </p:childTnLst>
                                </p:cTn>
                              </p:par>
                              <p:par>
                                <p:cTn id="38" presetID="3" presetClass="emph" presetSubtype="2" fill="hold" grpId="2" nodeType="withEffect">
                                  <p:stCondLst>
                                    <p:cond delay="250"/>
                                  </p:stCondLst>
                                  <p:childTnLst>
                                    <p:animClr clrSpc="rgb" dir="cw">
                                      <p:cBhvr override="childStyle">
                                        <p:cTn id="39" dur="2500" fill="hold"/>
                                        <p:tgtEl>
                                          <p:spTgt spid="7"/>
                                        </p:tgtEl>
                                        <p:attrNameLst>
                                          <p:attrName>style.color</p:attrName>
                                        </p:attrNameLst>
                                      </p:cBhvr>
                                      <p:to>
                                        <a:srgbClr val="FF9900"/>
                                      </p:to>
                                    </p:animClr>
                                  </p:childTnLst>
                                </p:cTn>
                              </p:par>
                              <p:par>
                                <p:cTn id="40" presetID="10"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50"/>
                                        <p:tgtEl>
                                          <p:spTgt spid="4"/>
                                        </p:tgtEl>
                                      </p:cBhvr>
                                    </p:animEffect>
                                  </p:childTnLst>
                                </p:cTn>
                              </p:par>
                              <p:par>
                                <p:cTn id="43" presetID="42" presetClass="path" presetSubtype="0" accel="52000" decel="48000" fill="hold" grpId="1" nodeType="withEffect">
                                  <p:stCondLst>
                                    <p:cond delay="250"/>
                                  </p:stCondLst>
                                  <p:childTnLst>
                                    <p:animMotion origin="layout" path="M 1.11111E-6 -2.59259E-6 L -0.15469 -0.19815 " pathEditMode="relative" rAng="0" ptsTypes="AA">
                                      <p:cBhvr>
                                        <p:cTn id="44" dur="1750" fill="hold"/>
                                        <p:tgtEl>
                                          <p:spTgt spid="4"/>
                                        </p:tgtEl>
                                        <p:attrNameLst>
                                          <p:attrName>ppt_x</p:attrName>
                                          <p:attrName>ppt_y</p:attrName>
                                        </p:attrNameLst>
                                      </p:cBhvr>
                                      <p:rCtr x="-7743" y="-9907"/>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par>
                                <p:cTn id="52" presetID="42" presetClass="path" presetSubtype="0" accel="50000" decel="50000" fill="hold" grpId="2" nodeType="withEffect">
                                  <p:stCondLst>
                                    <p:cond delay="0"/>
                                  </p:stCondLst>
                                  <p:childTnLst>
                                    <p:animMotion origin="layout" path="M 0.23108 0.36643 L -0.34253 0.13241 " pathEditMode="relative" rAng="0" ptsTypes="AA">
                                      <p:cBhvr>
                                        <p:cTn id="53" dur="1500" fill="hold"/>
                                        <p:tgtEl>
                                          <p:spTgt spid="6"/>
                                        </p:tgtEl>
                                        <p:attrNameLst>
                                          <p:attrName>ppt_x</p:attrName>
                                          <p:attrName>ppt_y</p:attrName>
                                        </p:attrNameLst>
                                      </p:cBhvr>
                                      <p:rCtr x="-28681" y="-1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6" grpId="0"/>
      <p:bldP spid="6" grpId="1"/>
      <p:bldP spid="6" grpId="2"/>
      <p:bldP spid="6" grpId="3"/>
      <p:bldP spid="7" grpId="0"/>
      <p:bldP spid="7" grpId="1"/>
      <p:bldP spid="7" grpId="2"/>
      <p:bldP spid="8" grpId="0"/>
      <p:bldP spid="8" grpId="1"/>
      <p:bldP spid="8" grpId="2"/>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801B9-573A-4279-B23E-93D227B13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1B6C9A82-C3C4-499A-93E5-B068CEF8F8EA}"/>
              </a:ext>
            </a:extLst>
          </p:cNvPr>
          <p:cNvSpPr txBox="1">
            <a:spLocks/>
          </p:cNvSpPr>
          <p:nvPr/>
        </p:nvSpPr>
        <p:spPr>
          <a:xfrm>
            <a:off x="5223352" y="4107230"/>
            <a:ext cx="3121093" cy="7528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life freely</a:t>
            </a:r>
          </a:p>
        </p:txBody>
      </p:sp>
      <p:sp>
        <p:nvSpPr>
          <p:cNvPr id="8" name="Rectangle 2">
            <a:extLst>
              <a:ext uri="{FF2B5EF4-FFF2-40B4-BE49-F238E27FC236}">
                <a16:creationId xmlns:a16="http://schemas.microsoft.com/office/drawing/2014/main" id="{7AB921A4-36B8-4805-B532-E6870DF68824}"/>
              </a:ext>
            </a:extLst>
          </p:cNvPr>
          <p:cNvSpPr txBox="1">
            <a:spLocks noChangeArrowheads="1"/>
          </p:cNvSpPr>
          <p:nvPr/>
        </p:nvSpPr>
        <p:spPr bwMode="auto">
          <a:xfrm>
            <a:off x="5834277" y="3388949"/>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9A5EDEAF-8F9D-4584-9A6C-EC9F4E9887D4}"/>
              </a:ext>
            </a:extLst>
          </p:cNvPr>
          <p:cNvSpPr>
            <a:spLocks noGrp="1" noChangeArrowheads="1"/>
          </p:cNvSpPr>
          <p:nvPr>
            <p:ph type="title"/>
          </p:nvPr>
        </p:nvSpPr>
        <p:spPr>
          <a:xfrm>
            <a:off x="457200" y="1377615"/>
            <a:ext cx="8229600" cy="410276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the Spirit and the bride say, "Come!" And let him who hears say, "Come!" And let him who thirsts come. Whoever desires, let him take the water of life freely.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Revelation 22:17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F7777969-8E92-4EA5-90F9-651A4B3EBE5E}"/>
              </a:ext>
            </a:extLst>
          </p:cNvPr>
          <p:cNvSpPr txBox="1">
            <a:spLocks noChangeArrowheads="1"/>
          </p:cNvSpPr>
          <p:nvPr/>
        </p:nvSpPr>
        <p:spPr bwMode="auto">
          <a:xfrm>
            <a:off x="5834277" y="3388949"/>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2B2E037C-85EA-40E0-BF7A-732C1BC48935}"/>
              </a:ext>
            </a:extLst>
          </p:cNvPr>
          <p:cNvSpPr txBox="1">
            <a:spLocks noChangeArrowheads="1"/>
          </p:cNvSpPr>
          <p:nvPr/>
        </p:nvSpPr>
        <p:spPr bwMode="auto">
          <a:xfrm>
            <a:off x="3567735" y="4061202"/>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66FF"/>
                </a:solidFill>
                <a:effectLst>
                  <a:glow rad="63500">
                    <a:srgbClr val="CC9900"/>
                  </a:glow>
                  <a:outerShdw blurRad="50800" algn="tl" rotWithShape="0">
                    <a:srgbClr val="000000"/>
                  </a:outerShdw>
                </a:effectLst>
                <a:uLnTx/>
                <a:uFillTx/>
                <a:latin typeface="Calibri" panose="020F0502020204030204" pitchFamily="34" charset="0"/>
                <a:ea typeface="+mj-ea"/>
                <a:cs typeface="+mj-cs"/>
              </a:rPr>
              <a:t>water</a:t>
            </a:r>
            <a:endParaRPr kumimoji="0" lang="en-US" altLang="en-US" sz="3200" b="1" i="1" u="none" strike="noStrike" kern="0" cap="none" spc="0" normalizeH="0" baseline="0" noProof="0" dirty="0">
              <a:ln w="3175" cmpd="sng">
                <a:solidFill>
                  <a:srgbClr val="FFFFFF"/>
                </a:solidFill>
                <a:prstDash val="solid"/>
                <a:miter lim="800000"/>
              </a:ln>
              <a:solidFill>
                <a:srgbClr val="0066FF"/>
              </a:solidFill>
              <a:effectLst>
                <a:glow rad="63500">
                  <a:srgbClr val="CC99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0814685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3" nodeType="withEffect">
                                  <p:stCondLst>
                                    <p:cond delay="0"/>
                                  </p:stCondLst>
                                  <p:childTnLst>
                                    <p:animClr clrSpc="rgb" dir="cw">
                                      <p:cBhvr override="childStyle">
                                        <p:cTn id="6" dur="1500" fill="hold"/>
                                        <p:tgtEl>
                                          <p:spTgt spid="5"/>
                                        </p:tgtEl>
                                        <p:attrNameLst>
                                          <p:attrName>style.color</p:attrName>
                                        </p:attrNameLst>
                                      </p:cBhvr>
                                      <p:to>
                                        <a:srgbClr val="FF9900"/>
                                      </p:to>
                                    </p:animClr>
                                  </p:childTnLst>
                                </p:cTn>
                              </p:par>
                              <p:par>
                                <p:cTn id="7" presetID="18" presetClass="entr" presetSubtype="6" fill="hold" grpId="0" nodeType="withEffect">
                                  <p:stCondLst>
                                    <p:cond delay="1250"/>
                                  </p:stCondLst>
                                  <p:childTnLst>
                                    <p:set>
                                      <p:cBhvr>
                                        <p:cTn id="8" dur="1" fill="hold">
                                          <p:stCondLst>
                                            <p:cond delay="0"/>
                                          </p:stCondLst>
                                        </p:cTn>
                                        <p:tgtEl>
                                          <p:spTgt spid="4"/>
                                        </p:tgtEl>
                                        <p:attrNameLst>
                                          <p:attrName>style.visibility</p:attrName>
                                        </p:attrNameLst>
                                      </p:cBhvr>
                                      <p:to>
                                        <p:strVal val="visible"/>
                                      </p:to>
                                    </p:set>
                                    <p:animEffect transition="in" filter="strips(downRight)">
                                      <p:cBhvr>
                                        <p:cTn id="9" dur="500"/>
                                        <p:tgtEl>
                                          <p:spTgt spid="4"/>
                                        </p:tgtEl>
                                      </p:cBhvr>
                                    </p:animEffect>
                                  </p:childTnLst>
                                </p:cTn>
                              </p:par>
                            </p:childTnLst>
                          </p:cTn>
                        </p:par>
                        <p:par>
                          <p:cTn id="10" fill="hold">
                            <p:stCondLst>
                              <p:cond delay="1750"/>
                            </p:stCondLst>
                            <p:childTnLst>
                              <p:par>
                                <p:cTn id="11" presetID="10" presetClass="exit" presetSubtype="0" fill="hold" grpId="2"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75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0" presetClass="exit" presetSubtype="0" fill="hold" grpId="1" nodeType="withEffect">
                                  <p:stCondLst>
                                    <p:cond delay="0"/>
                                  </p:stCondLst>
                                  <p:childTnLst>
                                    <p:set>
                                      <p:cBhvr>
                                        <p:cTn id="31" dur="1" fill="hold">
                                          <p:stCondLst>
                                            <p:cond delay="999"/>
                                          </p:stCondLst>
                                        </p:cTn>
                                        <p:tgtEl>
                                          <p:spTgt spid="8"/>
                                        </p:tgtEl>
                                        <p:attrNameLst>
                                          <p:attrName>style.visibility</p:attrName>
                                        </p:attrNameLst>
                                      </p:cBhvr>
                                      <p:to>
                                        <p:strVal val="hidden"/>
                                      </p:to>
                                    </p:set>
                                    <p:animEffect transition="out" filter="dissolve">
                                      <p:cBhvr>
                                        <p:cTn id="32" dur="1000">
                                          <p:stCondLst>
                                            <p:cond delay="0"/>
                                          </p:stCondLst>
                                        </p:cTn>
                                        <p:tgtEl>
                                          <p:spTgt spid="8"/>
                                        </p:tgtEl>
                                      </p:cBhvr>
                                    </p:animEffect>
                                    <p:anim to="" calcmode="lin" valueType="num">
                                      <p:cBhvr>
                                        <p:cTn id="33"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8"/>
                                        </p:tgtEl>
                                        <p:attrNameLst>
                                          <p:attrName>ppt_h</p:attrName>
                                        </p:attrNameLst>
                                      </p:cBhvr>
                                      <p:tavLst>
                                        <p:tav tm="0">
                                          <p:val>
                                            <p:strVal val="#ppt_h"/>
                                          </p:val>
                                        </p:tav>
                                        <p:tav tm="100000">
                                          <p:val>
                                            <p:strVal val="#ppt_h*4"/>
                                          </p:val>
                                        </p:tav>
                                      </p:tavLst>
                                    </p:anim>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2" nodeType="clickEffect">
                                  <p:stCondLst>
                                    <p:cond delay="0"/>
                                  </p:stCondLst>
                                  <p:childTnLst>
                                    <p:animEffect transition="out" filter="dissolve">
                                      <p:cBhvr>
                                        <p:cTn id="38" dur="1500"/>
                                        <p:tgtEl>
                                          <p:spTgt spid="7"/>
                                        </p:tgtEl>
                                      </p:cBhvr>
                                    </p:animEffect>
                                    <p:set>
                                      <p:cBhvr>
                                        <p:cTn id="39" dur="1" fill="hold">
                                          <p:stCondLst>
                                            <p:cond delay="1499"/>
                                          </p:stCondLst>
                                        </p:cTn>
                                        <p:tgtEl>
                                          <p:spTgt spid="7"/>
                                        </p:tgtEl>
                                        <p:attrNameLst>
                                          <p:attrName>style.visibility</p:attrName>
                                        </p:attrNameLst>
                                      </p:cBhvr>
                                      <p:to>
                                        <p:strVal val="hidden"/>
                                      </p:to>
                                    </p:set>
                                  </p:childTnLst>
                                </p:cTn>
                              </p:par>
                              <p:par>
                                <p:cTn id="40" presetID="42" presetClass="path" presetSubtype="0" accel="50000" decel="50000" fill="hold" grpId="1" nodeType="withEffect">
                                  <p:stCondLst>
                                    <p:cond delay="0"/>
                                  </p:stCondLst>
                                  <p:childTnLst>
                                    <p:animMotion origin="layout" path="M 3.61111E-6 4.07407E-6 L 0.00017 0.33194 " pathEditMode="relative" rAng="0" ptsTypes="AA">
                                      <p:cBhvr>
                                        <p:cTn id="41" dur="1500" fill="hold"/>
                                        <p:tgtEl>
                                          <p:spTgt spid="7"/>
                                        </p:tgtEl>
                                        <p:attrNameLst>
                                          <p:attrName>ppt_x</p:attrName>
                                          <p:attrName>ppt_y</p:attrName>
                                        </p:attrNameLst>
                                      </p:cBhvr>
                                      <p:rCtr x="0" y="16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4" grpId="0"/>
      <p:bldP spid="5" grpId="2"/>
      <p:bldP spid="5" grpId="3"/>
      <p:bldP spid="7" grpId="0"/>
      <p:bldP spid="7" grpId="1"/>
      <p:bldP spid="7" grpId="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8CB5BF-7622-4576-865F-281C32AAA420}"/>
              </a:ext>
            </a:extLst>
          </p:cNvPr>
          <p:cNvPicPr>
            <a:picLocks noChangeAspect="1"/>
          </p:cNvPicPr>
          <p:nvPr/>
        </p:nvPicPr>
        <p:blipFill rotWithShape="1">
          <a:blip r:embed="rId3">
            <a:extLst>
              <a:ext uri="{28A0092B-C50C-407E-A947-70E740481C1C}">
                <a14:useLocalDpi xmlns:a14="http://schemas.microsoft.com/office/drawing/2010/main" val="0"/>
              </a:ext>
            </a:extLst>
          </a:blip>
          <a:srcRect r="7442"/>
          <a:stretch/>
        </p:blipFill>
        <p:spPr>
          <a:xfrm>
            <a:off x="-1" y="-8022"/>
            <a:ext cx="9144001" cy="6866021"/>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None of our desires are hidden from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satisfies the desire of all living things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by diligent works can true value be found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Better with good purpose than wandering desires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Desiring a heavenly home is a natural part of hope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Salvation comes by submitting to God’s own truths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Put to death evil desires &amp; all that goes against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Regrets deliver spiritual strength otherwise missing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Turn from evil and receive the implanted word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desires of the wicked will perish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Desires absent of God’s will obtain nothing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Walking with Christ denies passions of the flesh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peace and holiness one falls short of grace</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845672">
            <a:off x="487193" y="1797419"/>
            <a:ext cx="8552358" cy="361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50800">
                    <a:srgbClr val="C00000">
                      <a:alpha val="80000"/>
                    </a:srgbClr>
                  </a:glow>
                  <a:outerShdw blurRad="76200" dist="50800" dir="5400000" algn="tl" rotWithShape="0">
                    <a:srgbClr val="000000">
                      <a:alpha val="65000"/>
                    </a:srgbClr>
                  </a:outerShdw>
                </a:effectLst>
                <a:latin typeface="Calibri" panose="020F0502020204030204" pitchFamily="34" charset="0"/>
              </a:rPr>
              <a:t>Desires of the heart create following destinies</a:t>
            </a:r>
            <a:endParaRPr lang="en-US" sz="72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50800">
                  <a:srgbClr val="C00000">
                    <a:alpha val="80000"/>
                  </a:srgb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4.16667E-6 3.7037E-6 L 0.3375 0.39097 " pathEditMode="relative" rAng="0" ptsTypes="AA">
                                      <p:cBhvr>
                                        <p:cTn id="189" dur="1750" fill="hold"/>
                                        <p:tgtEl>
                                          <p:spTgt spid="4">
                                            <p:txEl>
                                              <p:pRg st="0" end="0"/>
                                            </p:txEl>
                                          </p:spTgt>
                                        </p:tgtEl>
                                        <p:attrNameLst>
                                          <p:attrName>ppt_x</p:attrName>
                                          <p:attrName>ppt_y</p:attrName>
                                        </p:attrNameLst>
                                      </p:cBhvr>
                                      <p:rCtr x="16875" y="19537"/>
                                    </p:animMotion>
                                  </p:childTnLst>
                                </p:cTn>
                              </p:par>
                              <p:par>
                                <p:cTn id="190" presetID="0" presetClass="path" presetSubtype="0" accel="50000" decel="50000" fill="hold" nodeType="withEffect">
                                  <p:stCondLst>
                                    <p:cond delay="0"/>
                                  </p:stCondLst>
                                  <p:childTnLst>
                                    <p:animMotion origin="layout" path="M -2.77778E-6 -2.96296E-6 L 0.32518 0.32639 " pathEditMode="relative" rAng="0" ptsTypes="AA">
                                      <p:cBhvr>
                                        <p:cTn id="191" dur="1750" fill="hold"/>
                                        <p:tgtEl>
                                          <p:spTgt spid="4">
                                            <p:txEl>
                                              <p:pRg st="1" end="1"/>
                                            </p:txEl>
                                          </p:spTgt>
                                        </p:tgtEl>
                                        <p:attrNameLst>
                                          <p:attrName>ppt_x</p:attrName>
                                          <p:attrName>ppt_y</p:attrName>
                                        </p:attrNameLst>
                                      </p:cBhvr>
                                      <p:rCtr x="16250" y="16319"/>
                                    </p:animMotion>
                                  </p:childTnLst>
                                </p:cTn>
                              </p:par>
                              <p:par>
                                <p:cTn id="192" presetID="0" presetClass="path" presetSubtype="0" accel="50000" decel="50000" fill="hold" nodeType="withEffect">
                                  <p:stCondLst>
                                    <p:cond delay="0"/>
                                  </p:stCondLst>
                                  <p:childTnLst>
                                    <p:animMotion origin="layout" path="M -3.61111E-6 0.00023 L 0.28091 0.25301 " pathEditMode="relative" rAng="0" ptsTypes="AA">
                                      <p:cBhvr>
                                        <p:cTn id="193" dur="1750" fill="hold"/>
                                        <p:tgtEl>
                                          <p:spTgt spid="4">
                                            <p:txEl>
                                              <p:pRg st="2" end="2"/>
                                            </p:txEl>
                                          </p:spTgt>
                                        </p:tgtEl>
                                        <p:attrNameLst>
                                          <p:attrName>ppt_x</p:attrName>
                                          <p:attrName>ppt_y</p:attrName>
                                        </p:attrNameLst>
                                      </p:cBhvr>
                                      <p:rCtr x="14045" y="12639"/>
                                    </p:animMotion>
                                  </p:childTnLst>
                                </p:cTn>
                              </p:par>
                              <p:par>
                                <p:cTn id="194" presetID="0" presetClass="path" presetSubtype="0" accel="50000" decel="50000" fill="hold" nodeType="withEffect">
                                  <p:stCondLst>
                                    <p:cond delay="0"/>
                                  </p:stCondLst>
                                  <p:childTnLst>
                                    <p:animMotion origin="layout" path="M -3.33333E-6 0.00023 L 0.25695 0.18148 " pathEditMode="relative" rAng="0" ptsTypes="AA">
                                      <p:cBhvr>
                                        <p:cTn id="195" dur="1750" fill="hold"/>
                                        <p:tgtEl>
                                          <p:spTgt spid="4">
                                            <p:txEl>
                                              <p:pRg st="3" end="3"/>
                                            </p:txEl>
                                          </p:spTgt>
                                        </p:tgtEl>
                                        <p:attrNameLst>
                                          <p:attrName>ppt_x</p:attrName>
                                          <p:attrName>ppt_y</p:attrName>
                                        </p:attrNameLst>
                                      </p:cBhvr>
                                      <p:rCtr x="12847" y="9051"/>
                                    </p:animMotion>
                                  </p:childTnLst>
                                </p:cTn>
                              </p:par>
                              <p:par>
                                <p:cTn id="196" presetID="0" presetClass="path" presetSubtype="0" accel="50000" decel="50000" fill="hold" nodeType="withEffect">
                                  <p:stCondLst>
                                    <p:cond delay="0"/>
                                  </p:stCondLst>
                                  <p:childTnLst>
                                    <p:animMotion origin="layout" path="M 2.77778E-7 0.00069 L 0.24948 0.10648 " pathEditMode="relative" rAng="0" ptsTypes="AA">
                                      <p:cBhvr>
                                        <p:cTn id="197" dur="1750" fill="hold"/>
                                        <p:tgtEl>
                                          <p:spTgt spid="4">
                                            <p:txEl>
                                              <p:pRg st="4" end="4"/>
                                            </p:txEl>
                                          </p:spTgt>
                                        </p:tgtEl>
                                        <p:attrNameLst>
                                          <p:attrName>ppt_x</p:attrName>
                                          <p:attrName>ppt_y</p:attrName>
                                        </p:attrNameLst>
                                      </p:cBhvr>
                                      <p:rCtr x="12465" y="5278"/>
                                    </p:animMotion>
                                  </p:childTnLst>
                                </p:cTn>
                              </p:par>
                              <p:par>
                                <p:cTn id="198" presetID="0" presetClass="path" presetSubtype="0" accel="50000" decel="50000" fill="hold" nodeType="withEffect">
                                  <p:stCondLst>
                                    <p:cond delay="0"/>
                                  </p:stCondLst>
                                  <p:childTnLst>
                                    <p:animMotion origin="layout" path="M 0 0.00046 L 0.24358 0.03495 " pathEditMode="relative" rAng="0" ptsTypes="AA">
                                      <p:cBhvr>
                                        <p:cTn id="199" dur="1750" fill="hold"/>
                                        <p:tgtEl>
                                          <p:spTgt spid="4">
                                            <p:txEl>
                                              <p:pRg st="5" end="5"/>
                                            </p:txEl>
                                          </p:spTgt>
                                        </p:tgtEl>
                                        <p:attrNameLst>
                                          <p:attrName>ppt_x</p:attrName>
                                          <p:attrName>ppt_y</p:attrName>
                                        </p:attrNameLst>
                                      </p:cBhvr>
                                      <p:rCtr x="12170" y="1713"/>
                                    </p:animMotion>
                                  </p:childTnLst>
                                </p:cTn>
                              </p:par>
                              <p:par>
                                <p:cTn id="200" presetID="0" presetClass="path" presetSubtype="0" accel="50000" decel="50000" fill="hold" nodeType="withEffect">
                                  <p:stCondLst>
                                    <p:cond delay="0"/>
                                  </p:stCondLst>
                                  <p:childTnLst>
                                    <p:animMotion origin="layout" path="M -1.94444E-6 0.00046 L 0.25018 -0.03449 " pathEditMode="relative" rAng="0" ptsTypes="AA">
                                      <p:cBhvr>
                                        <p:cTn id="201" dur="1750" fill="hold"/>
                                        <p:tgtEl>
                                          <p:spTgt spid="4">
                                            <p:txEl>
                                              <p:pRg st="6" end="6"/>
                                            </p:txEl>
                                          </p:spTgt>
                                        </p:tgtEl>
                                        <p:attrNameLst>
                                          <p:attrName>ppt_x</p:attrName>
                                          <p:attrName>ppt_y</p:attrName>
                                        </p:attrNameLst>
                                      </p:cBhvr>
                                      <p:rCtr x="12500" y="-1759"/>
                                    </p:animMotion>
                                  </p:childTnLst>
                                </p:cTn>
                              </p:par>
                              <p:par>
                                <p:cTn id="202" presetID="0" presetClass="path" presetSubtype="0" accel="50000" decel="50000" fill="hold" nodeType="withEffect">
                                  <p:stCondLst>
                                    <p:cond delay="0"/>
                                  </p:stCondLst>
                                  <p:childTnLst>
                                    <p:animMotion origin="layout" path="M 3.33333E-6 0.00023 L 0.24236 -0.11574 " pathEditMode="relative" rAng="0" ptsTypes="AA">
                                      <p:cBhvr>
                                        <p:cTn id="203" dur="1750" fill="hold"/>
                                        <p:tgtEl>
                                          <p:spTgt spid="4">
                                            <p:txEl>
                                              <p:pRg st="7" end="7"/>
                                            </p:txEl>
                                          </p:spTgt>
                                        </p:tgtEl>
                                        <p:attrNameLst>
                                          <p:attrName>ppt_x</p:attrName>
                                          <p:attrName>ppt_y</p:attrName>
                                        </p:attrNameLst>
                                      </p:cBhvr>
                                      <p:rCtr x="12118" y="-5810"/>
                                    </p:animMotion>
                                  </p:childTnLst>
                                </p:cTn>
                              </p:par>
                              <p:par>
                                <p:cTn id="204" presetID="0" presetClass="path" presetSubtype="0" accel="50000" decel="50000" fill="hold" nodeType="withEffect">
                                  <p:stCondLst>
                                    <p:cond delay="0"/>
                                  </p:stCondLst>
                                  <p:childTnLst>
                                    <p:animMotion origin="layout" path="M -2.77778E-6 0.00069 L 0.28438 -0.19306 " pathEditMode="relative" rAng="0" ptsTypes="AA">
                                      <p:cBhvr>
                                        <p:cTn id="205" dur="1750" fill="hold"/>
                                        <p:tgtEl>
                                          <p:spTgt spid="4">
                                            <p:txEl>
                                              <p:pRg st="8" end="8"/>
                                            </p:txEl>
                                          </p:spTgt>
                                        </p:tgtEl>
                                        <p:attrNameLst>
                                          <p:attrName>ppt_x</p:attrName>
                                          <p:attrName>ppt_y</p:attrName>
                                        </p:attrNameLst>
                                      </p:cBhvr>
                                      <p:rCtr x="14219" y="-9699"/>
                                    </p:animMotion>
                                  </p:childTnLst>
                                </p:cTn>
                              </p:par>
                              <p:par>
                                <p:cTn id="206" presetID="0" presetClass="path" presetSubtype="0" accel="50000" decel="50000" fill="hold" nodeType="withEffect">
                                  <p:stCondLst>
                                    <p:cond delay="0"/>
                                  </p:stCondLst>
                                  <p:childTnLst>
                                    <p:animMotion origin="layout" path="M -1.94444E-6 0.00023 L 0.37535 -0.26829 " pathEditMode="relative" rAng="0" ptsTypes="AA">
                                      <p:cBhvr>
                                        <p:cTn id="207" dur="1750" fill="hold"/>
                                        <p:tgtEl>
                                          <p:spTgt spid="4">
                                            <p:txEl>
                                              <p:pRg st="9" end="9"/>
                                            </p:txEl>
                                          </p:spTgt>
                                        </p:tgtEl>
                                        <p:attrNameLst>
                                          <p:attrName>ppt_x</p:attrName>
                                          <p:attrName>ppt_y</p:attrName>
                                        </p:attrNameLst>
                                      </p:cBhvr>
                                      <p:rCtr x="18767" y="-13426"/>
                                    </p:animMotion>
                                  </p:childTnLst>
                                </p:cTn>
                              </p:par>
                              <p:par>
                                <p:cTn id="208" presetID="0" presetClass="path" presetSubtype="0" accel="50000" decel="50000" fill="hold" nodeType="withEffect">
                                  <p:stCondLst>
                                    <p:cond delay="0"/>
                                  </p:stCondLst>
                                  <p:childTnLst>
                                    <p:animMotion origin="layout" path="M 4.44444E-6 0.00023 L 0.31458 -0.33959 " pathEditMode="relative" rAng="0" ptsTypes="AA">
                                      <p:cBhvr>
                                        <p:cTn id="209" dur="1750" fill="hold"/>
                                        <p:tgtEl>
                                          <p:spTgt spid="4">
                                            <p:txEl>
                                              <p:pRg st="10" end="10"/>
                                            </p:txEl>
                                          </p:spTgt>
                                        </p:tgtEl>
                                        <p:attrNameLst>
                                          <p:attrName>ppt_x</p:attrName>
                                          <p:attrName>ppt_y</p:attrName>
                                        </p:attrNameLst>
                                      </p:cBhvr>
                                      <p:rCtr x="15729" y="-16991"/>
                                    </p:animMotion>
                                  </p:childTnLst>
                                </p:cTn>
                              </p:par>
                              <p:par>
                                <p:cTn id="210" presetID="0" presetClass="path" presetSubtype="0" accel="50000" decel="50000" fill="hold" nodeType="withEffect">
                                  <p:stCondLst>
                                    <p:cond delay="0"/>
                                  </p:stCondLst>
                                  <p:childTnLst>
                                    <p:animMotion origin="layout" path="M 1.38889E-6 0.00069 L 0.27899 -0.42107 " pathEditMode="relative" rAng="0" ptsTypes="AA">
                                      <p:cBhvr>
                                        <p:cTn id="211" dur="1750" fill="hold"/>
                                        <p:tgtEl>
                                          <p:spTgt spid="4">
                                            <p:txEl>
                                              <p:pRg st="11" end="11"/>
                                            </p:txEl>
                                          </p:spTgt>
                                        </p:tgtEl>
                                        <p:attrNameLst>
                                          <p:attrName>ppt_x</p:attrName>
                                          <p:attrName>ppt_y</p:attrName>
                                        </p:attrNameLst>
                                      </p:cBhvr>
                                      <p:rCtr x="13941" y="-21088"/>
                                    </p:animMotion>
                                  </p:childTnLst>
                                </p:cTn>
                              </p:par>
                              <p:par>
                                <p:cTn id="212" presetID="0" presetClass="path" presetSubtype="0" accel="50000" decel="50000" fill="hold" nodeType="withEffect">
                                  <p:stCondLst>
                                    <p:cond delay="0"/>
                                  </p:stCondLst>
                                  <p:childTnLst>
                                    <p:animMotion origin="layout" path="M 2.22222E-6 0.00046 L 0.2467 -0.48449 " pathEditMode="relative" rAng="0" ptsTypes="AA">
                                      <p:cBhvr>
                                        <p:cTn id="213" dur="1750" fill="hold"/>
                                        <p:tgtEl>
                                          <p:spTgt spid="4">
                                            <p:txEl>
                                              <p:pRg st="12" end="12"/>
                                            </p:txEl>
                                          </p:spTgt>
                                        </p:tgtEl>
                                        <p:attrNameLst>
                                          <p:attrName>ppt_x</p:attrName>
                                          <p:attrName>ppt_y</p:attrName>
                                        </p:attrNameLst>
                                      </p:cBhvr>
                                      <p:rCtr x="12326" y="-2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2BF9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147023-5D47-4CA8-9A3B-CAB1F0C55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2" y="0"/>
            <a:ext cx="9144000" cy="6858000"/>
          </a:xfrm>
          <a:prstGeom prst="rect">
            <a:avLst/>
          </a:prstGeom>
        </p:spPr>
      </p:pic>
      <p:sp>
        <p:nvSpPr>
          <p:cNvPr id="6" name="Title 1">
            <a:extLst>
              <a:ext uri="{FF2B5EF4-FFF2-40B4-BE49-F238E27FC236}">
                <a16:creationId xmlns:a16="http://schemas.microsoft.com/office/drawing/2014/main" id="{61A410E9-5BD7-46CA-8AC1-3F8598702B65}"/>
              </a:ext>
            </a:extLst>
          </p:cNvPr>
          <p:cNvSpPr txBox="1">
            <a:spLocks/>
          </p:cNvSpPr>
          <p:nvPr/>
        </p:nvSpPr>
        <p:spPr>
          <a:xfrm>
            <a:off x="2945379" y="3424202"/>
            <a:ext cx="3534452" cy="7403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 my heart</a:t>
            </a:r>
          </a:p>
        </p:txBody>
      </p:sp>
      <p:sp>
        <p:nvSpPr>
          <p:cNvPr id="3074" name="Rectangle 2"/>
          <p:cNvSpPr>
            <a:spLocks noGrp="1" noChangeArrowheads="1"/>
          </p:cNvSpPr>
          <p:nvPr>
            <p:ph type="title"/>
          </p:nvPr>
        </p:nvSpPr>
        <p:spPr>
          <a:xfrm>
            <a:off x="457200" y="1295400"/>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Whatever my eyes desired I did not keep from them. I did not withhold my heart from any pleasure, For my heart rejoiced   in all my labor; And this was        my reward from all my labor.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Ecclesiastes 2:10</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B9FCD844-557C-468C-BFD5-28505A4D5E04}"/>
              </a:ext>
            </a:extLst>
          </p:cNvPr>
          <p:cNvSpPr txBox="1">
            <a:spLocks noChangeArrowheads="1"/>
          </p:cNvSpPr>
          <p:nvPr/>
        </p:nvSpPr>
        <p:spPr bwMode="auto">
          <a:xfrm>
            <a:off x="5080199" y="1358485"/>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Heart 6">
            <a:extLst>
              <a:ext uri="{FF2B5EF4-FFF2-40B4-BE49-F238E27FC236}">
                <a16:creationId xmlns:a16="http://schemas.microsoft.com/office/drawing/2014/main" id="{B83D8439-9D9C-4528-96EC-992DD71F7ADF}"/>
              </a:ext>
            </a:extLst>
          </p:cNvPr>
          <p:cNvSpPr/>
          <p:nvPr/>
        </p:nvSpPr>
        <p:spPr bwMode="auto">
          <a:xfrm>
            <a:off x="4276697" y="3272246"/>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8" name="Oval 7">
            <a:extLst>
              <a:ext uri="{FF2B5EF4-FFF2-40B4-BE49-F238E27FC236}">
                <a16:creationId xmlns:a16="http://schemas.microsoft.com/office/drawing/2014/main" id="{14F85EDC-0959-46EC-9401-14819407F17E}"/>
              </a:ext>
            </a:extLst>
          </p:cNvPr>
          <p:cNvSpPr/>
          <p:nvPr/>
        </p:nvSpPr>
        <p:spPr>
          <a:xfrm>
            <a:off x="4521331" y="3409753"/>
            <a:ext cx="114300" cy="107156"/>
          </a:xfrm>
          <a:prstGeom prst="ellipse">
            <a:avLst/>
          </a:prstGeom>
          <a:gradFill flip="none" rotWithShape="1">
            <a:gsLst>
              <a:gs pos="9000">
                <a:srgbClr val="00B0F0"/>
              </a:gs>
              <a:gs pos="54870">
                <a:srgbClr val="66FF33"/>
              </a:gs>
              <a:gs pos="70000">
                <a:srgbClr val="FFFF00"/>
              </a:gs>
              <a:gs pos="23000">
                <a:srgbClr val="FF00FF"/>
              </a:gs>
              <a:gs pos="42000">
                <a:srgbClr val="7030A0"/>
              </a:gs>
              <a:gs pos="83000">
                <a:srgbClr val="0066FF"/>
              </a:gs>
              <a:gs pos="100000">
                <a:srgbClr val="FFFF00"/>
              </a:gs>
            </a:gsLst>
            <a:lin ang="2700000" scaled="1"/>
            <a:tileRect/>
          </a:gra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hidden="1">
            <a:extLst>
              <a:ext uri="{FF2B5EF4-FFF2-40B4-BE49-F238E27FC236}">
                <a16:creationId xmlns:a16="http://schemas.microsoft.com/office/drawing/2014/main" id="{2D23E178-53EC-4A5B-9E7D-E99E87E920EE}"/>
              </a:ext>
            </a:extLst>
          </p:cNvPr>
          <p:cNvSpPr txBox="1">
            <a:spLocks noChangeArrowheads="1"/>
          </p:cNvSpPr>
          <p:nvPr/>
        </p:nvSpPr>
        <p:spPr bwMode="auto">
          <a:xfrm>
            <a:off x="778135" y="1087910"/>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4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CDD08182-D083-413A-98C6-A9965BF2653C}"/>
              </a:ext>
            </a:extLst>
          </p:cNvPr>
          <p:cNvSpPr txBox="1">
            <a:spLocks noChangeArrowheads="1"/>
          </p:cNvSpPr>
          <p:nvPr/>
        </p:nvSpPr>
        <p:spPr bwMode="auto">
          <a:xfrm>
            <a:off x="1440446" y="5810772"/>
            <a:ext cx="627741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Without God all is vanity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157937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childTnLst>
                          </p:cTn>
                        </p:par>
                        <p:par>
                          <p:cTn id="20" fill="hold">
                            <p:stCondLst>
                              <p:cond delay="500"/>
                            </p:stCondLst>
                            <p:childTnLst>
                              <p:par>
                                <p:cTn id="21" presetID="2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par>
                                <p:cTn id="25" presetID="23" presetClass="exit" presetSubtype="16" fill="hold" grpId="1" nodeType="withEffect">
                                  <p:stCondLst>
                                    <p:cond delay="350"/>
                                  </p:stCondLst>
                                  <p:childTnLst>
                                    <p:anim calcmode="lin" valueType="num">
                                      <p:cBhvr>
                                        <p:cTn id="26" dur="500"/>
                                        <p:tgtEl>
                                          <p:spTgt spid="7"/>
                                        </p:tgtEl>
                                        <p:attrNameLst>
                                          <p:attrName>ppt_w</p:attrName>
                                        </p:attrNameLst>
                                      </p:cBhvr>
                                      <p:tavLst>
                                        <p:tav tm="0">
                                          <p:val>
                                            <p:strVal val="ppt_w"/>
                                          </p:val>
                                        </p:tav>
                                        <p:tav tm="100000">
                                          <p:val>
                                            <p:strVal val="4*ppt_w"/>
                                          </p:val>
                                        </p:tav>
                                      </p:tavLst>
                                    </p:anim>
                                    <p:anim calcmode="lin" valueType="num">
                                      <p:cBhvr>
                                        <p:cTn id="27" dur="500"/>
                                        <p:tgtEl>
                                          <p:spTgt spid="7"/>
                                        </p:tgtEl>
                                        <p:attrNameLst>
                                          <p:attrName>ppt_h</p:attrName>
                                        </p:attrNameLst>
                                      </p:cBhvr>
                                      <p:tavLst>
                                        <p:tav tm="0">
                                          <p:val>
                                            <p:strVal val="ppt_h"/>
                                          </p:val>
                                        </p:tav>
                                        <p:tav tm="100000">
                                          <p:val>
                                            <p:strVal val="4*ppt_h"/>
                                          </p:val>
                                        </p:tav>
                                      </p:tavLst>
                                    </p:anim>
                                    <p:set>
                                      <p:cBhvr>
                                        <p:cTn id="28" dur="1" fill="hold">
                                          <p:stCondLst>
                                            <p:cond delay="499"/>
                                          </p:stCondLst>
                                        </p:cTn>
                                        <p:tgtEl>
                                          <p:spTgt spid="7"/>
                                        </p:tgtEl>
                                        <p:attrNameLst>
                                          <p:attrName>style.visibility</p:attrName>
                                        </p:attrNameLst>
                                      </p:cBhvr>
                                      <p:to>
                                        <p:strVal val="hidden"/>
                                      </p:to>
                                    </p:set>
                                  </p:childTnLst>
                                </p:cTn>
                              </p:par>
                              <p:par>
                                <p:cTn id="29" presetID="10" presetClass="exit" presetSubtype="0" fill="hold" grpId="2" nodeType="withEffect">
                                  <p:stCondLst>
                                    <p:cond delay="35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50"/>
                                        <p:tgtEl>
                                          <p:spTgt spid="4"/>
                                        </p:tgtEl>
                                      </p:cBhvr>
                                    </p:animEffect>
                                  </p:childTnLst>
                                </p:cTn>
                              </p:par>
                              <p:par>
                                <p:cTn id="37" presetID="6" presetClass="emph" presetSubtype="0" fill="hold" grpId="2" nodeType="withEffect">
                                  <p:stCondLst>
                                    <p:cond delay="0"/>
                                  </p:stCondLst>
                                  <p:childTnLst>
                                    <p:animScale>
                                      <p:cBhvr>
                                        <p:cTn id="38" dur="2000" fill="hold"/>
                                        <p:tgtEl>
                                          <p:spTgt spid="4"/>
                                        </p:tgtEl>
                                      </p:cBhvr>
                                      <p:by x="94000" y="94000"/>
                                    </p:animScale>
                                  </p:childTnLst>
                                </p:cTn>
                              </p:par>
                              <p:par>
                                <p:cTn id="39" presetID="42" presetClass="path" presetSubtype="0" accel="50000" decel="50000" fill="hold" grpId="1" nodeType="withEffect">
                                  <p:stCondLst>
                                    <p:cond delay="0"/>
                                  </p:stCondLst>
                                  <p:childTnLst>
                                    <p:animMotion origin="layout" path="M 2.22222E-6 -4.44444E-6 L -0.47049 -0.03935 " pathEditMode="relative" rAng="0" ptsTypes="AA">
                                      <p:cBhvr>
                                        <p:cTn id="40" dur="2000" fill="hold"/>
                                        <p:tgtEl>
                                          <p:spTgt spid="4"/>
                                        </p:tgtEl>
                                        <p:attrNameLst>
                                          <p:attrName>ppt_x</p:attrName>
                                          <p:attrName>ppt_y</p:attrName>
                                        </p:attrNameLst>
                                      </p:cBhvr>
                                      <p:rCtr x="-23524" y="-1968"/>
                                    </p:animMotion>
                                  </p:childTnLst>
                                </p:cTn>
                              </p:par>
                              <p:par>
                                <p:cTn id="41" presetID="10" presetClass="exit" presetSubtype="0" fill="hold" grpId="1" nodeType="withEffect">
                                  <p:stCondLst>
                                    <p:cond delay="0"/>
                                  </p:stCondLst>
                                  <p:childTnLst>
                                    <p:animEffect transition="out" filter="fade">
                                      <p:cBhvr>
                                        <p:cTn id="42" dur="1250"/>
                                        <p:tgtEl>
                                          <p:spTgt spid="3074"/>
                                        </p:tgtEl>
                                      </p:cBhvr>
                                    </p:animEffect>
                                    <p:set>
                                      <p:cBhvr>
                                        <p:cTn id="43" dur="1" fill="hold">
                                          <p:stCondLst>
                                            <p:cond delay="1249"/>
                                          </p:stCondLst>
                                        </p:cTn>
                                        <p:tgtEl>
                                          <p:spTgt spid="307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250"/>
                                        <p:tgtEl>
                                          <p:spTgt spid="6"/>
                                        </p:tgtEl>
                                      </p:cBhvr>
                                    </p:animEffect>
                                    <p:set>
                                      <p:cBhvr>
                                        <p:cTn id="46" dur="1" fill="hold">
                                          <p:stCondLst>
                                            <p:cond delay="249"/>
                                          </p:stCondLst>
                                        </p:cTn>
                                        <p:tgtEl>
                                          <p:spTgt spid="6"/>
                                        </p:tgtEl>
                                        <p:attrNameLst>
                                          <p:attrName>style.visibility</p:attrName>
                                        </p:attrNameLst>
                                      </p:cBhvr>
                                      <p:to>
                                        <p:strVal val="hidden"/>
                                      </p:to>
                                    </p:set>
                                  </p:childTnLst>
                                </p:cTn>
                              </p:par>
                              <p:par>
                                <p:cTn id="47" presetID="10" presetClass="entr" presetSubtype="0" fill="hold" grpId="1" nodeType="withEffect">
                                  <p:stCondLst>
                                    <p:cond delay="125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250"/>
                                        <p:tgtEl>
                                          <p:spTgt spid="8"/>
                                        </p:tgtEl>
                                      </p:cBhvr>
                                    </p:animEffect>
                                  </p:childTnLst>
                                </p:cTn>
                              </p:par>
                              <p:par>
                                <p:cTn id="50" presetID="42" presetClass="path" presetSubtype="0" fill="hold" grpId="0" nodeType="withEffect">
                                  <p:stCondLst>
                                    <p:cond delay="1250"/>
                                  </p:stCondLst>
                                  <p:childTnLst>
                                    <p:animMotion origin="layout" path="M -4.44444E-6 -1.11111E-6 L -0.32725 -0.51921 " pathEditMode="relative" rAng="0" ptsTypes="AA">
                                      <p:cBhvr>
                                        <p:cTn id="51" dur="1500" fill="hold"/>
                                        <p:tgtEl>
                                          <p:spTgt spid="8"/>
                                        </p:tgtEl>
                                        <p:attrNameLst>
                                          <p:attrName>ppt_x</p:attrName>
                                          <p:attrName>ppt_y</p:attrName>
                                        </p:attrNameLst>
                                      </p:cBhvr>
                                      <p:rCtr x="-16372" y="-25972"/>
                                    </p:animMotion>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750" fill="hold"/>
                                        <p:tgtEl>
                                          <p:spTgt spid="9"/>
                                        </p:tgtEl>
                                        <p:attrNameLst>
                                          <p:attrName>ppt_x</p:attrName>
                                        </p:attrNameLst>
                                      </p:cBhvr>
                                      <p:tavLst>
                                        <p:tav tm="0">
                                          <p:val>
                                            <p:strVal val="0-#ppt_w/2"/>
                                          </p:val>
                                        </p:tav>
                                        <p:tav tm="100000">
                                          <p:val>
                                            <p:strVal val="#ppt_x"/>
                                          </p:val>
                                        </p:tav>
                                      </p:tavLst>
                                    </p:anim>
                                    <p:anim calcmode="lin" valueType="num">
                                      <p:cBhvr additive="base">
                                        <p:cTn id="57"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4" grpId="3"/>
      <p:bldP spid="7" grpId="0" animBg="1"/>
      <p:bldP spid="7" grpId="1" animBg="1"/>
      <p:bldP spid="7" grpId="2" animBg="1"/>
      <p:bldP spid="8" grpId="0" animBg="1"/>
      <p:bldP spid="8" grpId="1"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85A0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97696-6D16-4E26-A032-525644D49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372512" cy="6858000"/>
          </a:xfrm>
          <a:prstGeom prst="rect">
            <a:avLst/>
          </a:prstGeom>
        </p:spPr>
      </p:pic>
      <p:sp>
        <p:nvSpPr>
          <p:cNvPr id="7" name="Title 1">
            <a:extLst>
              <a:ext uri="{FF2B5EF4-FFF2-40B4-BE49-F238E27FC236}">
                <a16:creationId xmlns:a16="http://schemas.microsoft.com/office/drawing/2014/main" id="{48618268-A014-4D1F-AF6F-4FB02C53FB6F}"/>
              </a:ext>
            </a:extLst>
          </p:cNvPr>
          <p:cNvSpPr txBox="1">
            <a:spLocks/>
          </p:cNvSpPr>
          <p:nvPr/>
        </p:nvSpPr>
        <p:spPr>
          <a:xfrm>
            <a:off x="1043779" y="3709802"/>
            <a:ext cx="6836997" cy="7093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 call upon Him in truth</a:t>
            </a:r>
          </a:p>
        </p:txBody>
      </p:sp>
      <p:sp>
        <p:nvSpPr>
          <p:cNvPr id="6" name="Title 1">
            <a:extLst>
              <a:ext uri="{FF2B5EF4-FFF2-40B4-BE49-F238E27FC236}">
                <a16:creationId xmlns:a16="http://schemas.microsoft.com/office/drawing/2014/main" id="{8B438961-5108-4812-86F3-8360A645A929}"/>
              </a:ext>
            </a:extLst>
          </p:cNvPr>
          <p:cNvSpPr txBox="1">
            <a:spLocks/>
          </p:cNvSpPr>
          <p:nvPr/>
        </p:nvSpPr>
        <p:spPr>
          <a:xfrm>
            <a:off x="993214" y="3073310"/>
            <a:ext cx="1318262" cy="7093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near</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open Your hand And satisfy the desire of every living thing. The LORD is righteous in all His ways, Gracious in all His works. The LORD is near to all who call upon Him, To all who call upon Him in truth. He will fulfill the desire of those who fear Him; He also will hear their cry and save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145:16-19</a:t>
            </a:r>
          </a:p>
        </p:txBody>
      </p:sp>
      <p:sp>
        <p:nvSpPr>
          <p:cNvPr id="10" name="Rectangle 2">
            <a:extLst>
              <a:ext uri="{FF2B5EF4-FFF2-40B4-BE49-F238E27FC236}">
                <a16:creationId xmlns:a16="http://schemas.microsoft.com/office/drawing/2014/main" id="{6520D5FC-924A-45D1-AFC0-63A9AADFD77E}"/>
              </a:ext>
            </a:extLst>
          </p:cNvPr>
          <p:cNvSpPr txBox="1">
            <a:spLocks noChangeArrowheads="1"/>
          </p:cNvSpPr>
          <p:nvPr/>
        </p:nvSpPr>
        <p:spPr bwMode="auto">
          <a:xfrm>
            <a:off x="3573917" y="4288717"/>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6A8B37C4-4E2B-49C6-8FAA-573BFE3B081C}"/>
              </a:ext>
            </a:extLst>
          </p:cNvPr>
          <p:cNvSpPr txBox="1">
            <a:spLocks noChangeArrowheads="1"/>
          </p:cNvSpPr>
          <p:nvPr/>
        </p:nvSpPr>
        <p:spPr bwMode="auto">
          <a:xfrm>
            <a:off x="778135" y="1087910"/>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7">
            <a:extLst>
              <a:ext uri="{FF2B5EF4-FFF2-40B4-BE49-F238E27FC236}">
                <a16:creationId xmlns:a16="http://schemas.microsoft.com/office/drawing/2014/main" id="{1EFE8D7A-18D9-44FD-8ABB-B2AC587BA2F8}"/>
              </a:ext>
            </a:extLst>
          </p:cNvPr>
          <p:cNvSpPr>
            <a:spLocks noChangeArrowheads="1"/>
          </p:cNvSpPr>
          <p:nvPr/>
        </p:nvSpPr>
        <p:spPr bwMode="auto">
          <a:xfrm>
            <a:off x="5566277" y="357429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8">
            <a:extLst>
              <a:ext uri="{FF2B5EF4-FFF2-40B4-BE49-F238E27FC236}">
                <a16:creationId xmlns:a16="http://schemas.microsoft.com/office/drawing/2014/main" id="{6DACC041-6E7C-4BDC-9104-01CA79E23943}"/>
              </a:ext>
            </a:extLst>
          </p:cNvPr>
          <p:cNvSpPr>
            <a:spLocks noChangeArrowheads="1"/>
          </p:cNvSpPr>
          <p:nvPr/>
        </p:nvSpPr>
        <p:spPr bwMode="auto">
          <a:xfrm>
            <a:off x="2418827" y="3683155"/>
            <a:ext cx="1094678" cy="76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solidFill>
                  <a:srgbClr val="CC9900"/>
                </a:solidFill>
                <a:latin typeface="Calibri" panose="020F0502020204030204" pitchFamily="34" charset="0"/>
                <a:cs typeface="Calibri" panose="020F0502020204030204" pitchFamily="34" charset="0"/>
              </a:rPr>
              <a:t>call</a:t>
            </a:r>
            <a:endParaRPr lang="en-US" sz="4210" b="1" i="1" dirty="0">
              <a:solidFill>
                <a:srgbClr val="CC9900"/>
              </a:solidFill>
              <a:latin typeface="Calibri" panose="020F0502020204030204" pitchFamily="34" charset="0"/>
              <a:cs typeface="Calibri" panose="020F0502020204030204" pitchFamily="34" charset="0"/>
            </a:endParaRPr>
          </a:p>
        </p:txBody>
      </p:sp>
      <p:sp>
        <p:nvSpPr>
          <p:cNvPr id="11" name="Rectangle 2">
            <a:extLst>
              <a:ext uri="{FF2B5EF4-FFF2-40B4-BE49-F238E27FC236}">
                <a16:creationId xmlns:a16="http://schemas.microsoft.com/office/drawing/2014/main" id="{619A4994-4129-4775-A14B-0C6B6E635724}"/>
              </a:ext>
            </a:extLst>
          </p:cNvPr>
          <p:cNvSpPr txBox="1">
            <a:spLocks noChangeArrowheads="1"/>
          </p:cNvSpPr>
          <p:nvPr/>
        </p:nvSpPr>
        <p:spPr bwMode="auto">
          <a:xfrm>
            <a:off x="6044866" y="448300"/>
            <a:ext cx="183376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satisfy</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C254639C-D333-4AA4-AF7D-80EDE6CA5AA3}"/>
              </a:ext>
            </a:extLst>
          </p:cNvPr>
          <p:cNvSpPr txBox="1">
            <a:spLocks noChangeArrowheads="1"/>
          </p:cNvSpPr>
          <p:nvPr/>
        </p:nvSpPr>
        <p:spPr bwMode="auto">
          <a:xfrm>
            <a:off x="1558876" y="4288970"/>
            <a:ext cx="156757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fulfill</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5BBB3794-B2AB-4D28-99EF-ECE1756A2EBD}"/>
              </a:ext>
            </a:extLst>
          </p:cNvPr>
          <p:cNvSpPr txBox="1">
            <a:spLocks noChangeArrowheads="1"/>
          </p:cNvSpPr>
          <p:nvPr/>
        </p:nvSpPr>
        <p:spPr bwMode="auto">
          <a:xfrm>
            <a:off x="4652147" y="2486586"/>
            <a:ext cx="2005675" cy="150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satisfy</a:t>
            </a:r>
          </a:p>
          <a:p>
            <a:pPr eaLnBrk="1" hangingPunct="1">
              <a:defRPr/>
            </a:pP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fulfill</a:t>
            </a:r>
          </a:p>
        </p:txBody>
      </p:sp>
      <p:sp>
        <p:nvSpPr>
          <p:cNvPr id="5" name="Rectangle 2" hidden="1">
            <a:extLst>
              <a:ext uri="{FF2B5EF4-FFF2-40B4-BE49-F238E27FC236}">
                <a16:creationId xmlns:a16="http://schemas.microsoft.com/office/drawing/2014/main" id="{C44A1AF1-AB91-452D-945A-EC057F540F6C}"/>
              </a:ext>
            </a:extLst>
          </p:cNvPr>
          <p:cNvSpPr txBox="1">
            <a:spLocks noChangeArrowheads="1"/>
          </p:cNvSpPr>
          <p:nvPr/>
        </p:nvSpPr>
        <p:spPr bwMode="auto">
          <a:xfrm>
            <a:off x="835107" y="1795212"/>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73160247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40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8" presetClass="emph" presetSubtype="0" fill="hold" grpId="1" nodeType="withEffect">
                                  <p:stCondLst>
                                    <p:cond delay="400"/>
                                  </p:stCondLst>
                                  <p:childTnLst>
                                    <p:set>
                                      <p:cBhvr override="childStyle">
                                        <p:cTn id="26" dur="500" fill="hold"/>
                                        <p:tgtEl>
                                          <p:spTgt spid="7"/>
                                        </p:tgtEl>
                                        <p:attrNameLst>
                                          <p:attrName>style.textDecorationUnderline</p:attrName>
                                        </p:attrNameLst>
                                      </p:cBhvr>
                                      <p:to>
                                        <p:strVal val="true"/>
                                      </p:to>
                                    </p:set>
                                  </p:childTnLst>
                                </p:cTn>
                              </p:par>
                              <p:par>
                                <p:cTn id="27" presetID="0" presetClass="entr" presetSubtype="0" fill="hold" grpId="0" nodeType="withEffect">
                                  <p:stCondLst>
                                    <p:cond delay="500"/>
                                  </p:stCondLst>
                                  <p:iterate type="lt">
                                    <p:tmPct val="10000"/>
                                  </p:iterate>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stCondLst>
                                            <p:cond delay="0"/>
                                          </p:stCondLst>
                                        </p:cTn>
                                        <p:tgtEl>
                                          <p:spTgt spid="9"/>
                                        </p:tgtEl>
                                      </p:cBhvr>
                                    </p:animEffect>
                                    <p:anim to="" calcmode="lin" valueType="num">
                                      <p:cBhvr>
                                        <p:cTn id="3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32" fill="hold">
                            <p:stCondLst>
                              <p:cond delay="11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par>
                                <p:cTn id="36" presetID="0" presetClass="entr" presetSubtype="0" fill="hold" grpId="0" nodeType="withEffect">
                                  <p:stCondLst>
                                    <p:cond delay="25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stCondLst>
                                            <p:cond delay="0"/>
                                          </p:stCondLst>
                                        </p:cTn>
                                        <p:tgtEl>
                                          <p:spTgt spid="8"/>
                                        </p:tgtEl>
                                      </p:cBhvr>
                                    </p:animEffect>
                                    <p:anim to="" calcmode="lin" valueType="num">
                                      <p:cBhvr>
                                        <p:cTn id="39"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1"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50"/>
                                        <p:tgtEl>
                                          <p:spTgt spid="10"/>
                                        </p:tgtEl>
                                      </p:cBhvr>
                                    </p:animEffect>
                                  </p:childTnLst>
                                </p:cTn>
                              </p:par>
                              <p:par>
                                <p:cTn id="46" presetID="6" presetClass="emph" presetSubtype="0" fill="hold" grpId="2" nodeType="withEffect">
                                  <p:stCondLst>
                                    <p:cond delay="0"/>
                                  </p:stCondLst>
                                  <p:childTnLst>
                                    <p:animScale>
                                      <p:cBhvr>
                                        <p:cTn id="47" dur="2500" fill="hold"/>
                                        <p:tgtEl>
                                          <p:spTgt spid="10"/>
                                        </p:tgtEl>
                                      </p:cBhvr>
                                      <p:by x="105000" y="105000"/>
                                    </p:animScale>
                                  </p:childTnLst>
                                </p:cTn>
                              </p:par>
                              <p:par>
                                <p:cTn id="48" presetID="0" presetClass="path" presetSubtype="0" accel="50000" decel="50000" fill="hold" grpId="0" nodeType="withEffect">
                                  <p:stCondLst>
                                    <p:cond delay="0"/>
                                  </p:stCondLst>
                                  <p:childTnLst>
                                    <p:animMotion origin="layout" path="M -0.00017 -0.00023 C 0.00695 0.01412 0.01406 0.02801 0.03229 0.03773 C 0.05052 0.04745 0.08403 0.05579 0.10938 0.05764 C 0.13455 0.05949 0.15729 0.06319 0.18368 0.04861 C 0.21007 0.03403 0.24531 0.00764 0.26736 -0.03056 C 0.28941 -0.06875 0.3132 -0.13287 0.31615 -0.18032 C 0.31892 -0.22778 0.30208 -0.27616 0.28507 -0.31551 C 0.26788 -0.35486 0.24358 -0.38912 0.21337 -0.41644 C 0.18316 -0.44375 0.14219 -0.46458 0.10382 -0.4794 C 0.06563 -0.49421 0.02708 -0.50602 -0.01632 -0.50463 C -0.05989 -0.50301 -0.11007 -0.49028 -0.15694 -0.47037 C -0.20382 -0.45046 -0.2533 -0.39676 -0.3 -0.36435 " pathEditMode="relative" rAng="0" ptsTypes="AAAAAAAAAAAA">
                                      <p:cBhvr>
                                        <p:cTn id="49" dur="2500" fill="hold"/>
                                        <p:tgtEl>
                                          <p:spTgt spid="10"/>
                                        </p:tgtEl>
                                        <p:attrNameLst>
                                          <p:attrName>ppt_x</p:attrName>
                                          <p:attrName>ppt_y</p:attrName>
                                        </p:attrNameLst>
                                      </p:cBhvr>
                                      <p:rCtr x="833" y="-22245"/>
                                    </p:animMotion>
                                  </p:childTnLst>
                                </p:cTn>
                              </p:par>
                              <p:par>
                                <p:cTn id="50" presetID="10" presetClass="entr" presetSubtype="0"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250"/>
                                        <p:tgtEl>
                                          <p:spTgt spid="4"/>
                                        </p:tgtEl>
                                      </p:cBhvr>
                                    </p:animEffect>
                                  </p:childTnLst>
                                </p:cTn>
                              </p:par>
                              <p:par>
                                <p:cTn id="53" presetID="6" presetClass="emph" presetSubtype="0" fill="hold" grpId="2" nodeType="withEffect">
                                  <p:stCondLst>
                                    <p:cond delay="0"/>
                                  </p:stCondLst>
                                  <p:childTnLst>
                                    <p:animScale>
                                      <p:cBhvr>
                                        <p:cTn id="54" dur="2000" fill="hold"/>
                                        <p:tgtEl>
                                          <p:spTgt spid="4"/>
                                        </p:tgtEl>
                                      </p:cBhvr>
                                      <p:by x="105000" y="105000"/>
                                    </p:animScale>
                                  </p:childTnLst>
                                </p:cTn>
                              </p:par>
                              <p:par>
                                <p:cTn id="55" presetID="42" presetClass="path" presetSubtype="0" accel="50000" decel="50000" fill="hold" grpId="1" nodeType="withEffect">
                                  <p:stCondLst>
                                    <p:cond delay="0"/>
                                  </p:stCondLst>
                                  <p:childTnLst>
                                    <p:animMotion origin="layout" path="M -1.66667E-6 -1.11111E-6 L 0.00556 0.10301 " pathEditMode="relative" rAng="0" ptsTypes="AA">
                                      <p:cBhvr>
                                        <p:cTn id="56" dur="2000" fill="hold"/>
                                        <p:tgtEl>
                                          <p:spTgt spid="4"/>
                                        </p:tgtEl>
                                        <p:attrNameLst>
                                          <p:attrName>ppt_x</p:attrName>
                                          <p:attrName>ppt_y</p:attrName>
                                        </p:attrNameLst>
                                      </p:cBhvr>
                                      <p:rCtr x="278" y="5139"/>
                                    </p:animMotion>
                                  </p:childTnLst>
                                </p:cTn>
                              </p:par>
                              <p:par>
                                <p:cTn id="57" presetID="10" presetClass="entr" presetSubtype="0" fill="hold" grpId="1"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grpId="1"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par>
                                <p:cTn id="63" presetID="0" presetClass="path" presetSubtype="0" accel="29000" decel="71000" fill="hold" grpId="0" nodeType="withEffect">
                                  <p:stCondLst>
                                    <p:cond delay="0"/>
                                  </p:stCondLst>
                                  <p:childTnLst>
                                    <p:animMotion origin="layout" path="M -4.72222E-6 -4.07407E-6 C -0.02291 0.00487 -0.04479 0.01227 -0.06562 0.03195 C -0.08628 0.05116 -0.11388 0.08449 -0.1269 0.11528 C -0.13993 0.1463 -0.14045 0.17176 -0.14357 0.20255 C -0.14704 0.23195 -0.14409 0.27454 -0.14322 0.30093 " pathEditMode="relative" rAng="0" ptsTypes="AAAAA">
                                      <p:cBhvr>
                                        <p:cTn id="64" dur="2000" fill="hold"/>
                                        <p:tgtEl>
                                          <p:spTgt spid="11"/>
                                        </p:tgtEl>
                                        <p:attrNameLst>
                                          <p:attrName>ppt_x</p:attrName>
                                          <p:attrName>ppt_y</p:attrName>
                                        </p:attrNameLst>
                                      </p:cBhvr>
                                      <p:rCtr x="-7257" y="15046"/>
                                    </p:animMotion>
                                  </p:childTnLst>
                                </p:cTn>
                              </p:par>
                              <p:par>
                                <p:cTn id="65" presetID="0" presetClass="path" presetSubtype="0" accel="50000" decel="50000" fill="hold" grpId="0" nodeType="withEffect">
                                  <p:stCondLst>
                                    <p:cond delay="0"/>
                                  </p:stCondLst>
                                  <p:childTnLst>
                                    <p:animMotion origin="layout" path="M 3.61111E-6 7.40741E-7 C 0.02014 0.02245 0.05034 0.04282 0.08298 0.0537 C 0.1158 0.06481 0.16041 0.075 0.19583 0.06574 C 0.23281 0.05579 0.27777 0.02245 0.30191 -0.0044 C 0.3276 -0.03125 0.33715 -0.06644 0.34566 -0.09514 C 0.35347 -0.12546 0.35694 -0.13426 0.3618 -0.16551 " pathEditMode="relative" rAng="0" ptsTypes="AAAAAA">
                                      <p:cBhvr>
                                        <p:cTn id="66" dur="2000" fill="hold"/>
                                        <p:tgtEl>
                                          <p:spTgt spid="12"/>
                                        </p:tgtEl>
                                        <p:attrNameLst>
                                          <p:attrName>ppt_x</p:attrName>
                                          <p:attrName>ppt_y</p:attrName>
                                        </p:attrNameLst>
                                      </p:cBhvr>
                                      <p:rCtr x="18090" y="-4815"/>
                                    </p:animMotion>
                                  </p:childTnLst>
                                </p:cTn>
                              </p:par>
                              <p:par>
                                <p:cTn id="67" presetID="10" presetClass="exit" presetSubtype="0" fill="hold" grpId="1" nodeType="withEffect">
                                  <p:stCondLst>
                                    <p:cond delay="0"/>
                                  </p:stCondLst>
                                  <p:childTnLst>
                                    <p:animEffect transition="out" filter="fade">
                                      <p:cBhvr>
                                        <p:cTn id="68" dur="1000"/>
                                        <p:tgtEl>
                                          <p:spTgt spid="3074"/>
                                        </p:tgtEl>
                                      </p:cBhvr>
                                    </p:animEffect>
                                    <p:set>
                                      <p:cBhvr>
                                        <p:cTn id="69" dur="1" fill="hold">
                                          <p:stCondLst>
                                            <p:cond delay="999"/>
                                          </p:stCondLst>
                                        </p:cTn>
                                        <p:tgtEl>
                                          <p:spTgt spid="3074"/>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250"/>
                                        <p:tgtEl>
                                          <p:spTgt spid="8"/>
                                        </p:tgtEl>
                                      </p:cBhvr>
                                    </p:animEffect>
                                    <p:set>
                                      <p:cBhvr>
                                        <p:cTn id="78" dur="1" fill="hold">
                                          <p:stCondLst>
                                            <p:cond delay="249"/>
                                          </p:stCondLst>
                                        </p:cTn>
                                        <p:tgtEl>
                                          <p:spTgt spid="8"/>
                                        </p:tgtEl>
                                        <p:attrNameLst>
                                          <p:attrName>style.visibility</p:attrName>
                                        </p:attrNameLst>
                                      </p:cBhvr>
                                      <p:to>
                                        <p:strVal val="hidden"/>
                                      </p:to>
                                    </p:set>
                                  </p:childTnLst>
                                </p:cTn>
                              </p:par>
                              <p:par>
                                <p:cTn id="79" presetID="10" presetClass="exit" presetSubtype="0" fill="hold" grpId="2" nodeType="withEffect">
                                  <p:stCondLst>
                                    <p:cond delay="0"/>
                                  </p:stCondLst>
                                  <p:iterate type="lt">
                                    <p:tmPct val="0"/>
                                  </p:iterate>
                                  <p:childTnLst>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childTnLst>
                          </p:cTn>
                        </p:par>
                        <p:par>
                          <p:cTn id="82" fill="hold">
                            <p:stCondLst>
                              <p:cond delay="2500"/>
                            </p:stCondLst>
                            <p:childTnLst>
                              <p:par>
                                <p:cTn id="83" presetID="10" presetClass="exit" presetSubtype="0" fill="hold" grpId="3" nodeType="afterEffect">
                                  <p:stCondLst>
                                    <p:cond delay="0"/>
                                  </p:stCondLst>
                                  <p:childTnLst>
                                    <p:animEffect transition="out" filter="fade">
                                      <p:cBhvr>
                                        <p:cTn id="84" dur="250"/>
                                        <p:tgtEl>
                                          <p:spTgt spid="10"/>
                                        </p:tgtEl>
                                      </p:cBhvr>
                                    </p:animEffect>
                                    <p:set>
                                      <p:cBhvr>
                                        <p:cTn id="85" dur="1" fill="hold">
                                          <p:stCondLst>
                                            <p:cond delay="249"/>
                                          </p:stCondLst>
                                        </p:cTn>
                                        <p:tgtEl>
                                          <p:spTgt spid="10"/>
                                        </p:tgtEl>
                                        <p:attrNameLst>
                                          <p:attrName>style.visibility</p:attrName>
                                        </p:attrNameLst>
                                      </p:cBhvr>
                                      <p:to>
                                        <p:strVal val="hidden"/>
                                      </p:to>
                                    </p:set>
                                  </p:childTnLst>
                                </p:cTn>
                              </p:par>
                              <p:par>
                                <p:cTn id="86" presetID="10" presetClass="entr" presetSubtype="0" fill="hold" grpId="0" nodeType="with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200"/>
                                        <p:tgtEl>
                                          <p:spTgt spid="13"/>
                                        </p:tgtEl>
                                      </p:cBhvr>
                                    </p:animEffect>
                                  </p:childTnLst>
                                </p:cTn>
                              </p:par>
                              <p:par>
                                <p:cTn id="89" presetID="10" presetClass="exit" presetSubtype="0" fill="hold" grpId="2" nodeType="with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3" presetClass="exit" presetSubtype="32" fill="hold" grpId="1" nodeType="clickEffect">
                                  <p:stCondLst>
                                    <p:cond delay="0"/>
                                  </p:stCondLst>
                                  <p:childTnLst>
                                    <p:anim calcmode="lin" valueType="num">
                                      <p:cBhvr>
                                        <p:cTn id="98" dur="500"/>
                                        <p:tgtEl>
                                          <p:spTgt spid="13"/>
                                        </p:tgtEl>
                                        <p:attrNameLst>
                                          <p:attrName>ppt_w</p:attrName>
                                        </p:attrNameLst>
                                      </p:cBhvr>
                                      <p:tavLst>
                                        <p:tav tm="0">
                                          <p:val>
                                            <p:strVal val="ppt_w"/>
                                          </p:val>
                                        </p:tav>
                                        <p:tav tm="100000">
                                          <p:val>
                                            <p:fltVal val="0"/>
                                          </p:val>
                                        </p:tav>
                                      </p:tavLst>
                                    </p:anim>
                                    <p:anim calcmode="lin" valueType="num">
                                      <p:cBhvr>
                                        <p:cTn id="99" dur="500"/>
                                        <p:tgtEl>
                                          <p:spTgt spid="13"/>
                                        </p:tgtEl>
                                        <p:attrNameLst>
                                          <p:attrName>ppt_h</p:attrName>
                                        </p:attrNameLst>
                                      </p:cBhvr>
                                      <p:tavLst>
                                        <p:tav tm="0">
                                          <p:val>
                                            <p:strVal val="ppt_h"/>
                                          </p:val>
                                        </p:tav>
                                        <p:tav tm="100000">
                                          <p:val>
                                            <p:fltVal val="0"/>
                                          </p:val>
                                        </p:tav>
                                      </p:tavLst>
                                    </p:anim>
                                    <p:set>
                                      <p:cBhvr>
                                        <p:cTn id="10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6" grpId="0"/>
      <p:bldP spid="6" grpId="1"/>
      <p:bldP spid="6" grpId="2"/>
      <p:bldP spid="3074" grpId="0"/>
      <p:bldP spid="3074" grpId="1"/>
      <p:bldP spid="10" grpId="0"/>
      <p:bldP spid="10" grpId="1"/>
      <p:bldP spid="10" grpId="2"/>
      <p:bldP spid="10" grpId="3"/>
      <p:bldP spid="4" grpId="0"/>
      <p:bldP spid="4" grpId="1"/>
      <p:bldP spid="4" grpId="2"/>
      <p:bldP spid="4" grpId="3"/>
      <p:bldP spid="8" grpId="0"/>
      <p:bldP spid="8" grpId="1"/>
      <p:bldP spid="9" grpId="0"/>
      <p:bldP spid="9" grpId="1"/>
      <p:bldP spid="9" grpId="2"/>
      <p:bldP spid="11" grpId="0"/>
      <p:bldP spid="11" grpId="1"/>
      <p:bldP spid="11" grpId="2"/>
      <p:bldP spid="12" grpId="0"/>
      <p:bldP spid="12" grpId="1"/>
      <p:bldP spid="12" grpId="2"/>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0C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8BC78-0787-415C-ABC7-038443E21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4063"/>
            <a:ext cx="10363200" cy="6916834"/>
          </a:xfrm>
          <a:prstGeom prst="rect">
            <a:avLst/>
          </a:prstGeom>
        </p:spPr>
      </p:pic>
      <p:sp>
        <p:nvSpPr>
          <p:cNvPr id="3074" name="Rectangle 2"/>
          <p:cNvSpPr>
            <a:spLocks noGrp="1" noChangeArrowheads="1"/>
          </p:cNvSpPr>
          <p:nvPr>
            <p:ph type="title"/>
          </p:nvPr>
        </p:nvSpPr>
        <p:spPr>
          <a:xfrm>
            <a:off x="457200" y="1752600"/>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desire accomplished is sweet to the soul, But it is an abomination to fools to depart from 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13:19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E391AFA-605A-46C9-8C89-E5FB24B80576}"/>
              </a:ext>
            </a:extLst>
          </p:cNvPr>
          <p:cNvSpPr txBox="1">
            <a:spLocks noChangeArrowheads="1"/>
          </p:cNvSpPr>
          <p:nvPr/>
        </p:nvSpPr>
        <p:spPr bwMode="auto">
          <a:xfrm>
            <a:off x="835107" y="1795212"/>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655512E1-C5A4-479C-84CF-F2E59C02F0FC}"/>
              </a:ext>
            </a:extLst>
          </p:cNvPr>
          <p:cNvSpPr txBox="1">
            <a:spLocks noChangeArrowheads="1"/>
          </p:cNvSpPr>
          <p:nvPr/>
        </p:nvSpPr>
        <p:spPr bwMode="auto">
          <a:xfrm>
            <a:off x="3723701" y="3459296"/>
            <a:ext cx="2104222" cy="2247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fool</a:t>
            </a:r>
          </a:p>
          <a:p>
            <a:pPr algn="l" eaLnBrk="1" hangingPunct="1">
              <a:defRPr/>
            </a:pPr>
            <a:r>
              <a:rPr lang="en-US" altLang="en-US" sz="28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abomination</a:t>
            </a:r>
            <a:endParaRPr lang="en-US" altLang="en-US"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b="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rPr>
              <a:t> </a:t>
            </a:r>
            <a:r>
              <a:rPr kumimoji="0" lang="en-US" altLang="en-US" sz="2000" b="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rPr>
              <a:t> </a:t>
            </a:r>
            <a:r>
              <a:rPr kumimoji="0" lang="en-US" altLang="en-US" b="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rPr>
              <a:t>depart</a:t>
            </a:r>
          </a:p>
          <a:p>
            <a:pPr algn="l"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evil   </a:t>
            </a:r>
            <a:endParaRPr kumimoji="0" lang="en-US" altLang="en-US" b="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ndParaRPr>
          </a:p>
        </p:txBody>
      </p:sp>
      <p:sp>
        <p:nvSpPr>
          <p:cNvPr id="6" name="Rectangle 2">
            <a:extLst>
              <a:ext uri="{FF2B5EF4-FFF2-40B4-BE49-F238E27FC236}">
                <a16:creationId xmlns:a16="http://schemas.microsoft.com/office/drawing/2014/main" id="{A3B547B0-7CC4-4730-A6CD-948E3F2AA3D9}"/>
              </a:ext>
            </a:extLst>
          </p:cNvPr>
          <p:cNvSpPr txBox="1">
            <a:spLocks noChangeArrowheads="1"/>
          </p:cNvSpPr>
          <p:nvPr/>
        </p:nvSpPr>
        <p:spPr bwMode="auto">
          <a:xfrm>
            <a:off x="2534930" y="1795212"/>
            <a:ext cx="546295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uLnTx/>
                <a:uFillTx/>
                <a:latin typeface="Calibri" panose="020F0502020204030204" pitchFamily="34" charset="0"/>
                <a:ea typeface="+mj-ea"/>
                <a:cs typeface="+mj-cs"/>
              </a:rPr>
              <a:t>accomplished is sweet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E445EFE1-64EB-4A7C-B7C6-0B9DF32A9FE2}"/>
              </a:ext>
            </a:extLst>
          </p:cNvPr>
          <p:cNvSpPr txBox="1">
            <a:spLocks noChangeArrowheads="1"/>
          </p:cNvSpPr>
          <p:nvPr/>
        </p:nvSpPr>
        <p:spPr bwMode="auto">
          <a:xfrm>
            <a:off x="5229138" y="2466293"/>
            <a:ext cx="340201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abomination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6D919399-C4F9-4131-9A74-9C941FAB603C}"/>
              </a:ext>
            </a:extLst>
          </p:cNvPr>
          <p:cNvSpPr txBox="1">
            <a:spLocks noChangeArrowheads="1"/>
          </p:cNvSpPr>
          <p:nvPr/>
        </p:nvSpPr>
        <p:spPr bwMode="auto">
          <a:xfrm>
            <a:off x="1697486" y="3211282"/>
            <a:ext cx="1487277" cy="66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fool</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3CE7FDAE-ED60-409B-9425-E0C5902592F3}"/>
              </a:ext>
            </a:extLst>
          </p:cNvPr>
          <p:cNvSpPr txBox="1">
            <a:spLocks noChangeArrowheads="1"/>
          </p:cNvSpPr>
          <p:nvPr/>
        </p:nvSpPr>
        <p:spPr bwMode="auto">
          <a:xfrm>
            <a:off x="3637059" y="3210669"/>
            <a:ext cx="2024906" cy="66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depart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90E10D93-99A7-429D-B37C-D2113393EB45}"/>
              </a:ext>
            </a:extLst>
          </p:cNvPr>
          <p:cNvSpPr txBox="1">
            <a:spLocks noChangeArrowheads="1"/>
          </p:cNvSpPr>
          <p:nvPr/>
        </p:nvSpPr>
        <p:spPr bwMode="auto">
          <a:xfrm>
            <a:off x="6665203" y="3230323"/>
            <a:ext cx="1099489" cy="62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evil</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11">
            <a:extLst>
              <a:ext uri="{FF2B5EF4-FFF2-40B4-BE49-F238E27FC236}">
                <a16:creationId xmlns:a16="http://schemas.microsoft.com/office/drawing/2014/main" id="{7971E404-7F2F-4081-A2D2-D71FC23241B7}"/>
              </a:ext>
            </a:extLst>
          </p:cNvPr>
          <p:cNvSpPr>
            <a:spLocks noChangeArrowheads="1"/>
          </p:cNvSpPr>
          <p:nvPr/>
        </p:nvSpPr>
        <p:spPr bwMode="auto">
          <a:xfrm>
            <a:off x="4384288" y="378212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000" b="1" dirty="0">
                <a:ln w="11430"/>
                <a:solidFill>
                  <a:srgbClr val="FF0000"/>
                </a:solidFill>
                <a:effectLst>
                  <a:glow rad="63500">
                    <a:schemeClr val="tx1"/>
                  </a:glow>
                  <a:outerShdw blurRad="50800" dist="39000" dir="5460000" algn="tl">
                    <a:srgbClr val="000000">
                      <a:alpha val="38000"/>
                    </a:srgbClr>
                  </a:outerShdw>
                </a:effectLst>
                <a:latin typeface="Verdana" panose="020B0604030504040204" pitchFamily="34" charset="0"/>
                <a:ea typeface="Verdana" panose="020B0604030504040204" pitchFamily="34" charset="0"/>
                <a:cs typeface="+mj-cs"/>
              </a:rPr>
              <a:t>X</a:t>
            </a:r>
          </a:p>
        </p:txBody>
      </p:sp>
      <p:sp>
        <p:nvSpPr>
          <p:cNvPr id="5" name="Rectangle 2" hidden="1">
            <a:extLst>
              <a:ext uri="{FF2B5EF4-FFF2-40B4-BE49-F238E27FC236}">
                <a16:creationId xmlns:a16="http://schemas.microsoft.com/office/drawing/2014/main" id="{5B4152B3-D25B-47CC-8ECB-D6B85EB9DB9F}"/>
              </a:ext>
            </a:extLst>
          </p:cNvPr>
          <p:cNvSpPr txBox="1">
            <a:spLocks noChangeArrowheads="1"/>
          </p:cNvSpPr>
          <p:nvPr/>
        </p:nvSpPr>
        <p:spPr bwMode="auto">
          <a:xfrm>
            <a:off x="1705545" y="2510762"/>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4" name="Rectangle 4">
            <a:extLst>
              <a:ext uri="{FF2B5EF4-FFF2-40B4-BE49-F238E27FC236}">
                <a16:creationId xmlns:a16="http://schemas.microsoft.com/office/drawing/2014/main" id="{6BDF71AA-F586-4052-8A79-C88C42F0320C}"/>
              </a:ext>
            </a:extLst>
          </p:cNvPr>
          <p:cNvSpPr>
            <a:spLocks noChangeArrowheads="1"/>
          </p:cNvSpPr>
          <p:nvPr/>
        </p:nvSpPr>
        <p:spPr bwMode="auto">
          <a:xfrm>
            <a:off x="4096011" y="2503117"/>
            <a:ext cx="1633603" cy="86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rPr>
              <a:t>HOPE</a:t>
            </a:r>
            <a:endParaRPr lang="en-US" sz="3200" b="1" i="1" dirty="0">
              <a:ln w="11430">
                <a:noFill/>
              </a:ln>
              <a:solidFill>
                <a:schemeClr val="bg1"/>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280484495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750"/>
                                        <p:tgtEl>
                                          <p:spTgt spid="3074"/>
                                        </p:tgtEl>
                                      </p:cBhvr>
                                    </p:animEffect>
                                  </p:childTnLst>
                                </p:cTn>
                              </p:par>
                            </p:childTnLst>
                          </p:cTn>
                        </p:par>
                        <p:par>
                          <p:cTn id="8" fill="hold">
                            <p:stCondLst>
                              <p:cond delay="75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50"/>
                                        <p:tgtEl>
                                          <p:spTgt spid="4"/>
                                        </p:tgtEl>
                                      </p:cBhvr>
                                    </p:animEffect>
                                  </p:childTnLst>
                                </p:cTn>
                              </p:par>
                              <p:par>
                                <p:cTn id="29" presetID="42" presetClass="path" presetSubtype="0" accel="50000" decel="50000" fill="hold" grpId="1" nodeType="withEffect">
                                  <p:stCondLst>
                                    <p:cond delay="0"/>
                                  </p:stCondLst>
                                  <p:childTnLst>
                                    <p:animMotion origin="layout" path="M 1.94444E-6 -1.85185E-6 L 0.09548 0.1044 " pathEditMode="relative" rAng="0" ptsTypes="AA">
                                      <p:cBhvr>
                                        <p:cTn id="30" dur="1500" fill="hold"/>
                                        <p:tgtEl>
                                          <p:spTgt spid="4"/>
                                        </p:tgtEl>
                                        <p:attrNameLst>
                                          <p:attrName>ppt_x</p:attrName>
                                          <p:attrName>ppt_y</p:attrName>
                                        </p:attrNameLst>
                                      </p:cBhvr>
                                      <p:rCtr x="4774" y="5208"/>
                                    </p:animMotion>
                                  </p:childTnLst>
                                </p:cTn>
                              </p:par>
                              <p:par>
                                <p:cTn id="31" presetID="6" presetClass="emph" presetSubtype="0" fill="hold" grpId="3" nodeType="withEffect">
                                  <p:stCondLst>
                                    <p:cond delay="0"/>
                                  </p:stCondLst>
                                  <p:childTnLst>
                                    <p:animScale>
                                      <p:cBhvr>
                                        <p:cTn id="32" dur="1500" fill="hold"/>
                                        <p:tgtEl>
                                          <p:spTgt spid="7"/>
                                        </p:tgtEl>
                                      </p:cBhvr>
                                      <p:by x="63500" y="63500"/>
                                    </p:animScale>
                                  </p:childTnLst>
                                </p:cTn>
                              </p:par>
                              <p:par>
                                <p:cTn id="33" presetID="42" presetClass="path" presetSubtype="0" accel="50000" decel="50000" fill="hold" grpId="1" nodeType="withEffect">
                                  <p:stCondLst>
                                    <p:cond delay="0"/>
                                  </p:stCondLst>
                                  <p:childTnLst>
                                    <p:animMotion origin="layout" path="M -2.5E-6 1.48148E-6 L -0.23732 0.19977 " pathEditMode="relative" rAng="0" ptsTypes="AA">
                                      <p:cBhvr>
                                        <p:cTn id="34" dur="1500" fill="hold"/>
                                        <p:tgtEl>
                                          <p:spTgt spid="7"/>
                                        </p:tgtEl>
                                        <p:attrNameLst>
                                          <p:attrName>ppt_x</p:attrName>
                                          <p:attrName>ppt_y</p:attrName>
                                        </p:attrNameLst>
                                      </p:cBhvr>
                                      <p:rCtr x="-11875" y="9977"/>
                                    </p:animMotion>
                                  </p:childTnLst>
                                </p:cTn>
                              </p:par>
                              <p:par>
                                <p:cTn id="35" presetID="42" presetClass="path" presetSubtype="0" accel="50000" decel="50000" fill="hold" grpId="1" nodeType="withEffect">
                                  <p:stCondLst>
                                    <p:cond delay="0"/>
                                  </p:stCondLst>
                                  <p:childTnLst>
                                    <p:animMotion origin="layout" path="M -2.77778E-7 3.33333E-6 L 0.25556 0.02245 " pathEditMode="relative" rAng="0" ptsTypes="AA">
                                      <p:cBhvr>
                                        <p:cTn id="36" dur="1500" fill="hold"/>
                                        <p:tgtEl>
                                          <p:spTgt spid="8"/>
                                        </p:tgtEl>
                                        <p:attrNameLst>
                                          <p:attrName>ppt_x</p:attrName>
                                          <p:attrName>ppt_y</p:attrName>
                                        </p:attrNameLst>
                                      </p:cBhvr>
                                      <p:rCtr x="12778" y="1111"/>
                                    </p:animMotion>
                                  </p:childTnLst>
                                </p:cTn>
                              </p:par>
                              <p:par>
                                <p:cTn id="37" presetID="42" presetClass="path" presetSubtype="0" accel="50000" decel="50000" fill="hold" grpId="1" nodeType="withEffect">
                                  <p:stCondLst>
                                    <p:cond delay="0"/>
                                  </p:stCondLst>
                                  <p:childTnLst>
                                    <p:animMotion origin="layout" path="M 3.05556E-6 -3.7037E-6 L 0.01337 0.18311 " pathEditMode="relative" rAng="0" ptsTypes="AA">
                                      <p:cBhvr>
                                        <p:cTn id="38" dur="1500" fill="hold"/>
                                        <p:tgtEl>
                                          <p:spTgt spid="9"/>
                                        </p:tgtEl>
                                        <p:attrNameLst>
                                          <p:attrName>ppt_x</p:attrName>
                                          <p:attrName>ppt_y</p:attrName>
                                        </p:attrNameLst>
                                      </p:cBhvr>
                                      <p:rCtr x="660" y="9144"/>
                                    </p:animMotion>
                                  </p:childTnLst>
                                </p:cTn>
                              </p:par>
                              <p:par>
                                <p:cTn id="39" presetID="42" presetClass="path" presetSubtype="0" accel="50000" decel="50000" fill="hold" grpId="1" nodeType="withEffect">
                                  <p:stCondLst>
                                    <p:cond delay="0"/>
                                  </p:stCondLst>
                                  <p:childTnLst>
                                    <p:animMotion origin="layout" path="M -2.5E-6 3.33333E-6 L -0.27118 0.28055 " pathEditMode="relative" rAng="0" ptsTypes="AA">
                                      <p:cBhvr>
                                        <p:cTn id="40" dur="1500" fill="hold"/>
                                        <p:tgtEl>
                                          <p:spTgt spid="10"/>
                                        </p:tgtEl>
                                        <p:attrNameLst>
                                          <p:attrName>ppt_x</p:attrName>
                                          <p:attrName>ppt_y</p:attrName>
                                        </p:attrNameLst>
                                      </p:cBhvr>
                                      <p:rCtr x="-13559" y="14028"/>
                                    </p:animMotion>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50"/>
                                        <p:tgtEl>
                                          <p:spTgt spid="6"/>
                                        </p:tgtEl>
                                      </p:cBhvr>
                                    </p:animEffect>
                                  </p:childTnLst>
                                </p:cTn>
                              </p:par>
                              <p:par>
                                <p:cTn id="44" presetID="8" presetClass="emph" presetSubtype="0" fill="hold" grpId="3" nodeType="withEffect">
                                  <p:stCondLst>
                                    <p:cond delay="0"/>
                                  </p:stCondLst>
                                  <p:childTnLst>
                                    <p:animRot by="360000">
                                      <p:cBhvr>
                                        <p:cTn id="45" dur="1500" fill="hold"/>
                                        <p:tgtEl>
                                          <p:spTgt spid="6"/>
                                        </p:tgtEl>
                                        <p:attrNameLst>
                                          <p:attrName>r</p:attrName>
                                        </p:attrNameLst>
                                      </p:cBhvr>
                                    </p:animRot>
                                  </p:childTnLst>
                                </p:cTn>
                              </p:par>
                              <p:par>
                                <p:cTn id="46" presetID="42" presetClass="path" presetSubtype="0" accel="50000" decel="50000" fill="hold" grpId="1" nodeType="withEffect">
                                  <p:stCondLst>
                                    <p:cond delay="0"/>
                                  </p:stCondLst>
                                  <p:childTnLst>
                                    <p:animMotion origin="layout" path="M 1.94444E-6 -1.85185E-6 L -0.02639 -0.19375 " pathEditMode="relative" rAng="0" ptsTypes="AA">
                                      <p:cBhvr>
                                        <p:cTn id="47" dur="1500" fill="hold"/>
                                        <p:tgtEl>
                                          <p:spTgt spid="6"/>
                                        </p:tgtEl>
                                        <p:attrNameLst>
                                          <p:attrName>ppt_x</p:attrName>
                                          <p:attrName>ppt_y</p:attrName>
                                        </p:attrNameLst>
                                      </p:cBhvr>
                                      <p:rCtr x="-1319" y="-9699"/>
                                    </p:animMotion>
                                  </p:childTnLst>
                                </p:cTn>
                              </p:par>
                              <p:par>
                                <p:cTn id="48" presetID="10" presetClass="exit" presetSubtype="0" fill="hold" grpId="1" nodeType="withEffect">
                                  <p:stCondLst>
                                    <p:cond delay="0"/>
                                  </p:stCondLst>
                                  <p:childTnLst>
                                    <p:animEffect transition="out" filter="fade">
                                      <p:cBhvr>
                                        <p:cTn id="49" dur="1000"/>
                                        <p:tgtEl>
                                          <p:spTgt spid="3074"/>
                                        </p:tgtEl>
                                      </p:cBhvr>
                                    </p:animEffect>
                                    <p:set>
                                      <p:cBhvr>
                                        <p:cTn id="50" dur="1" fill="hold">
                                          <p:stCondLst>
                                            <p:cond delay="999"/>
                                          </p:stCondLst>
                                        </p:cTn>
                                        <p:tgtEl>
                                          <p:spTgt spid="3074"/>
                                        </p:tgtEl>
                                        <p:attrNameLst>
                                          <p:attrName>style.visibility</p:attrName>
                                        </p:attrNameLst>
                                      </p:cBhvr>
                                      <p:to>
                                        <p:strVal val="hidden"/>
                                      </p:to>
                                    </p:set>
                                  </p:childTnLst>
                                </p:cTn>
                              </p:par>
                            </p:childTnLst>
                          </p:cTn>
                        </p:par>
                        <p:par>
                          <p:cTn id="51" fill="hold">
                            <p:stCondLst>
                              <p:cond delay="1500"/>
                            </p:stCondLst>
                            <p:childTnLst>
                              <p:par>
                                <p:cTn id="52" presetID="3" presetClass="emph" presetSubtype="2" fill="hold" grpId="5" nodeType="afterEffect">
                                  <p:stCondLst>
                                    <p:cond delay="0"/>
                                  </p:stCondLst>
                                  <p:childTnLst>
                                    <p:animClr clrSpc="rgb" dir="cw">
                                      <p:cBhvr override="childStyle">
                                        <p:cTn id="53" dur="1250" fill="hold"/>
                                        <p:tgtEl>
                                          <p:spTgt spid="6"/>
                                        </p:tgtEl>
                                        <p:attrNameLst>
                                          <p:attrName>style.color</p:attrName>
                                        </p:attrNameLst>
                                      </p:cBhvr>
                                      <p:to>
                                        <a:srgbClr val="FF9900"/>
                                      </p:to>
                                    </p:animClr>
                                  </p:childTnLst>
                                </p:cTn>
                              </p:par>
                              <p:par>
                                <p:cTn id="54" presetID="1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childTnLst>
                                </p:cTn>
                              </p:par>
                              <p:par>
                                <p:cTn id="57" presetID="10" presetClass="exit" presetSubtype="0" fill="hold" grpId="2"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0"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dissolve">
                                      <p:cBhvr>
                                        <p:cTn id="73" dur="500">
                                          <p:stCondLst>
                                            <p:cond delay="0"/>
                                          </p:stCondLst>
                                        </p:cTn>
                                        <p:tgtEl>
                                          <p:spTgt spid="12"/>
                                        </p:tgtEl>
                                      </p:cBhvr>
                                    </p:animEffect>
                                    <p:anim to="" calcmode="lin" valueType="num">
                                      <p:cBhvr>
                                        <p:cTn id="7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75"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grpId="4" nodeType="clickEffect">
                                  <p:stCondLst>
                                    <p:cond delay="0"/>
                                  </p:stCondLst>
                                  <p:childTnLst>
                                    <p:animMotion origin="layout" path="M -0.02639 -0.19375 L 0.00243 -0.24676 " pathEditMode="relative" rAng="0" ptsTypes="AA">
                                      <p:cBhvr>
                                        <p:cTn id="79" dur="1000" fill="hold"/>
                                        <p:tgtEl>
                                          <p:spTgt spid="6"/>
                                        </p:tgtEl>
                                        <p:attrNameLst>
                                          <p:attrName>ppt_x</p:attrName>
                                          <p:attrName>ppt_y</p:attrName>
                                        </p:attrNameLst>
                                      </p:cBhvr>
                                      <p:rCtr x="1441" y="-2662"/>
                                    </p:animMotion>
                                  </p:childTnLst>
                                </p:cTn>
                              </p:par>
                              <p:par>
                                <p:cTn id="80" presetID="50" presetClass="exit" presetSubtype="0" accel="100000" fill="hold" grpId="2" nodeType="withEffect">
                                  <p:stCondLst>
                                    <p:cond delay="0"/>
                                  </p:stCondLst>
                                  <p:childTnLst>
                                    <p:anim calcmode="lin" valueType="num">
                                      <p:cBhvr>
                                        <p:cTn id="81" dur="1000"/>
                                        <p:tgtEl>
                                          <p:spTgt spid="6"/>
                                        </p:tgtEl>
                                        <p:attrNameLst>
                                          <p:attrName>ppt_w</p:attrName>
                                        </p:attrNameLst>
                                      </p:cBhvr>
                                      <p:tavLst>
                                        <p:tav tm="0">
                                          <p:val>
                                            <p:strVal val="ppt_w"/>
                                          </p:val>
                                        </p:tav>
                                        <p:tav tm="100000">
                                          <p:val>
                                            <p:strVal val="ppt_w+.3"/>
                                          </p:val>
                                        </p:tav>
                                      </p:tavLst>
                                    </p:anim>
                                    <p:anim calcmode="lin" valueType="num">
                                      <p:cBhvr>
                                        <p:cTn id="82" dur="1000"/>
                                        <p:tgtEl>
                                          <p:spTgt spid="6"/>
                                        </p:tgtEl>
                                        <p:attrNameLst>
                                          <p:attrName>ppt_h</p:attrName>
                                        </p:attrNameLst>
                                      </p:cBhvr>
                                      <p:tavLst>
                                        <p:tav tm="0">
                                          <p:val>
                                            <p:strVal val="ppt_h"/>
                                          </p:val>
                                        </p:tav>
                                        <p:tav tm="100000">
                                          <p:val>
                                            <p:strVal val="ppt_h"/>
                                          </p:val>
                                        </p:tav>
                                      </p:tavLst>
                                    </p:anim>
                                    <p:animEffect transition="out" filter="fade">
                                      <p:cBhvr>
                                        <p:cTn id="83" dur="1000"/>
                                        <p:tgtEl>
                                          <p:spTgt spid="6"/>
                                        </p:tgtEl>
                                      </p:cBhvr>
                                    </p:animEffect>
                                    <p:set>
                                      <p:cBhvr>
                                        <p:cTn id="84" dur="1" fill="hold">
                                          <p:stCondLst>
                                            <p:cond delay="999"/>
                                          </p:stCondLst>
                                        </p:cTn>
                                        <p:tgtEl>
                                          <p:spTgt spid="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35" presetClass="exit" presetSubtype="0" fill="hold" grpId="2" nodeType="clickEffect">
                                  <p:stCondLst>
                                    <p:cond delay="0"/>
                                  </p:stCondLst>
                                  <p:childTnLst>
                                    <p:animEffect transition="out" filter="fade">
                                      <p:cBhvr>
                                        <p:cTn id="88" dur="2000"/>
                                        <p:tgtEl>
                                          <p:spTgt spid="11"/>
                                        </p:tgtEl>
                                      </p:cBhvr>
                                    </p:animEffect>
                                    <p:anim calcmode="lin" valueType="num">
                                      <p:cBhvr>
                                        <p:cTn id="89" dur="2000"/>
                                        <p:tgtEl>
                                          <p:spTgt spid="11"/>
                                        </p:tgtEl>
                                        <p:attrNameLst>
                                          <p:attrName>style.rotation</p:attrName>
                                        </p:attrNameLst>
                                      </p:cBhvr>
                                      <p:tavLst>
                                        <p:tav tm="0">
                                          <p:val>
                                            <p:fltVal val="0"/>
                                          </p:val>
                                        </p:tav>
                                        <p:tav tm="100000">
                                          <p:val>
                                            <p:fltVal val="720"/>
                                          </p:val>
                                        </p:tav>
                                      </p:tavLst>
                                    </p:anim>
                                    <p:anim calcmode="lin" valueType="num">
                                      <p:cBhvr>
                                        <p:cTn id="90" dur="2000"/>
                                        <p:tgtEl>
                                          <p:spTgt spid="11"/>
                                        </p:tgtEl>
                                        <p:attrNameLst>
                                          <p:attrName>ppt_h</p:attrName>
                                        </p:attrNameLst>
                                      </p:cBhvr>
                                      <p:tavLst>
                                        <p:tav tm="0">
                                          <p:val>
                                            <p:strVal val="ppt_h"/>
                                          </p:val>
                                        </p:tav>
                                        <p:tav tm="100000">
                                          <p:val>
                                            <p:fltVal val="0"/>
                                          </p:val>
                                        </p:tav>
                                      </p:tavLst>
                                    </p:anim>
                                    <p:anim calcmode="lin" valueType="num">
                                      <p:cBhvr>
                                        <p:cTn id="91" dur="2000"/>
                                        <p:tgtEl>
                                          <p:spTgt spid="11"/>
                                        </p:tgtEl>
                                        <p:attrNameLst>
                                          <p:attrName>ppt_w</p:attrName>
                                        </p:attrNameLst>
                                      </p:cBhvr>
                                      <p:tavLst>
                                        <p:tav tm="0">
                                          <p:val>
                                            <p:strVal val="ppt_w"/>
                                          </p:val>
                                        </p:tav>
                                        <p:tav tm="100000">
                                          <p:val>
                                            <p:fltVal val="0"/>
                                          </p:val>
                                        </p:tav>
                                      </p:tavLst>
                                    </p:anim>
                                    <p:set>
                                      <p:cBhvr>
                                        <p:cTn id="92" dur="1" fill="hold">
                                          <p:stCondLst>
                                            <p:cond delay="1999"/>
                                          </p:stCondLst>
                                        </p:cTn>
                                        <p:tgtEl>
                                          <p:spTgt spid="11"/>
                                        </p:tgtEl>
                                        <p:attrNameLst>
                                          <p:attrName>style.visibility</p:attrName>
                                        </p:attrNameLst>
                                      </p:cBhvr>
                                      <p:to>
                                        <p:strVal val="hidden"/>
                                      </p:to>
                                    </p:set>
                                  </p:childTnLst>
                                </p:cTn>
                              </p:par>
                              <p:par>
                                <p:cTn id="93" presetID="23" presetClass="exit" presetSubtype="32" fill="hold" grpId="1" nodeType="withEffect">
                                  <p:stCondLst>
                                    <p:cond delay="0"/>
                                  </p:stCondLst>
                                  <p:childTnLst>
                                    <p:anim calcmode="lin" valueType="num">
                                      <p:cBhvr>
                                        <p:cTn id="94" dur="2000"/>
                                        <p:tgtEl>
                                          <p:spTgt spid="12"/>
                                        </p:tgtEl>
                                        <p:attrNameLst>
                                          <p:attrName>ppt_w</p:attrName>
                                        </p:attrNameLst>
                                      </p:cBhvr>
                                      <p:tavLst>
                                        <p:tav tm="0">
                                          <p:val>
                                            <p:strVal val="ppt_w"/>
                                          </p:val>
                                        </p:tav>
                                        <p:tav tm="100000">
                                          <p:val>
                                            <p:fltVal val="0"/>
                                          </p:val>
                                        </p:tav>
                                      </p:tavLst>
                                    </p:anim>
                                    <p:anim calcmode="lin" valueType="num">
                                      <p:cBhvr>
                                        <p:cTn id="95" dur="2000"/>
                                        <p:tgtEl>
                                          <p:spTgt spid="12"/>
                                        </p:tgtEl>
                                        <p:attrNameLst>
                                          <p:attrName>ppt_h</p:attrName>
                                        </p:attrNameLst>
                                      </p:cBhvr>
                                      <p:tavLst>
                                        <p:tav tm="0">
                                          <p:val>
                                            <p:strVal val="ppt_h"/>
                                          </p:val>
                                        </p:tav>
                                        <p:tav tm="100000">
                                          <p:val>
                                            <p:fltVal val="0"/>
                                          </p:val>
                                        </p:tav>
                                      </p:tavLst>
                                    </p:anim>
                                    <p:set>
                                      <p:cBhvr>
                                        <p:cTn id="96" dur="1" fill="hold">
                                          <p:stCondLst>
                                            <p:cond delay="1999"/>
                                          </p:stCondLst>
                                        </p:cTn>
                                        <p:tgtEl>
                                          <p:spTgt spid="12"/>
                                        </p:tgtEl>
                                        <p:attrNameLst>
                                          <p:attrName>style.visibility</p:attrName>
                                        </p:attrNameLst>
                                      </p:cBhvr>
                                      <p:to>
                                        <p:strVal val="hidden"/>
                                      </p:to>
                                    </p:set>
                                  </p:childTnLst>
                                </p:cTn>
                              </p:par>
                              <p:par>
                                <p:cTn id="97" presetID="42" presetClass="path" presetSubtype="0" accel="50000" decel="50000" fill="hold" grpId="2" nodeType="withEffect">
                                  <p:stCondLst>
                                    <p:cond delay="0"/>
                                  </p:stCondLst>
                                  <p:childTnLst>
                                    <p:animMotion origin="layout" path="M -3.88889E-6 -3.33333E-6 L 0.00087 0.0507 " pathEditMode="relative" rAng="0" ptsTypes="AA">
                                      <p:cBhvr>
                                        <p:cTn id="98" dur="2000" fill="hold"/>
                                        <p:tgtEl>
                                          <p:spTgt spid="12"/>
                                        </p:tgtEl>
                                        <p:attrNameLst>
                                          <p:attrName>ppt_x</p:attrName>
                                          <p:attrName>ppt_y</p:attrName>
                                        </p:attrNameLst>
                                      </p:cBhvr>
                                      <p:rCtr x="35" y="2523"/>
                                    </p:animMotion>
                                  </p:childTnLst>
                                </p:cTn>
                              </p:par>
                            </p:childTnLst>
                          </p:cTn>
                        </p:par>
                        <p:par>
                          <p:cTn id="99" fill="hold">
                            <p:stCondLst>
                              <p:cond delay="2000"/>
                            </p:stCondLst>
                            <p:childTnLst>
                              <p:par>
                                <p:cTn id="100" presetID="23" presetClass="entr" presetSubtype="16" fill="hold" grpId="0" nodeType="afterEffect">
                                  <p:stCondLst>
                                    <p:cond delay="0"/>
                                  </p:stCondLst>
                                  <p:childTnLst>
                                    <p:set>
                                      <p:cBhvr>
                                        <p:cTn id="101" dur="1" fill="hold">
                                          <p:stCondLst>
                                            <p:cond delay="0"/>
                                          </p:stCondLst>
                                        </p:cTn>
                                        <p:tgtEl>
                                          <p:spTgt spid="14"/>
                                        </p:tgtEl>
                                        <p:attrNameLst>
                                          <p:attrName>style.visibility</p:attrName>
                                        </p:attrNameLst>
                                      </p:cBhvr>
                                      <p:to>
                                        <p:strVal val="visible"/>
                                      </p:to>
                                    </p:set>
                                    <p:anim calcmode="lin" valueType="num">
                                      <p:cBhvr>
                                        <p:cTn id="102" dur="500" fill="hold"/>
                                        <p:tgtEl>
                                          <p:spTgt spid="14"/>
                                        </p:tgtEl>
                                        <p:attrNameLst>
                                          <p:attrName>ppt_w</p:attrName>
                                        </p:attrNameLst>
                                      </p:cBhvr>
                                      <p:tavLst>
                                        <p:tav tm="0">
                                          <p:val>
                                            <p:fltVal val="0"/>
                                          </p:val>
                                        </p:tav>
                                        <p:tav tm="100000">
                                          <p:val>
                                            <p:strVal val="#ppt_w"/>
                                          </p:val>
                                        </p:tav>
                                      </p:tavLst>
                                    </p:anim>
                                    <p:anim calcmode="lin" valueType="num">
                                      <p:cBhvr>
                                        <p:cTn id="103" dur="500" fill="hold"/>
                                        <p:tgtEl>
                                          <p:spTgt spid="14"/>
                                        </p:tgtEl>
                                        <p:attrNameLst>
                                          <p:attrName>ppt_h</p:attrName>
                                        </p:attrNameLst>
                                      </p:cBhvr>
                                      <p:tavLst>
                                        <p:tav tm="0">
                                          <p:val>
                                            <p:fltVal val="0"/>
                                          </p:val>
                                        </p:tav>
                                        <p:tav tm="100000">
                                          <p:val>
                                            <p:strVal val="#ppt_h"/>
                                          </p:val>
                                        </p:tav>
                                      </p:tavLst>
                                    </p:anim>
                                  </p:childTnLst>
                                </p:cTn>
                              </p:par>
                              <p:par>
                                <p:cTn id="104" presetID="0" presetClass="exit" presetSubtype="0" fill="hold" grpId="1" nodeType="withEffect">
                                  <p:stCondLst>
                                    <p:cond delay="500"/>
                                  </p:stCondLst>
                                  <p:childTnLst>
                                    <p:set>
                                      <p:cBhvr>
                                        <p:cTn id="105" dur="1" fill="hold">
                                          <p:stCondLst>
                                            <p:cond delay="999"/>
                                          </p:stCondLst>
                                        </p:cTn>
                                        <p:tgtEl>
                                          <p:spTgt spid="14"/>
                                        </p:tgtEl>
                                        <p:attrNameLst>
                                          <p:attrName>style.visibility</p:attrName>
                                        </p:attrNameLst>
                                      </p:cBhvr>
                                      <p:to>
                                        <p:strVal val="hidden"/>
                                      </p:to>
                                    </p:set>
                                    <p:animEffect transition="out" filter="dissolve">
                                      <p:cBhvr>
                                        <p:cTn id="106" dur="1000">
                                          <p:stCondLst>
                                            <p:cond delay="0"/>
                                          </p:stCondLst>
                                        </p:cTn>
                                        <p:tgtEl>
                                          <p:spTgt spid="14"/>
                                        </p:tgtEl>
                                      </p:cBhvr>
                                    </p:animEffect>
                                    <p:anim to="" calcmode="lin" valueType="num">
                                      <p:cBhvr>
                                        <p:cTn id="107"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108" dur="1000" fill="hold">
                                          <p:stCondLst>
                                            <p:cond delay="0"/>
                                          </p:stCondLst>
                                        </p:cTn>
                                        <p:tgtEl>
                                          <p:spTgt spid="14"/>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11" grpId="0"/>
      <p:bldP spid="11" grpId="2"/>
      <p:bldP spid="6" grpId="0"/>
      <p:bldP spid="6" grpId="1"/>
      <p:bldP spid="6" grpId="2"/>
      <p:bldP spid="6" grpId="3"/>
      <p:bldP spid="6" grpId="4"/>
      <p:bldP spid="6" grpId="5"/>
      <p:bldP spid="7" grpId="0"/>
      <p:bldP spid="7" grpId="1"/>
      <p:bldP spid="7" grpId="2"/>
      <p:bldP spid="7" grpId="3"/>
      <p:bldP spid="8" grpId="0"/>
      <p:bldP spid="8" grpId="1"/>
      <p:bldP spid="8" grpId="2"/>
      <p:bldP spid="9" grpId="0"/>
      <p:bldP spid="9" grpId="1"/>
      <p:bldP spid="9" grpId="2"/>
      <p:bldP spid="10" grpId="0"/>
      <p:bldP spid="10" grpId="1"/>
      <p:bldP spid="10" grpId="2"/>
      <p:bldP spid="12" grpId="0"/>
      <p:bldP spid="12" grpId="1"/>
      <p:bldP spid="12" grpId="2"/>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622CC2-4938-478D-984E-12A45C125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32" y="-8021"/>
            <a:ext cx="9766931" cy="6957060"/>
          </a:xfrm>
          <a:prstGeom prst="rect">
            <a:avLst/>
          </a:prstGeom>
        </p:spPr>
      </p:pic>
      <p:sp>
        <p:nvSpPr>
          <p:cNvPr id="10" name="Title 1">
            <a:extLst>
              <a:ext uri="{FF2B5EF4-FFF2-40B4-BE49-F238E27FC236}">
                <a16:creationId xmlns:a16="http://schemas.microsoft.com/office/drawing/2014/main" id="{85269D0C-914F-4D1B-9F95-4FF15E9DFAE4}"/>
              </a:ext>
            </a:extLst>
          </p:cNvPr>
          <p:cNvSpPr txBox="1">
            <a:spLocks/>
          </p:cNvSpPr>
          <p:nvPr/>
        </p:nvSpPr>
        <p:spPr>
          <a:xfrm>
            <a:off x="3291890" y="3282113"/>
            <a:ext cx="1474085" cy="641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hand</a:t>
            </a:r>
          </a:p>
        </p:txBody>
      </p:sp>
      <p:sp>
        <p:nvSpPr>
          <p:cNvPr id="7" name="Rectangle 2">
            <a:extLst>
              <a:ext uri="{FF2B5EF4-FFF2-40B4-BE49-F238E27FC236}">
                <a16:creationId xmlns:a16="http://schemas.microsoft.com/office/drawing/2014/main" id="{38E67584-8E39-4582-A68D-E81B816B26CE}"/>
              </a:ext>
            </a:extLst>
          </p:cNvPr>
          <p:cNvSpPr txBox="1">
            <a:spLocks noChangeArrowheads="1"/>
          </p:cNvSpPr>
          <p:nvPr/>
        </p:nvSpPr>
        <p:spPr bwMode="auto">
          <a:xfrm>
            <a:off x="3283327" y="3184493"/>
            <a:ext cx="525674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hands refuse to labor</a:t>
            </a:r>
          </a:p>
        </p:txBody>
      </p:sp>
      <p:sp>
        <p:nvSpPr>
          <p:cNvPr id="3074" name="Rectangle 2"/>
          <p:cNvSpPr>
            <a:spLocks noGrp="1" noChangeArrowheads="1"/>
          </p:cNvSpPr>
          <p:nvPr>
            <p:ph type="title"/>
          </p:nvPr>
        </p:nvSpPr>
        <p:spPr>
          <a:xfrm>
            <a:off x="457200" y="2438400"/>
            <a:ext cx="82296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desire of the lazy man kills him, For his hands refuse to labor.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21:25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2BC10BDA-1F98-4B59-A9E3-562C793CCE16}"/>
              </a:ext>
            </a:extLst>
          </p:cNvPr>
          <p:cNvSpPr txBox="1">
            <a:spLocks noChangeArrowheads="1"/>
          </p:cNvSpPr>
          <p:nvPr/>
        </p:nvSpPr>
        <p:spPr bwMode="auto">
          <a:xfrm>
            <a:off x="1705545" y="2510762"/>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desire</a:t>
            </a:r>
          </a:p>
        </p:txBody>
      </p:sp>
      <p:sp>
        <p:nvSpPr>
          <p:cNvPr id="9" name="Rectangle 2">
            <a:extLst>
              <a:ext uri="{FF2B5EF4-FFF2-40B4-BE49-F238E27FC236}">
                <a16:creationId xmlns:a16="http://schemas.microsoft.com/office/drawing/2014/main" id="{ED8CA08B-AEFD-4F14-B95B-4FD6AFF9459F}"/>
              </a:ext>
            </a:extLst>
          </p:cNvPr>
          <p:cNvSpPr txBox="1">
            <a:spLocks noChangeArrowheads="1"/>
          </p:cNvSpPr>
          <p:nvPr/>
        </p:nvSpPr>
        <p:spPr bwMode="auto">
          <a:xfrm>
            <a:off x="2691815" y="2720961"/>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nothing</a:t>
            </a:r>
          </a:p>
        </p:txBody>
      </p:sp>
      <p:pic>
        <p:nvPicPr>
          <p:cNvPr id="8" name="Picture 7">
            <a:extLst>
              <a:ext uri="{FF2B5EF4-FFF2-40B4-BE49-F238E27FC236}">
                <a16:creationId xmlns:a16="http://schemas.microsoft.com/office/drawing/2014/main" id="{E7963D26-5E26-41E5-A291-8064B61768E5}"/>
              </a:ext>
            </a:extLst>
          </p:cNvPr>
          <p:cNvPicPr>
            <a:picLocks noChangeAspect="1"/>
          </p:cNvPicPr>
          <p:nvPr/>
        </p:nvPicPr>
        <p:blipFill rotWithShape="1">
          <a:blip r:embed="rId2">
            <a:extLst>
              <a:ext uri="{28A0092B-C50C-407E-A947-70E740481C1C}">
                <a14:useLocalDpi xmlns:a14="http://schemas.microsoft.com/office/drawing/2010/main" val="0"/>
              </a:ext>
            </a:extLst>
          </a:blip>
          <a:srcRect r="70997"/>
          <a:stretch/>
        </p:blipFill>
        <p:spPr>
          <a:xfrm>
            <a:off x="-241931" y="-8021"/>
            <a:ext cx="2832732" cy="6957060"/>
          </a:xfrm>
          <a:prstGeom prst="rect">
            <a:avLst/>
          </a:prstGeom>
        </p:spPr>
      </p:pic>
      <p:sp>
        <p:nvSpPr>
          <p:cNvPr id="6" name="Rectangle 2" hidden="1">
            <a:extLst>
              <a:ext uri="{FF2B5EF4-FFF2-40B4-BE49-F238E27FC236}">
                <a16:creationId xmlns:a16="http://schemas.microsoft.com/office/drawing/2014/main" id="{B8E570AF-FE30-458F-9DC4-ED400D5D5A59}"/>
              </a:ext>
            </a:extLst>
          </p:cNvPr>
          <p:cNvSpPr txBox="1">
            <a:spLocks noChangeArrowheads="1"/>
          </p:cNvSpPr>
          <p:nvPr/>
        </p:nvSpPr>
        <p:spPr bwMode="auto">
          <a:xfrm>
            <a:off x="6021256" y="2044995"/>
            <a:ext cx="2005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668898200"/>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42" presetClass="path" presetSubtype="0" accel="50000" decel="50000" fill="hold" grpId="1" nodeType="withEffect">
                                  <p:stCondLst>
                                    <p:cond delay="0"/>
                                  </p:stCondLst>
                                  <p:childTnLst>
                                    <p:animMotion origin="layout" path="M -5.55556E-7 5.55112E-17 L 0.47205 -0.06782 " pathEditMode="relative" rAng="0" ptsTypes="AA">
                                      <p:cBhvr>
                                        <p:cTn id="24" dur="2000" fill="hold"/>
                                        <p:tgtEl>
                                          <p:spTgt spid="5"/>
                                        </p:tgtEl>
                                        <p:attrNameLst>
                                          <p:attrName>ppt_x</p:attrName>
                                          <p:attrName>ppt_y</p:attrName>
                                        </p:attrNameLst>
                                      </p:cBhvr>
                                      <p:rCtr x="23594" y="-3403"/>
                                    </p:animMotion>
                                  </p:childTnLst>
                                </p:cTn>
                              </p:par>
                              <p:par>
                                <p:cTn id="25" presetID="10" presetClass="exit" presetSubtype="0" fill="hold" grpId="1" nodeType="withEffect">
                                  <p:stCondLst>
                                    <p:cond delay="0"/>
                                  </p:stCondLst>
                                  <p:childTnLst>
                                    <p:animEffect transition="out" filter="fade">
                                      <p:cBhvr>
                                        <p:cTn id="26" dur="1250"/>
                                        <p:tgtEl>
                                          <p:spTgt spid="3074"/>
                                        </p:tgtEl>
                                      </p:cBhvr>
                                    </p:animEffect>
                                    <p:set>
                                      <p:cBhvr>
                                        <p:cTn id="27" dur="1" fill="hold">
                                          <p:stCondLst>
                                            <p:cond delay="1249"/>
                                          </p:stCondLst>
                                        </p:cTn>
                                        <p:tgtEl>
                                          <p:spTgt spid="3074"/>
                                        </p:tgtEl>
                                        <p:attrNameLst>
                                          <p:attrName>style.visibility</p:attrName>
                                        </p:attrNameLst>
                                      </p:cBhvr>
                                      <p:to>
                                        <p:strVal val="hidden"/>
                                      </p:to>
                                    </p:set>
                                  </p:childTnLst>
                                </p:cTn>
                              </p:par>
                              <p:par>
                                <p:cTn id="28" presetID="22" presetClass="entr" presetSubtype="8" fill="hold" grpId="0" nodeType="withEffect">
                                  <p:stCondLst>
                                    <p:cond delay="100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18" presetClass="emph" presetSubtype="0" fill="hold" grpId="1" nodeType="withEffect">
                                  <p:stCondLst>
                                    <p:cond delay="1000"/>
                                  </p:stCondLst>
                                  <p:childTnLst>
                                    <p:set>
                                      <p:cBhvr override="childStyle">
                                        <p:cTn id="32" dur="500" fill="hold"/>
                                        <p:tgtEl>
                                          <p:spTgt spid="10"/>
                                        </p:tgtEl>
                                        <p:attrNameLst>
                                          <p:attrName>style.textDecorationUnderline</p:attrName>
                                        </p:attrNameLst>
                                      </p:cBhvr>
                                      <p:to>
                                        <p:strVal val="true"/>
                                      </p:to>
                                    </p:set>
                                  </p:childTnLst>
                                </p:cTn>
                              </p:par>
                              <p:par>
                                <p:cTn id="33" presetID="42" presetClass="path" presetSubtype="0" accel="50000" decel="50000" fill="hold" grpId="1" nodeType="withEffect">
                                  <p:stCondLst>
                                    <p:cond delay="1750"/>
                                  </p:stCondLst>
                                  <p:childTnLst>
                                    <p:animMotion origin="layout" path="M 2.22222E-6 1.85185E-6 L -0.64653 -0.00185 " pathEditMode="relative" rAng="0" ptsTypes="AA">
                                      <p:cBhvr>
                                        <p:cTn id="34" dur="2000" fill="hold"/>
                                        <p:tgtEl>
                                          <p:spTgt spid="7"/>
                                        </p:tgtEl>
                                        <p:attrNameLst>
                                          <p:attrName>ppt_x</p:attrName>
                                          <p:attrName>ppt_y</p:attrName>
                                        </p:attrNameLst>
                                      </p:cBhvr>
                                      <p:rCtr x="-32326" y="-93"/>
                                    </p:animMotion>
                                  </p:childTnLst>
                                </p:cTn>
                              </p:par>
                              <p:par>
                                <p:cTn id="35" presetID="1" presetClass="entr" presetSubtype="0" fill="hold" nodeType="withEffect">
                                  <p:stCondLst>
                                    <p:cond delay="1750"/>
                                  </p:stCondLst>
                                  <p:childTnLst>
                                    <p:set>
                                      <p:cBhvr>
                                        <p:cTn id="36" dur="1" fill="hold">
                                          <p:stCondLst>
                                            <p:cond delay="0"/>
                                          </p:stCondLst>
                                        </p:cTn>
                                        <p:tgtEl>
                                          <p:spTgt spid="8"/>
                                        </p:tgtEl>
                                        <p:attrNameLst>
                                          <p:attrName>style.visibility</p:attrName>
                                        </p:attrNameLst>
                                      </p:cBhvr>
                                      <p:to>
                                        <p:strVal val="visible"/>
                                      </p:to>
                                    </p:set>
                                  </p:childTnLst>
                                </p:cTn>
                              </p:par>
                              <p:par>
                                <p:cTn id="37" presetID="10" presetClass="exit" presetSubtype="0" fill="hold" grpId="2" nodeType="withEffect">
                                  <p:stCondLst>
                                    <p:cond delay="150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par>
                          <p:cTn id="40" fill="hold">
                            <p:stCondLst>
                              <p:cond delay="3750"/>
                            </p:stCondLst>
                            <p:childTnLst>
                              <p:par>
                                <p:cTn id="41" presetID="1"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42" presetClass="path" presetSubtype="0" accel="50000" decel="50000" fill="hold" grpId="1" nodeType="withEffect">
                                  <p:stCondLst>
                                    <p:cond delay="0"/>
                                  </p:stCondLst>
                                  <p:childTnLst>
                                    <p:animMotion origin="layout" path="M -3.05556E-6 4.44444E-6 L -0.23854 0.03842 " pathEditMode="relative" rAng="0" ptsTypes="AA">
                                      <p:cBhvr>
                                        <p:cTn id="44" dur="1500" spd="-100000" fill="hold"/>
                                        <p:tgtEl>
                                          <p:spTgt spid="9"/>
                                        </p:tgtEl>
                                        <p:attrNameLst>
                                          <p:attrName>ppt_x</p:attrName>
                                          <p:attrName>ppt_y</p:attrName>
                                        </p:attrNameLst>
                                      </p:cBhvr>
                                      <p:rCtr x="-11927"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7" grpId="0"/>
      <p:bldP spid="7" grpId="1"/>
      <p:bldP spid="3074" grpId="0"/>
      <p:bldP spid="3074" grpId="1"/>
      <p:bldP spid="5" grpId="0"/>
      <p:bldP spid="5" grpId="1"/>
      <p:bldP spid="5" grpId="2"/>
      <p:bldP spid="9" grpId="0"/>
      <p:bldP spid="9"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6097</TotalTime>
  <Words>2841</Words>
  <Application>Microsoft Office PowerPoint</Application>
  <PresentationFormat>On-screen Show (4:3)</PresentationFormat>
  <Paragraphs>492</Paragraphs>
  <Slides>53</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Arial Rounded MT Bold</vt:lpstr>
      <vt:lpstr>Bernard MT Condensed</vt:lpstr>
      <vt:lpstr>Calibri</vt:lpstr>
      <vt:lpstr>Snap ITC</vt:lpstr>
      <vt:lpstr>Verdana</vt:lpstr>
      <vt:lpstr>Default Design</vt:lpstr>
      <vt:lpstr>PowerPoint Presentation</vt:lpstr>
      <vt:lpstr>PowerPoint Presentation</vt:lpstr>
      <vt:lpstr>Delight yourself also in the LORD, And He shall give you the desires of your heart. Commit your way to the LORD, Trust also in Him, And He shall bring it to pass.                 — Psalms 37:4-5  </vt:lpstr>
      <vt:lpstr>Lord, all my desire is before You; And my sighing is not hidden   from You. — Psalms 38:9 </vt:lpstr>
      <vt:lpstr>The fear of the wicked will come upon him, And the desire of the righteous will be granted. — Proverbs 10:24  </vt:lpstr>
      <vt:lpstr>Whatever my eyes desired I did not keep from them. I did not withhold my heart from any pleasure, For my heart rejoiced   in all my labor; And this was        my reward from all my labor.               — Ecclesiastes 2:10  </vt:lpstr>
      <vt:lpstr>You open Your hand And satisfy the desire of every living thing. The LORD is righteous in all His ways, Gracious in all His works. The LORD is near to all who call upon Him, To all who call upon Him in truth. He will fulfill the desire of those who fear Him; He also will hear their cry and save them. — Psalms 145:16-19</vt:lpstr>
      <vt:lpstr>A desire accomplished is sweet to the soul, But it is an abomination to fools to depart from evil.            — Proverbs 13:19 </vt:lpstr>
      <vt:lpstr>The desire of the lazy man kills him, For his hands refuse to labor. — Proverbs 21:25 </vt:lpstr>
      <vt:lpstr>The soul of a lazy man desires, and has nothing; But the soul of the diligent shall be made rich.     — Proverbs 13:4 </vt:lpstr>
      <vt:lpstr>Do not be envious of evil men, Nor desire to be with them; For their heart devises violence, And their lips talk of troublemaking.   — Proverbs 24:1-2 </vt:lpstr>
      <vt:lpstr>For what more has the wise man than the fool? What does the poor man have, Who knows how to walk before the living? Better is the sight of the eyes than the wandering of desire. This also is vanity and grasping for the wind. — Ecclesiastes 6:8-9 </vt:lpstr>
      <vt:lpstr>Hope deferred makes the heart sick, But when the desire comes, it is a tree of life. — Proverbs 13:12 </vt:lpstr>
      <vt:lpstr>Pursue love, and                                  desire spiritual gifts, but    especially that you may prophesy. — 1st Corinthians 14:1  </vt:lpstr>
      <vt:lpstr>This is a faithful saying: If a man desires the position of a bishop, he desires a good work.                    — 1st Timothy 3:1  </vt:lpstr>
      <vt:lpstr>For I am hard pressed between the two, having a desire to depart and be with Christ, which is far better. — Philippians 1:23 </vt:lpstr>
      <vt:lpstr>But now they desire a better, that is, a heavenly country. Therefore God is not ashamed to be called their God, for He has prepared a city for them. — Hebrews11:16 </vt:lpstr>
      <vt:lpstr>For in this we groan, earnestly desiring to be clothed with our habitation which is from heaven, — 2nd Corinthians 5:2 </vt:lpstr>
      <vt:lpstr>For I desire mercy and not sacrifice, And the knowledge of God more than burnt offerings.     — Hosea 6:6  </vt:lpstr>
      <vt:lpstr>Brethren, my heart's desire                 and prayer to God for Israel is that they may be saved. For I bear them witness that they have a zeal for God, but not according to knowledge.        For they being ignorant of God's righteousness, and seeking to establish their own righteousness, have not submitted to the righteousness of God. — Romans 10:1-3  </vt:lpstr>
      <vt:lpstr>"Now these are the ones sown among thorns; they are the ones who hear the word, and the cares of this world, the deceitfulness of riches, and the desires for other things entering in choke the word, and it becomes unfruitful."                — Mark 4:18-9 </vt:lpstr>
      <vt:lpstr>… among whom also we all once conducted ourselves in the lusts of our flesh, fulfilling the desires of the flesh and of the mind, and were by nature children of wrath, just as the others. — Ephesians 2:3 </vt:lpstr>
      <vt:lpstr>… in which you once walked according to the course of this world, according to the prince of the power of the air, the spirit who now works in the sons of disobedience, … — Ephesians 2:2 </vt:lpstr>
      <vt:lpstr>The soul of the wicked desires evil; His neighbor finds no favor   in his eyes. — Proverbs 21:10 </vt:lpstr>
      <vt:lpstr>For godly sorrow produces repentance leading to salvation, not to be regretted; but the sorrow of the world produces death. For observe this very thing, that you sorrowed in a godly manner: What diligence it produced in you, what clearing of yourselves, what indignation, what fear, what vehement desire, what zeal, what vindication! In all things you proved yourselves to be clear in this matter. — 2nd Corinthians 7:10-11 </vt:lpstr>
      <vt:lpstr>PowerPoint Presentation</vt:lpstr>
      <vt:lpstr>PowerPoint Presentation</vt:lpstr>
      <vt:lpstr>PowerPoint Presentation</vt:lpstr>
      <vt:lpstr>Of His own will He brought us forth by the word of truth, that we might be a kind of firstfruits of His creatures. — James 1:18 </vt:lpstr>
      <vt:lpstr>Therefore lay aside all filthiness and overflow of wickedness,     and receive with meekness the implanted word, which is able      to save your souls. — James 1:21 </vt:lpstr>
      <vt:lpstr>He has dispersed abroad,                  He has given to the poor;              His righteousness endures forever; His horn will be exalted with honor. The wicked will see it and be grieved; He will gnash his teeth  and melt away; The desire of the wicked shall perish. — Psalms 112:9-10 </vt:lpstr>
      <vt:lpstr>The desire of the righteous is only good, But the expectation of the wicked is wrath. — Proverbs 11:23 </vt:lpstr>
      <vt:lpstr>You lust and do not have.          You murder and covet and cannot obtain. You fight and war. Yet you do not have because     you do not ask. — James 4:2 </vt:lpstr>
      <vt:lpstr>Now this is the confidence that  we have in Him, that if we ask anything according to His will, He hears us. And if we know that He hears us, whatever we ask, we know that we have the petitions that we have asked of Him.               — 1st John 5:14-15 </vt:lpstr>
      <vt:lpstr>Let us walk properly, as in the day, not in revelry and drunkenness, not in lewdness and lust, not in strife and envy. But put on the Lord Jesus Christ, and make no provision for the flesh, to fulfill   its lusts. — Romans 13:13-14 </vt:lpstr>
      <vt:lpstr>Do not love the world or the things in the world. If anyone loves the world, the love of the Father is not in him.  For all that is in the world -- the lust of the flesh, the lust of the eyes, and the pride of life -- is not of the Father but is of the world. And the world is passing away, and the lust of it; but he who does the will of God abides forever.      — 1st John 2:15-17 </vt:lpstr>
      <vt:lpstr>But each one is tempted when he is drawn away by his own desires and enticed. — James 1:14 </vt:lpstr>
      <vt:lpstr>Look also at ships: although they are so large and are driven by fierce winds, they are turned by   a very small rudder wherever    the pilot desires. — James3:4 </vt:lpstr>
      <vt:lpstr>Pursue peace with all people, and holiness, without which no one  will see the LORD: looking carefully lest anyone fall short of the grace of God; lest any root of bitterness springing up cause trouble, and     by this many become defiled;           — Hebrews 12:14-15   </vt:lpstr>
      <vt:lpstr>The LORD is good to those who wait for Him, To the soul who seeks Him. It is good that one should hope and wait quietly     For the salvation of the LORD.        — Lamentations 3:25-26  </vt:lpstr>
      <vt:lpstr>Therefore I exhort first of all that supplications, prayers, intercessions, and giving of thanks be made for all men, for kings and all who are in authority, that we may lead a quiet and peaceable life in all godliness and reverence. For this is good and acceptable in the sight of God our Savior, who desires all men to be saved and to come to the knowledge      of the truth. — 1st Timothy 2:1-4 </vt:lpstr>
      <vt:lpstr>I desire therefore that the men pray everywhere, lifting up holy hands, without wrath and doubting; — 1st Timothy 2:8 </vt:lpstr>
      <vt:lpstr>Pray for us; for we are confident that we have a good conscience, in all things desiring to live honorably. — Hebrews 13:18 </vt:lpstr>
      <vt:lpstr>For the time will come when they will not endure sound doctrine, but according to their own desires, because they have itching ears, they will heap up for themselves teachers; — 2nd Timothy 4:3 </vt:lpstr>
      <vt:lpstr>"But go and learn what this means: 'I desire mercy and not sacrifice.' For I did not come to call the righteous, but sinners, to repentance." — Matthew 9:13 </vt:lpstr>
      <vt:lpstr>Then He said to them all, "If anyone desires to come after Me, let him deny himself, and take up his cross daily, and follow Me. For whoever desires to save his life will lose it, but whoever loses his life for My sake will save it. For what profit is it to a man if he gains the whole world, and is himself destroyed or lost?" — Luke 9:23-25 </vt:lpstr>
      <vt:lpstr>But they kept silent, for on the road they had disputed among themselves who would be the greatest. And He sat down, called the twelve, and said to them, "If anyone desires to be first, he shall be last of all and servant of all."   — Mark 9:34-35  </vt:lpstr>
      <vt:lpstr>"Yet it shall not be so among you; but whoever desires to become great among you shall be your servant. And whoever of you desires to be first shall be slave    of all. For even the Son of Man   did not come to be served, but      to serve, and to give His life a ransom for many." — Mark 10:43-45 </vt:lpstr>
      <vt:lpstr>And those who are Christ's have crucified the flesh with its passions and desires.             — Galatians 5:24 </vt:lpstr>
      <vt:lpstr>And the Spirit and the bride say, "Come!" And let him who hears say, "Come!" And let him who thirsts come. Whoever desires, let him take the water of life freely.   — Revelation 22:17  </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526</cp:revision>
  <dcterms:created xsi:type="dcterms:W3CDTF">2014-04-12T23:55:49Z</dcterms:created>
  <dcterms:modified xsi:type="dcterms:W3CDTF">2019-09-02T03:38:58Z</dcterms:modified>
</cp:coreProperties>
</file>