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46" r:id="rId3"/>
    <p:sldId id="359" r:id="rId4"/>
    <p:sldId id="372" r:id="rId5"/>
    <p:sldId id="373" r:id="rId6"/>
    <p:sldId id="374" r:id="rId7"/>
    <p:sldId id="412" r:id="rId8"/>
    <p:sldId id="375" r:id="rId9"/>
    <p:sldId id="376" r:id="rId10"/>
    <p:sldId id="377" r:id="rId11"/>
    <p:sldId id="378" r:id="rId12"/>
    <p:sldId id="379" r:id="rId13"/>
    <p:sldId id="380" r:id="rId14"/>
    <p:sldId id="381" r:id="rId15"/>
    <p:sldId id="382" r:id="rId16"/>
    <p:sldId id="383" r:id="rId17"/>
    <p:sldId id="384" r:id="rId18"/>
    <p:sldId id="411" r:id="rId19"/>
    <p:sldId id="415" r:id="rId20"/>
    <p:sldId id="416" r:id="rId21"/>
    <p:sldId id="409" r:id="rId22"/>
    <p:sldId id="408" r:id="rId23"/>
    <p:sldId id="407"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14" r:id="rId40"/>
    <p:sldId id="413" r:id="rId41"/>
    <p:sldId id="350" r:id="rId42"/>
    <p:sldId id="283" r:id="rId43"/>
    <p:sldId id="41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FF00"/>
    <a:srgbClr val="9933FF"/>
    <a:srgbClr val="FFFFCC"/>
    <a:srgbClr val="CC99FF"/>
    <a:srgbClr val="66FF33"/>
    <a:srgbClr val="FF9900"/>
    <a:srgbClr val="FF99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80" autoAdjust="0"/>
    <p:restoredTop sz="89216" autoAdjust="0"/>
  </p:normalViewPr>
  <p:slideViewPr>
    <p:cSldViewPr snapToGrid="0">
      <p:cViewPr varScale="1">
        <p:scale>
          <a:sx n="43" d="100"/>
          <a:sy n="43" d="100"/>
        </p:scale>
        <p:origin x="552" y="4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absolute</a:t>
            </a:r>
            <a:r>
              <a:rPr lang="en-US" baseline="0" dirty="0"/>
              <a:t> </a:t>
            </a:r>
            <a:r>
              <a:rPr lang="en-US" dirty="0"/>
              <a:t>darkness light has no presence.</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3380002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most condemning for those</a:t>
            </a:r>
            <a:r>
              <a:rPr lang="en-US" baseline="0" dirty="0"/>
              <a:t> who in unbelief do not regard His eternal saving Grace.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47355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those that deny His word is truth in the suffocating guilt that will consume them. Others give up believing they are going to hell anyway, so why try. To act on believing in God, it takes courage and a steadfast spirit.</a:t>
            </a:r>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70797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Evil methods do not truly care for the light of God where accountability drives justice.</a:t>
            </a:r>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82934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Evil hates truth’s light that exposes</a:t>
            </a:r>
            <a:r>
              <a:rPr lang="en-US" baseline="0" dirty="0"/>
              <a:t> the secrets hidden in the shadows of darkness.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333628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 is an implosion of hate which God calls us to become free of. Seeking Him</a:t>
            </a:r>
            <a:r>
              <a:rPr lang="en-US" baseline="0" dirty="0"/>
              <a:t> is greater than all the substance of time.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27972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Hate upwells from an anger of not having consumed in that which will never be had. Hate does not summit to love but excuses itself in the blur of not caring to know. He who hates Me without cause = hates God </a:t>
            </a:r>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82075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 truth is love is power over hate where hate knows no sacrifice. Hate abides in the death of a soul.</a:t>
            </a:r>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395394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remains faithful over all conditions of man waiting to find those loyally seeking to live in the light of His ways.</a:t>
            </a:r>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1047194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line is what a heart is to itself. One can only know who one is and if not in accord with the divine calling of God Himself, oblivious despicable pursuits can lead to a soul's destruction over eternal life in Him. No crime is greater than departing from what is real beyond</a:t>
            </a:r>
            <a:r>
              <a:rPr lang="en-US" baseline="0" dirty="0"/>
              <a:t> all that we can know. If God is not greater, then something less has been fallen in to.</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232206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overly religious due to the bureaucracies of man’s corruption and power posturing. God is not looking for self-important people. The Jews believed they were entitled. Many believe supremacy over others and or their doctrines; “We are the best way.” It is not about one set of people but God was approaching His message for all through the stumbling’s of man. It is about awakening individual hearts over conglomerate collections of blind followers. God looks to see how one leads oneself weighing honesty over deception. Though the Jewish elite thought they were God’s own chosen, their wickedness and color of heart drew no distinction, in repeated abysmal actions, all repulsive to God. Many people who think they are upright may be in jeopardy of not knowing God over themselves. Self-righteous, if not humbled in the face of God, will find that outer darkness as light leaves them for lost.</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242741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deny Christ is to deny the light of God Himself.</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239005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fire of His truth can not be denied.</a:t>
            </a:r>
          </a:p>
        </p:txBody>
      </p:sp>
      <p:sp>
        <p:nvSpPr>
          <p:cNvPr id="4" name="Slide Number Placeholder 3"/>
          <p:cNvSpPr>
            <a:spLocks noGrp="1"/>
          </p:cNvSpPr>
          <p:nvPr>
            <p:ph type="sldNum" sz="quarter" idx="10"/>
          </p:nvPr>
        </p:nvSpPr>
        <p:spPr/>
        <p:txBody>
          <a:bodyPr/>
          <a:lstStyle/>
          <a:p>
            <a:fld id="{934C9568-E3D6-45BA-A626-EF0F78B9350D}" type="slidenum">
              <a:rPr lang="en-US" smtClean="0"/>
              <a:t>21</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sympathy in darkness.</a:t>
            </a:r>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2584649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is a curiosity in becoming that which is good and noble over the decent to wickedness’s abominations.</a:t>
            </a:r>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 courage has always been challenged by the weakness of flesh. Blessed are those that follow the convictions of their beliefs. We may think we have an eye on the truth and it really comes down to the tarmac where thoughts in action are what</a:t>
            </a:r>
            <a:r>
              <a:rPr lang="en-US" baseline="0" dirty="0"/>
              <a:t> masters the spirit of a soul.</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379701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often fear pushes people from the truth of taking a stand for what is right in His sight. If one says he has no regrets, is</a:t>
            </a:r>
            <a:r>
              <a:rPr lang="en-US" baseline="0" dirty="0"/>
              <a:t> he not a liar? Repentance is thoughtfulness in the face of His presence.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261217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shame of our children godless truth is held</a:t>
            </a:r>
            <a:r>
              <a:rPr lang="en-US" baseline="0" dirty="0"/>
              <a:t> higher in the absence of His righteous calling.</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26</a:t>
            </a:fld>
            <a:endParaRPr lang="en-US"/>
          </a:p>
        </p:txBody>
      </p:sp>
    </p:spTree>
    <p:extLst>
      <p:ext uri="{BB962C8B-B14F-4D97-AF65-F5344CB8AC3E}">
        <p14:creationId xmlns:p14="http://schemas.microsoft.com/office/powerpoint/2010/main" val="131953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wickedness void of conscience devours the soul in the bite of a wolf.</a:t>
            </a:r>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1287502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choose not to accept His light, that will not hide, and that would be the choice of one becoming buried in searing darkness.</a:t>
            </a:r>
          </a:p>
        </p:txBody>
      </p:sp>
      <p:sp>
        <p:nvSpPr>
          <p:cNvPr id="4" name="Slide Number Placeholder 3"/>
          <p:cNvSpPr>
            <a:spLocks noGrp="1"/>
          </p:cNvSpPr>
          <p:nvPr>
            <p:ph type="sldNum" sz="quarter" idx="10"/>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2364409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deny Christ has come in the flesh and this would be to reject</a:t>
            </a:r>
            <a:r>
              <a:rPr lang="en-US" baseline="0" dirty="0"/>
              <a:t> what God has offered to man in the fullest sense of divine glory. No matter how deep the darkness dug into the bottom of a soul, His rope of light simply calls for one to try in reaching up to gain reconciliation.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29</a:t>
            </a:fld>
            <a:endParaRPr lang="en-US"/>
          </a:p>
        </p:txBody>
      </p:sp>
    </p:spTree>
    <p:extLst>
      <p:ext uri="{BB962C8B-B14F-4D97-AF65-F5344CB8AC3E}">
        <p14:creationId xmlns:p14="http://schemas.microsoft.com/office/powerpoint/2010/main" val="406835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suffering Christ endured, He carried the wicked sins of all.</a:t>
            </a:r>
            <a:r>
              <a:rPr lang="en-US" baseline="0" dirty="0"/>
              <a:t> </a:t>
            </a:r>
            <a:r>
              <a:rPr lang="en-US" dirty="0"/>
              <a:t>He did this unselfishly to enlighten all those who would choose to know the one and only true God of love and self-sacrifice.</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752448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exclusively in pursuit of godless pleasures deny the gift God</a:t>
            </a:r>
            <a:r>
              <a:rPr lang="en-US" baseline="0" dirty="0"/>
              <a:t> has given to all, His own image of truth in the flesh</a:t>
            </a:r>
            <a:r>
              <a:rPr lang="en-US" baseline="0" dirty="0">
                <a:solidFill>
                  <a:srgbClr val="FFC000"/>
                </a:solidFill>
              </a:rPr>
              <a:t>. Those that burn crosses and blame religion for the problems that currently confront civilization miss the higher message of salvation. What a man holds in his bosom declares eternal worth from above or a simpletons bickering among fellow shallow surface dwellers.</a:t>
            </a:r>
            <a:endParaRPr lang="en-US" dirty="0">
              <a:solidFill>
                <a:srgbClr val="FFC000"/>
              </a:solidFill>
            </a:endParaRPr>
          </a:p>
        </p:txBody>
      </p:sp>
      <p:sp>
        <p:nvSpPr>
          <p:cNvPr id="4" name="Slide Number Placeholder 3"/>
          <p:cNvSpPr>
            <a:spLocks noGrp="1"/>
          </p:cNvSpPr>
          <p:nvPr>
            <p:ph type="sldNum" sz="quarter" idx="10"/>
          </p:nvPr>
        </p:nvSpPr>
        <p:spPr/>
        <p:txBody>
          <a:bodyPr/>
          <a:lstStyle/>
          <a:p>
            <a:fld id="{9C51D9B6-958F-4022-8446-FFC7E7C9F731}" type="slidenum">
              <a:rPr lang="en-US" smtClean="0"/>
              <a:t>30</a:t>
            </a:fld>
            <a:endParaRPr lang="en-US"/>
          </a:p>
        </p:txBody>
      </p:sp>
    </p:spTree>
    <p:extLst>
      <p:ext uri="{BB962C8B-B14F-4D97-AF65-F5344CB8AC3E}">
        <p14:creationId xmlns:p14="http://schemas.microsoft.com/office/powerpoint/2010/main" val="2237874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God to be God, His power in what has been delivered cannot lie upon itself. Christ is His flash for reaching those</a:t>
            </a:r>
            <a:r>
              <a:rPr lang="en-US" baseline="0" dirty="0"/>
              <a:t> lacking insight in the value of His eternal light.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31</a:t>
            </a:fld>
            <a:endParaRPr lang="en-US"/>
          </a:p>
        </p:txBody>
      </p:sp>
    </p:spTree>
    <p:extLst>
      <p:ext uri="{BB962C8B-B14F-4D97-AF65-F5344CB8AC3E}">
        <p14:creationId xmlns:p14="http://schemas.microsoft.com/office/powerpoint/2010/main" val="2453484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choice to pursue evil, and that cannot be stopped, if one who would wish to resist a conscience in Him. One bent on evil shows no remorse in their </a:t>
            </a:r>
            <a:r>
              <a:rPr lang="en-US" dirty="0" err="1"/>
              <a:t>unholiness</a:t>
            </a:r>
            <a:r>
              <a:rPr lang="en-US" dirty="0"/>
              <a:t>. Regret is God’s blessing in knowing right from wrong.</a:t>
            </a:r>
          </a:p>
        </p:txBody>
      </p:sp>
      <p:sp>
        <p:nvSpPr>
          <p:cNvPr id="4" name="Slide Number Placeholder 3"/>
          <p:cNvSpPr>
            <a:spLocks noGrp="1"/>
          </p:cNvSpPr>
          <p:nvPr>
            <p:ph type="sldNum" sz="quarter" idx="10"/>
          </p:nvPr>
        </p:nvSpPr>
        <p:spPr/>
        <p:txBody>
          <a:bodyPr/>
          <a:lstStyle/>
          <a:p>
            <a:fld id="{9C51D9B6-958F-4022-8446-FFC7E7C9F731}" type="slidenum">
              <a:rPr lang="en-US" smtClean="0"/>
              <a:t>32</a:t>
            </a:fld>
            <a:endParaRPr lang="en-US"/>
          </a:p>
        </p:txBody>
      </p:sp>
    </p:spTree>
    <p:extLst>
      <p:ext uri="{BB962C8B-B14F-4D97-AF65-F5344CB8AC3E}">
        <p14:creationId xmlns:p14="http://schemas.microsoft.com/office/powerpoint/2010/main" val="2933312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Contrary to popular belief, the dark side has no lasting force.</a:t>
            </a:r>
          </a:p>
        </p:txBody>
      </p:sp>
      <p:sp>
        <p:nvSpPr>
          <p:cNvPr id="4" name="Slide Number Placeholder 3"/>
          <p:cNvSpPr>
            <a:spLocks noGrp="1"/>
          </p:cNvSpPr>
          <p:nvPr>
            <p:ph type="sldNum" sz="quarter" idx="10"/>
          </p:nvPr>
        </p:nvSpPr>
        <p:spPr/>
        <p:txBody>
          <a:bodyPr/>
          <a:lstStyle/>
          <a:p>
            <a:fld id="{9C51D9B6-958F-4022-8446-FFC7E7C9F731}" type="slidenum">
              <a:rPr lang="en-US" smtClean="0"/>
              <a:t>33</a:t>
            </a:fld>
            <a:endParaRPr lang="en-US"/>
          </a:p>
        </p:txBody>
      </p:sp>
    </p:spTree>
    <p:extLst>
      <p:ext uri="{BB962C8B-B14F-4D97-AF65-F5344CB8AC3E}">
        <p14:creationId xmlns:p14="http://schemas.microsoft.com/office/powerpoint/2010/main" val="3275711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Stubborn human ploys relentlessly trample that which comes before them unwilling to compromise in their hardness of heart. They are a law unto themselves.</a:t>
            </a:r>
          </a:p>
        </p:txBody>
      </p:sp>
      <p:sp>
        <p:nvSpPr>
          <p:cNvPr id="4" name="Slide Number Placeholder 3"/>
          <p:cNvSpPr>
            <a:spLocks noGrp="1"/>
          </p:cNvSpPr>
          <p:nvPr>
            <p:ph type="sldNum" sz="quarter" idx="10"/>
          </p:nvPr>
        </p:nvSpPr>
        <p:spPr/>
        <p:txBody>
          <a:bodyPr/>
          <a:lstStyle/>
          <a:p>
            <a:fld id="{9C51D9B6-958F-4022-8446-FFC7E7C9F731}" type="slidenum">
              <a:rPr lang="en-US" smtClean="0"/>
              <a:t>34</a:t>
            </a:fld>
            <a:endParaRPr lang="en-US"/>
          </a:p>
        </p:txBody>
      </p:sp>
    </p:spTree>
    <p:extLst>
      <p:ext uri="{BB962C8B-B14F-4D97-AF65-F5344CB8AC3E}">
        <p14:creationId xmlns:p14="http://schemas.microsoft.com/office/powerpoint/2010/main" val="2915400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proclaims the desire of God for</a:t>
            </a:r>
            <a:r>
              <a:rPr lang="en-US" baseline="0" dirty="0"/>
              <a:t> man’s liberty, and in submission to His love the heart sees.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35</a:t>
            </a:fld>
            <a:endParaRPr lang="en-US"/>
          </a:p>
        </p:txBody>
      </p:sp>
    </p:spTree>
    <p:extLst>
      <p:ext uri="{BB962C8B-B14F-4D97-AF65-F5344CB8AC3E}">
        <p14:creationId xmlns:p14="http://schemas.microsoft.com/office/powerpoint/2010/main" val="3753441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clean heart love lasts forever. In accepting the heart of Jesus one finds</a:t>
            </a:r>
            <a:r>
              <a:rPr lang="en-US" baseline="0" dirty="0"/>
              <a:t> the truth of God’s redemption for eternal life.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36</a:t>
            </a:fld>
            <a:endParaRPr lang="en-US"/>
          </a:p>
        </p:txBody>
      </p:sp>
    </p:spTree>
    <p:extLst>
      <p:ext uri="{BB962C8B-B14F-4D97-AF65-F5344CB8AC3E}">
        <p14:creationId xmlns:p14="http://schemas.microsoft.com/office/powerpoint/2010/main" val="3723290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live without regarding His call to humble holiness personally</a:t>
            </a:r>
            <a:r>
              <a:rPr lang="en-US" baseline="0" dirty="0"/>
              <a:t> </a:t>
            </a:r>
            <a:r>
              <a:rPr lang="en-US" dirty="0"/>
              <a:t>rejects God Himself.</a:t>
            </a:r>
          </a:p>
        </p:txBody>
      </p:sp>
      <p:sp>
        <p:nvSpPr>
          <p:cNvPr id="4" name="Slide Number Placeholder 3"/>
          <p:cNvSpPr>
            <a:spLocks noGrp="1"/>
          </p:cNvSpPr>
          <p:nvPr>
            <p:ph type="sldNum" sz="quarter" idx="10"/>
          </p:nvPr>
        </p:nvSpPr>
        <p:spPr/>
        <p:txBody>
          <a:bodyPr/>
          <a:lstStyle/>
          <a:p>
            <a:fld id="{9C51D9B6-958F-4022-8446-FFC7E7C9F731}" type="slidenum">
              <a:rPr lang="en-US" smtClean="0"/>
              <a:t>37</a:t>
            </a:fld>
            <a:endParaRPr lang="en-US"/>
          </a:p>
        </p:txBody>
      </p:sp>
    </p:spTree>
    <p:extLst>
      <p:ext uri="{BB962C8B-B14F-4D97-AF65-F5344CB8AC3E}">
        <p14:creationId xmlns:p14="http://schemas.microsoft.com/office/powerpoint/2010/main" val="1240250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no</a:t>
            </a:r>
            <a:r>
              <a:rPr lang="en-US" baseline="0" dirty="0"/>
              <a:t> forgiveness for those who purposely, or ignorantly, refuse Him and His word. God has made Himself unobtrusively available for all to know through His word. What one pursues is what one becomes. Choices of broad humanism over individual godliness define a souls destiny, and certainly, social trials under the oppressions of man include boundless afflictions. It is hard work to keep a clean heart in God. Those unable and or unwilling to ward off evil, contrary to innate goodness written upon the heart of life, will fall in to the consuming darkness prepared for all of God’s opponents. One cannot fight against God and win.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38</a:t>
            </a:fld>
            <a:endParaRPr lang="en-US"/>
          </a:p>
        </p:txBody>
      </p:sp>
    </p:spTree>
    <p:extLst>
      <p:ext uri="{BB962C8B-B14F-4D97-AF65-F5344CB8AC3E}">
        <p14:creationId xmlns:p14="http://schemas.microsoft.com/office/powerpoint/2010/main" val="3954247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Reserved is a place where contentment has no light for those embracing darkness's destructiveness. It is in the presence of the Lord that we live. True treasures untold await, for each of us, that wait on His mercy and grace.</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39</a:t>
            </a:fld>
            <a:endParaRPr lang="en-US"/>
          </a:p>
        </p:txBody>
      </p:sp>
    </p:spTree>
    <p:extLst>
      <p:ext uri="{BB962C8B-B14F-4D97-AF65-F5344CB8AC3E}">
        <p14:creationId xmlns:p14="http://schemas.microsoft.com/office/powerpoint/2010/main" val="8785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powers of mongering evil would have it, they reject simple truth mercilessly.</a:t>
            </a:r>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4054018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40</a:t>
            </a:fld>
            <a:endParaRPr lang="en-US"/>
          </a:p>
        </p:txBody>
      </p:sp>
    </p:spTree>
    <p:extLst>
      <p:ext uri="{BB962C8B-B14F-4D97-AF65-F5344CB8AC3E}">
        <p14:creationId xmlns:p14="http://schemas.microsoft.com/office/powerpoint/2010/main" val="3209031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light of truth all will come to see in the face of His judgment. God calls to those who have rejected Him to return. God looks for a heart to rise back to Him.</a:t>
            </a:r>
          </a:p>
        </p:txBody>
      </p:sp>
      <p:sp>
        <p:nvSpPr>
          <p:cNvPr id="4" name="Slide Number Placeholder 3"/>
          <p:cNvSpPr>
            <a:spLocks noGrp="1"/>
          </p:cNvSpPr>
          <p:nvPr>
            <p:ph type="sldNum" sz="quarter" idx="10"/>
          </p:nvPr>
        </p:nvSpPr>
        <p:spPr/>
        <p:txBody>
          <a:bodyPr/>
          <a:lstStyle/>
          <a:p>
            <a:fld id="{934C9568-E3D6-45BA-A626-EF0F78B9350D}" type="slidenum">
              <a:rPr lang="en-US" smtClean="0"/>
              <a:t>41</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Light’s last moment evaporates</a:t>
            </a:r>
            <a:r>
              <a:rPr lang="en-US" baseline="0" dirty="0"/>
              <a:t> to darkness.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42</a:t>
            </a:fld>
            <a:endParaRPr lang="en-US"/>
          </a:p>
        </p:txBody>
      </p:sp>
    </p:spTree>
    <p:extLst>
      <p:ext uri="{BB962C8B-B14F-4D97-AF65-F5344CB8AC3E}">
        <p14:creationId xmlns:p14="http://schemas.microsoft.com/office/powerpoint/2010/main" val="4008259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 burns the ears of those who do not want to hear. One may say they will never deny God but if one unrepentantly lives, contrary to His instructions for lifestyle, the rejection remains. Though they plead, it only delays their destination with the abyss.</a:t>
            </a:r>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365376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pigs race to destruction, mindless evil follows in desperation</a:t>
            </a:r>
            <a:r>
              <a:rPr lang="en-US" baseline="0" dirty="0"/>
              <a:t> to purge that which is not understood when light attempts to change its’ darkness back to the light.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250809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are so comfortable in their set ways</a:t>
            </a:r>
            <a:r>
              <a:rPr lang="en-US" baseline="0" dirty="0"/>
              <a:t> that they dare others to try and change what they believe; don’t challenge their right to be that they are. Arrogance has led families, nations, and the world to the brink of destruction again and again. It is not God that does this, it is the anger that boils in souls devoid of compassion mired in selfish perverted stubborn judgments.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202549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a:t>
            </a:r>
            <a:r>
              <a:rPr lang="en-US" baseline="0" dirty="0"/>
              <a:t> universe of life contained in the truth of His creation has a higher purpose, and especially for those destined to inherit His Grace. Those who choose to oppose Him remaining against what He has righteously called out for in His life will receive judgment, according to His will, over that of rebellion’s arrogance.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219744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regard for His will of ordained decency and loyalty for His justice,</a:t>
            </a:r>
            <a:r>
              <a:rPr lang="en-US" baseline="0" dirty="0"/>
              <a:t> damnation waits for those that choose not to know God nor want to know Him, in His ways. </a:t>
            </a:r>
            <a:r>
              <a:rPr lang="en-US" sz="1200" kern="1200" dirty="0">
                <a:solidFill>
                  <a:schemeClr val="tx1"/>
                </a:solidFill>
                <a:effectLst/>
                <a:latin typeface="+mn-lt"/>
                <a:ea typeface="+mn-ea"/>
                <a:cs typeface="+mn-cs"/>
              </a:rPr>
              <a:t>Huge numbers of souls choose sexual promiscuity over self-control along with no reservations broadcasting sexual </a:t>
            </a:r>
            <a:r>
              <a:rPr lang="en-US" sz="1200" kern="1200" dirty="0" err="1">
                <a:solidFill>
                  <a:schemeClr val="tx1"/>
                </a:solidFill>
                <a:effectLst/>
                <a:latin typeface="+mn-lt"/>
                <a:ea typeface="+mn-ea"/>
                <a:cs typeface="+mn-cs"/>
              </a:rPr>
              <a:t>jestings</a:t>
            </a:r>
            <a:r>
              <a:rPr lang="en-US" sz="1200" kern="1200" dirty="0">
                <a:solidFill>
                  <a:schemeClr val="tx1"/>
                </a:solidFill>
                <a:effectLst/>
                <a:latin typeface="+mn-lt"/>
                <a:ea typeface="+mn-ea"/>
                <a:cs typeface="+mn-cs"/>
              </a:rPr>
              <a:t>. </a:t>
            </a:r>
            <a:r>
              <a:rPr lang="en-US" baseline="0" dirty="0"/>
              <a:t>Appropriately, they will unsurprisingly receive His rejection.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150443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jpg"/><Relationship Id="rId18" Type="http://schemas.openxmlformats.org/officeDocument/2006/relationships/image" Target="../media/image20.jpe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notesSlide" Target="../notesSlides/notesSlide1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3.jp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11.jpg"/><Relationship Id="rId19" Type="http://schemas.openxmlformats.org/officeDocument/2006/relationships/image" Target="../media/image22.jpg"/><Relationship Id="rId4" Type="http://schemas.openxmlformats.org/officeDocument/2006/relationships/image" Target="../media/image3.jpg"/><Relationship Id="rId9" Type="http://schemas.openxmlformats.org/officeDocument/2006/relationships/image" Target="../media/image10.pn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jpeg"/><Relationship Id="rId18" Type="http://schemas.openxmlformats.org/officeDocument/2006/relationships/image" Target="../media/image32.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14.jpg"/><Relationship Id="rId17" Type="http://schemas.openxmlformats.org/officeDocument/2006/relationships/image" Target="../media/image31.jpeg"/><Relationship Id="rId2" Type="http://schemas.openxmlformats.org/officeDocument/2006/relationships/notesSlide" Target="../notesSlides/notesSlide20.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28.jpe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11.jpg"/><Relationship Id="rId19" Type="http://schemas.openxmlformats.org/officeDocument/2006/relationships/image" Target="../media/image22.jpg"/><Relationship Id="rId4" Type="http://schemas.openxmlformats.org/officeDocument/2006/relationships/image" Target="../media/image24.jpeg"/><Relationship Id="rId9" Type="http://schemas.openxmlformats.org/officeDocument/2006/relationships/image" Target="../media/image27.png"/><Relationship Id="rId1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jpg"/><Relationship Id="rId18" Type="http://schemas.openxmlformats.org/officeDocument/2006/relationships/image" Target="../media/image49.jpg"/><Relationship Id="rId3" Type="http://schemas.openxmlformats.org/officeDocument/2006/relationships/image" Target="../media/image34.jpeg"/><Relationship Id="rId7" Type="http://schemas.openxmlformats.org/officeDocument/2006/relationships/image" Target="../media/image38.jpg"/><Relationship Id="rId12" Type="http://schemas.openxmlformats.org/officeDocument/2006/relationships/image" Target="../media/image43.jpg"/><Relationship Id="rId17" Type="http://schemas.openxmlformats.org/officeDocument/2006/relationships/image" Target="../media/image48.jpg"/><Relationship Id="rId2" Type="http://schemas.openxmlformats.org/officeDocument/2006/relationships/notesSlide" Target="../notesSlides/notesSlide39.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png"/><Relationship Id="rId15" Type="http://schemas.openxmlformats.org/officeDocument/2006/relationships/image" Target="../media/image4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jpg"/><Relationship Id="rId1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44.jpg"/><Relationship Id="rId18" Type="http://schemas.openxmlformats.org/officeDocument/2006/relationships/image" Target="../media/image49.jpg"/><Relationship Id="rId3" Type="http://schemas.openxmlformats.org/officeDocument/2006/relationships/image" Target="../media/image34.jpeg"/><Relationship Id="rId7" Type="http://schemas.openxmlformats.org/officeDocument/2006/relationships/image" Target="../media/image50.jpeg"/><Relationship Id="rId12" Type="http://schemas.openxmlformats.org/officeDocument/2006/relationships/image" Target="../media/image53.jpeg"/><Relationship Id="rId17" Type="http://schemas.openxmlformats.org/officeDocument/2006/relationships/image" Target="../media/image56.jpeg"/><Relationship Id="rId2" Type="http://schemas.openxmlformats.org/officeDocument/2006/relationships/notesSlide" Target="../notesSlides/notesSlide40.xml"/><Relationship Id="rId16"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png"/><Relationship Id="rId15" Type="http://schemas.openxmlformats.org/officeDocument/2006/relationships/image" Target="../media/image4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52.jpeg"/><Relationship Id="rId1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12" name="Picture 11"/>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3074" name="Rectangle 2"/>
          <p:cNvSpPr>
            <a:spLocks noGrp="1" noChangeArrowheads="1"/>
          </p:cNvSpPr>
          <p:nvPr>
            <p:ph type="title"/>
          </p:nvPr>
        </p:nvSpPr>
        <p:spPr>
          <a:xfrm>
            <a:off x="457200" y="3657600"/>
            <a:ext cx="8229600" cy="3001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"But whoever denies Me before men, him I will also deny before My Father who is in heaven."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Matthew 10:33 </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4" name="Rectangle 2"/>
          <p:cNvSpPr txBox="1">
            <a:spLocks noChangeArrowheads="1"/>
          </p:cNvSpPr>
          <p:nvPr/>
        </p:nvSpPr>
        <p:spPr bwMode="auto">
          <a:xfrm>
            <a:off x="304800" y="2209800"/>
            <a:ext cx="8458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whoever denies Me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I will deny </a:t>
            </a:r>
          </a:p>
        </p:txBody>
      </p:sp>
      <p:sp>
        <p:nvSpPr>
          <p:cNvPr id="5" name="Rectangle 2"/>
          <p:cNvSpPr txBox="1">
            <a:spLocks noChangeArrowheads="1"/>
          </p:cNvSpPr>
          <p:nvPr/>
        </p:nvSpPr>
        <p:spPr bwMode="auto">
          <a:xfrm>
            <a:off x="1676400" y="3641202"/>
            <a:ext cx="51054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whoever denies Me</a:t>
            </a:r>
          </a:p>
        </p:txBody>
      </p:sp>
      <p:sp>
        <p:nvSpPr>
          <p:cNvPr id="6" name="Rectangle 2"/>
          <p:cNvSpPr txBox="1">
            <a:spLocks noChangeArrowheads="1"/>
          </p:cNvSpPr>
          <p:nvPr/>
        </p:nvSpPr>
        <p:spPr bwMode="auto">
          <a:xfrm>
            <a:off x="2590800" y="4327002"/>
            <a:ext cx="2057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I will</a:t>
            </a:r>
          </a:p>
        </p:txBody>
      </p:sp>
      <p:sp>
        <p:nvSpPr>
          <p:cNvPr id="7" name="Rectangle 2"/>
          <p:cNvSpPr txBox="1">
            <a:spLocks noChangeArrowheads="1"/>
          </p:cNvSpPr>
          <p:nvPr/>
        </p:nvSpPr>
        <p:spPr bwMode="auto">
          <a:xfrm>
            <a:off x="5105400" y="4343400"/>
            <a:ext cx="1676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deny</a:t>
            </a:r>
          </a:p>
        </p:txBody>
      </p:sp>
      <p:sp>
        <p:nvSpPr>
          <p:cNvPr id="9" name="Freeform 8"/>
          <p:cNvSpPr/>
          <p:nvPr/>
        </p:nvSpPr>
        <p:spPr>
          <a:xfrm>
            <a:off x="7580376" y="1417320"/>
            <a:ext cx="1060704" cy="1463040"/>
          </a:xfrm>
          <a:custGeom>
            <a:avLst/>
            <a:gdLst>
              <a:gd name="connsiteX0" fmla="*/ 535940 w 1049020"/>
              <a:gd name="connsiteY0" fmla="*/ 1450340 h 1478280"/>
              <a:gd name="connsiteX1" fmla="*/ 439420 w 1049020"/>
              <a:gd name="connsiteY1" fmla="*/ 1447800 h 1478280"/>
              <a:gd name="connsiteX2" fmla="*/ 345440 w 1049020"/>
              <a:gd name="connsiteY2" fmla="*/ 1478280 h 1478280"/>
              <a:gd name="connsiteX3" fmla="*/ 325120 w 1049020"/>
              <a:gd name="connsiteY3" fmla="*/ 1181100 h 1478280"/>
              <a:gd name="connsiteX4" fmla="*/ 317500 w 1049020"/>
              <a:gd name="connsiteY4" fmla="*/ 960120 h 1478280"/>
              <a:gd name="connsiteX5" fmla="*/ 314960 w 1049020"/>
              <a:gd name="connsiteY5" fmla="*/ 797560 h 1478280"/>
              <a:gd name="connsiteX6" fmla="*/ 53340 w 1049020"/>
              <a:gd name="connsiteY6" fmla="*/ 795020 h 1478280"/>
              <a:gd name="connsiteX7" fmla="*/ 0 w 1049020"/>
              <a:gd name="connsiteY7" fmla="*/ 751840 h 1478280"/>
              <a:gd name="connsiteX8" fmla="*/ 5080 w 1049020"/>
              <a:gd name="connsiteY8" fmla="*/ 447040 h 1478280"/>
              <a:gd name="connsiteX9" fmla="*/ 35560 w 1049020"/>
              <a:gd name="connsiteY9" fmla="*/ 429260 h 1478280"/>
              <a:gd name="connsiteX10" fmla="*/ 213360 w 1049020"/>
              <a:gd name="connsiteY10" fmla="*/ 419100 h 1478280"/>
              <a:gd name="connsiteX11" fmla="*/ 304800 w 1049020"/>
              <a:gd name="connsiteY11" fmla="*/ 406400 h 1478280"/>
              <a:gd name="connsiteX12" fmla="*/ 284480 w 1049020"/>
              <a:gd name="connsiteY12" fmla="*/ 33020 h 1478280"/>
              <a:gd name="connsiteX13" fmla="*/ 314960 w 1049020"/>
              <a:gd name="connsiteY13" fmla="*/ 20320 h 1478280"/>
              <a:gd name="connsiteX14" fmla="*/ 497840 w 1049020"/>
              <a:gd name="connsiteY14" fmla="*/ 7620 h 1478280"/>
              <a:gd name="connsiteX15" fmla="*/ 706120 w 1049020"/>
              <a:gd name="connsiteY15" fmla="*/ 0 h 1478280"/>
              <a:gd name="connsiteX16" fmla="*/ 751840 w 1049020"/>
              <a:gd name="connsiteY16" fmla="*/ 45720 h 1478280"/>
              <a:gd name="connsiteX17" fmla="*/ 756920 w 1049020"/>
              <a:gd name="connsiteY17" fmla="*/ 111760 h 1478280"/>
              <a:gd name="connsiteX18" fmla="*/ 746760 w 1049020"/>
              <a:gd name="connsiteY18" fmla="*/ 342900 h 1478280"/>
              <a:gd name="connsiteX19" fmla="*/ 754380 w 1049020"/>
              <a:gd name="connsiteY19" fmla="*/ 419100 h 1478280"/>
              <a:gd name="connsiteX20" fmla="*/ 812800 w 1049020"/>
              <a:gd name="connsiteY20" fmla="*/ 434340 h 1478280"/>
              <a:gd name="connsiteX21" fmla="*/ 1049020 w 1049020"/>
              <a:gd name="connsiteY21" fmla="*/ 444500 h 1478280"/>
              <a:gd name="connsiteX22" fmla="*/ 1049020 w 1049020"/>
              <a:gd name="connsiteY22" fmla="*/ 789940 h 1478280"/>
              <a:gd name="connsiteX23" fmla="*/ 764540 w 1049020"/>
              <a:gd name="connsiteY23" fmla="*/ 807720 h 1478280"/>
              <a:gd name="connsiteX24" fmla="*/ 774700 w 1049020"/>
              <a:gd name="connsiteY24" fmla="*/ 1394460 h 1478280"/>
              <a:gd name="connsiteX25" fmla="*/ 716280 w 1049020"/>
              <a:gd name="connsiteY25" fmla="*/ 1424940 h 1478280"/>
              <a:gd name="connsiteX26" fmla="*/ 652780 w 1049020"/>
              <a:gd name="connsiteY26" fmla="*/ 1422400 h 1478280"/>
              <a:gd name="connsiteX27" fmla="*/ 591820 w 1049020"/>
              <a:gd name="connsiteY27" fmla="*/ 1402080 h 1478280"/>
              <a:gd name="connsiteX28" fmla="*/ 535940 w 1049020"/>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5501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62635 w 1047115"/>
              <a:gd name="connsiteY23" fmla="*/ 807720 h 1478280"/>
              <a:gd name="connsiteX24" fmla="*/ 77279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5501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62635 w 1047115"/>
              <a:gd name="connsiteY23" fmla="*/ 80772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5501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34060 w 1047115"/>
              <a:gd name="connsiteY23" fmla="*/ 81534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5501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56920 w 1047115"/>
              <a:gd name="connsiteY23" fmla="*/ 81534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5501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43585 w 1047115"/>
              <a:gd name="connsiteY23" fmla="*/ 81534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9935 w 1047115"/>
              <a:gd name="connsiteY16" fmla="*/ 45720 h 1478280"/>
              <a:gd name="connsiteX17" fmla="*/ 74739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43585 w 1047115"/>
              <a:gd name="connsiteY23" fmla="*/ 81534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 name="connsiteX0" fmla="*/ 534035 w 1047115"/>
              <a:gd name="connsiteY0" fmla="*/ 1450340 h 1478280"/>
              <a:gd name="connsiteX1" fmla="*/ 437515 w 1047115"/>
              <a:gd name="connsiteY1" fmla="*/ 1447800 h 1478280"/>
              <a:gd name="connsiteX2" fmla="*/ 343535 w 1047115"/>
              <a:gd name="connsiteY2" fmla="*/ 1478280 h 1478280"/>
              <a:gd name="connsiteX3" fmla="*/ 323215 w 1047115"/>
              <a:gd name="connsiteY3" fmla="*/ 1181100 h 1478280"/>
              <a:gd name="connsiteX4" fmla="*/ 315595 w 1047115"/>
              <a:gd name="connsiteY4" fmla="*/ 960120 h 1478280"/>
              <a:gd name="connsiteX5" fmla="*/ 313055 w 1047115"/>
              <a:gd name="connsiteY5" fmla="*/ 797560 h 1478280"/>
              <a:gd name="connsiteX6" fmla="*/ 51435 w 1047115"/>
              <a:gd name="connsiteY6" fmla="*/ 795020 h 1478280"/>
              <a:gd name="connsiteX7" fmla="*/ 0 w 1047115"/>
              <a:gd name="connsiteY7" fmla="*/ 791845 h 1478280"/>
              <a:gd name="connsiteX8" fmla="*/ 3175 w 1047115"/>
              <a:gd name="connsiteY8" fmla="*/ 447040 h 1478280"/>
              <a:gd name="connsiteX9" fmla="*/ 33655 w 1047115"/>
              <a:gd name="connsiteY9" fmla="*/ 429260 h 1478280"/>
              <a:gd name="connsiteX10" fmla="*/ 211455 w 1047115"/>
              <a:gd name="connsiteY10" fmla="*/ 419100 h 1478280"/>
              <a:gd name="connsiteX11" fmla="*/ 302895 w 1047115"/>
              <a:gd name="connsiteY11" fmla="*/ 406400 h 1478280"/>
              <a:gd name="connsiteX12" fmla="*/ 282575 w 1047115"/>
              <a:gd name="connsiteY12" fmla="*/ 33020 h 1478280"/>
              <a:gd name="connsiteX13" fmla="*/ 313055 w 1047115"/>
              <a:gd name="connsiteY13" fmla="*/ 20320 h 1478280"/>
              <a:gd name="connsiteX14" fmla="*/ 495935 w 1047115"/>
              <a:gd name="connsiteY14" fmla="*/ 7620 h 1478280"/>
              <a:gd name="connsiteX15" fmla="*/ 704215 w 1047115"/>
              <a:gd name="connsiteY15" fmla="*/ 0 h 1478280"/>
              <a:gd name="connsiteX16" fmla="*/ 746125 w 1047115"/>
              <a:gd name="connsiteY16" fmla="*/ 45720 h 1478280"/>
              <a:gd name="connsiteX17" fmla="*/ 747395 w 1047115"/>
              <a:gd name="connsiteY17" fmla="*/ 111760 h 1478280"/>
              <a:gd name="connsiteX18" fmla="*/ 744855 w 1047115"/>
              <a:gd name="connsiteY18" fmla="*/ 342900 h 1478280"/>
              <a:gd name="connsiteX19" fmla="*/ 752475 w 1047115"/>
              <a:gd name="connsiteY19" fmla="*/ 419100 h 1478280"/>
              <a:gd name="connsiteX20" fmla="*/ 810895 w 1047115"/>
              <a:gd name="connsiteY20" fmla="*/ 434340 h 1478280"/>
              <a:gd name="connsiteX21" fmla="*/ 1047115 w 1047115"/>
              <a:gd name="connsiteY21" fmla="*/ 444500 h 1478280"/>
              <a:gd name="connsiteX22" fmla="*/ 1047115 w 1047115"/>
              <a:gd name="connsiteY22" fmla="*/ 789940 h 1478280"/>
              <a:gd name="connsiteX23" fmla="*/ 743585 w 1047115"/>
              <a:gd name="connsiteY23" fmla="*/ 815340 h 1478280"/>
              <a:gd name="connsiteX24" fmla="*/ 746125 w 1047115"/>
              <a:gd name="connsiteY24" fmla="*/ 1394460 h 1478280"/>
              <a:gd name="connsiteX25" fmla="*/ 714375 w 1047115"/>
              <a:gd name="connsiteY25" fmla="*/ 1424940 h 1478280"/>
              <a:gd name="connsiteX26" fmla="*/ 650875 w 1047115"/>
              <a:gd name="connsiteY26" fmla="*/ 1422400 h 1478280"/>
              <a:gd name="connsiteX27" fmla="*/ 589915 w 1047115"/>
              <a:gd name="connsiteY27" fmla="*/ 1402080 h 1478280"/>
              <a:gd name="connsiteX28" fmla="*/ 534035 w 1047115"/>
              <a:gd name="connsiteY28" fmla="*/ 1450340 h 14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7115" h="1478280">
                <a:moveTo>
                  <a:pt x="534035" y="1450340"/>
                </a:moveTo>
                <a:lnTo>
                  <a:pt x="437515" y="1447800"/>
                </a:lnTo>
                <a:lnTo>
                  <a:pt x="343535" y="1478280"/>
                </a:lnTo>
                <a:lnTo>
                  <a:pt x="323215" y="1181100"/>
                </a:lnTo>
                <a:lnTo>
                  <a:pt x="315595" y="960120"/>
                </a:lnTo>
                <a:cubicBezTo>
                  <a:pt x="314748" y="905933"/>
                  <a:pt x="313902" y="851747"/>
                  <a:pt x="313055" y="797560"/>
                </a:cubicBezTo>
                <a:lnTo>
                  <a:pt x="51435" y="795020"/>
                </a:lnTo>
                <a:lnTo>
                  <a:pt x="0" y="791845"/>
                </a:lnTo>
                <a:cubicBezTo>
                  <a:pt x="1693" y="690245"/>
                  <a:pt x="1482" y="548640"/>
                  <a:pt x="3175" y="447040"/>
                </a:cubicBezTo>
                <a:lnTo>
                  <a:pt x="33655" y="429260"/>
                </a:lnTo>
                <a:lnTo>
                  <a:pt x="211455" y="419100"/>
                </a:lnTo>
                <a:lnTo>
                  <a:pt x="302895" y="406400"/>
                </a:lnTo>
                <a:lnTo>
                  <a:pt x="282575" y="33020"/>
                </a:lnTo>
                <a:lnTo>
                  <a:pt x="313055" y="20320"/>
                </a:lnTo>
                <a:lnTo>
                  <a:pt x="495935" y="7620"/>
                </a:lnTo>
                <a:lnTo>
                  <a:pt x="704215" y="0"/>
                </a:lnTo>
                <a:lnTo>
                  <a:pt x="746125" y="45720"/>
                </a:lnTo>
                <a:cubicBezTo>
                  <a:pt x="745278" y="67733"/>
                  <a:pt x="748242" y="89747"/>
                  <a:pt x="747395" y="111760"/>
                </a:cubicBezTo>
                <a:cubicBezTo>
                  <a:pt x="746548" y="188807"/>
                  <a:pt x="745702" y="265853"/>
                  <a:pt x="744855" y="342900"/>
                </a:cubicBezTo>
                <a:lnTo>
                  <a:pt x="752475" y="419100"/>
                </a:lnTo>
                <a:lnTo>
                  <a:pt x="810895" y="434340"/>
                </a:lnTo>
                <a:lnTo>
                  <a:pt x="1047115" y="444500"/>
                </a:lnTo>
                <a:lnTo>
                  <a:pt x="1047115" y="789940"/>
                </a:lnTo>
                <a:lnTo>
                  <a:pt x="743585" y="815340"/>
                </a:lnTo>
                <a:cubicBezTo>
                  <a:pt x="744432" y="1008380"/>
                  <a:pt x="745278" y="1201420"/>
                  <a:pt x="746125" y="1394460"/>
                </a:cubicBezTo>
                <a:lnTo>
                  <a:pt x="714375" y="1424940"/>
                </a:lnTo>
                <a:lnTo>
                  <a:pt x="650875" y="1422400"/>
                </a:lnTo>
                <a:lnTo>
                  <a:pt x="589915" y="1402080"/>
                </a:lnTo>
                <a:lnTo>
                  <a:pt x="534035" y="145034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par>
                                <p:cTn id="21" presetID="0" presetClass="path" presetSubtype="0" accel="50000" decel="50000" fill="hold" grpId="2" nodeType="withEffect">
                                  <p:stCondLst>
                                    <p:cond delay="0"/>
                                  </p:stCondLst>
                                  <p:childTnLst>
                                    <p:animMotion origin="layout" path="M 0 -3.7037E-6 L -0.13733 -0.16805 " pathEditMode="relative" rAng="0" ptsTypes="AA">
                                      <p:cBhvr>
                                        <p:cTn id="22" dur="2000" fill="hold"/>
                                        <p:tgtEl>
                                          <p:spTgt spid="5"/>
                                        </p:tgtEl>
                                        <p:attrNameLst>
                                          <p:attrName>ppt_x</p:attrName>
                                          <p:attrName>ppt_y</p:attrName>
                                        </p:attrNameLst>
                                      </p:cBhvr>
                                      <p:rCtr x="-6875" y="-8403"/>
                                    </p:animMotion>
                                  </p:childTnLst>
                                </p:cTn>
                              </p:par>
                              <p:par>
                                <p:cTn id="23" presetID="0" presetClass="path" presetSubtype="0" accel="50000" decel="50000" fill="hold" grpId="2" nodeType="withEffect">
                                  <p:stCondLst>
                                    <p:cond delay="0"/>
                                  </p:stCondLst>
                                  <p:childTnLst>
                                    <p:animMotion origin="layout" path="M 1.11022E-16 7.9556E-7 C 0.00747 -0.00185 0.02951 -0.00439 0.04497 -0.01133 C 0.06042 -0.01827 0.07569 -0.02706 0.09306 -0.04163 C 0.11042 -0.0562 0.13507 -0.07632 0.14878 -0.09898 C 0.1625 -0.12165 0.16997 -0.14963 0.17569 -0.17738 C 0.18142 -0.20513 0.18177 -0.24746 0.18333 -0.26596 " pathEditMode="relative" rAng="0" ptsTypes="aaaaaa">
                                      <p:cBhvr>
                                        <p:cTn id="24" dur="2000" fill="hold"/>
                                        <p:tgtEl>
                                          <p:spTgt spid="7"/>
                                        </p:tgtEl>
                                        <p:attrNameLst>
                                          <p:attrName>ppt_x</p:attrName>
                                          <p:attrName>ppt_y</p:attrName>
                                        </p:attrNameLst>
                                      </p:cBhvr>
                                      <p:rCtr x="9167" y="-13298"/>
                                    </p:animMotion>
                                  </p:childTnLst>
                                </p:cTn>
                              </p:par>
                              <p:par>
                                <p:cTn id="25" presetID="0" presetClass="path" presetSubtype="0" accel="50000" decel="50000" fill="hold" grpId="2" nodeType="withEffect">
                                  <p:stCondLst>
                                    <p:cond delay="0"/>
                                  </p:stCondLst>
                                  <p:childTnLst>
                                    <p:animMotion origin="layout" path="M -3.33333E-6 1.85185E-6 C 0.01511 -0.00324 0.06268 -0.01134 0.09028 -0.01921 C 0.11789 -0.02709 0.14358 -0.03658 0.16545 -0.04792 C 0.18733 -0.05926 0.20521 -0.07222 0.2217 -0.08727 C 0.2382 -0.10232 0.25365 -0.11968 0.26493 -0.13889 C 0.27622 -0.1581 0.28438 -0.18125 0.28993 -0.20255 C 0.29549 -0.22384 0.29688 -0.25324 0.29861 -0.26667 " pathEditMode="relative" rAng="0" ptsTypes="aaaaaaa">
                                      <p:cBhvr>
                                        <p:cTn id="26" dur="2000" fill="hold"/>
                                        <p:tgtEl>
                                          <p:spTgt spid="6"/>
                                        </p:tgtEl>
                                        <p:attrNameLst>
                                          <p:attrName>ppt_x</p:attrName>
                                          <p:attrName>ppt_y</p:attrName>
                                        </p:attrNameLst>
                                      </p:cBhvr>
                                      <p:rCtr x="14931" y="-13333"/>
                                    </p:animMotion>
                                  </p:childTnLst>
                                </p:cTn>
                              </p:par>
                              <p:par>
                                <p:cTn id="27" presetID="10" presetClass="exit" presetSubtype="0" fill="hold" grpId="1" nodeType="withEffect">
                                  <p:stCondLst>
                                    <p:cond delay="0"/>
                                  </p:stCondLst>
                                  <p:childTnLst>
                                    <p:animEffect transition="out" filter="fade">
                                      <p:cBhvr>
                                        <p:cTn id="28" dur="1750"/>
                                        <p:tgtEl>
                                          <p:spTgt spid="3074"/>
                                        </p:tgtEl>
                                      </p:cBhvr>
                                    </p:animEffect>
                                    <p:set>
                                      <p:cBhvr>
                                        <p:cTn id="29" dur="1" fill="hold">
                                          <p:stCondLst>
                                            <p:cond delay="1749"/>
                                          </p:stCondLst>
                                        </p:cTn>
                                        <p:tgtEl>
                                          <p:spTgt spid="3074"/>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1750"/>
                                        <p:tgtEl>
                                          <p:spTgt spid="12"/>
                                        </p:tgtEl>
                                      </p:cBhvr>
                                    </p:animEffect>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2"/>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
                                        <p:tgtEl>
                                          <p:spTgt spid="4"/>
                                        </p:tgtEl>
                                      </p:cBhvr>
                                    </p:animEffec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5" grpId="0"/>
      <p:bldP spid="5" grpId="1"/>
      <p:bldP spid="5" grpId="2"/>
      <p:bldP spid="6" grpId="0"/>
      <p:bldP spid="6" grpId="1"/>
      <p:bldP spid="6" grpId="2"/>
      <p:bldP spid="7" grpId="0"/>
      <p:bldP spid="7" grpId="1"/>
      <p:bldP spid="7" grpId="2"/>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6302217" y="2817019"/>
            <a:ext cx="24384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reject it</a:t>
            </a:r>
          </a:p>
        </p:txBody>
      </p:sp>
      <p:sp>
        <p:nvSpPr>
          <p:cNvPr id="4" name="Title 1"/>
          <p:cNvSpPr txBox="1">
            <a:spLocks/>
          </p:cNvSpPr>
          <p:nvPr/>
        </p:nvSpPr>
        <p:spPr>
          <a:xfrm>
            <a:off x="0" y="2194560"/>
            <a:ext cx="3276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word</a:t>
            </a:r>
          </a:p>
        </p:txBody>
      </p:sp>
      <p:sp>
        <p:nvSpPr>
          <p:cNvPr id="3074" name="Rectangle 2"/>
          <p:cNvSpPr>
            <a:spLocks noGrp="1" noChangeArrowheads="1"/>
          </p:cNvSpPr>
          <p:nvPr>
            <p:ph type="title"/>
          </p:nvPr>
        </p:nvSpPr>
        <p:spPr>
          <a:xfrm>
            <a:off x="457200" y="884238"/>
            <a:ext cx="8229600" cy="498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Then Paul and Barnabas grew bold and said, "It was necessary that the word of God should be spoken to you first; but since you reject it, and judge yourselves unworthy of everlasting life, behold, we turn to the Gentiles.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Acts 13:46 </a:t>
            </a:r>
          </a:p>
        </p:txBody>
      </p:sp>
      <p:sp>
        <p:nvSpPr>
          <p:cNvPr id="6" name="Title 1"/>
          <p:cNvSpPr txBox="1">
            <a:spLocks/>
          </p:cNvSpPr>
          <p:nvPr/>
        </p:nvSpPr>
        <p:spPr>
          <a:xfrm>
            <a:off x="4895987" y="3438144"/>
            <a:ext cx="4095613"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rPr>
              <a:t>  </a:t>
            </a:r>
            <a:r>
              <a:rPr lang="en-US" sz="442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latin typeface="Calibri" panose="020F0502020204030204" pitchFamily="34" charset="0"/>
              </a:rPr>
              <a:t>unworthy of</a:t>
            </a:r>
            <a:endParaRPr lang="en-US" sz="4420" b="1" dirty="0">
              <a:ln w="17780" cmpd="sng">
                <a:noFill/>
                <a:prstDash val="solid"/>
                <a:miter lim="800000"/>
              </a:ln>
              <a:solidFill>
                <a:srgbClr val="FF0000"/>
              </a:solidFill>
              <a:effectLst>
                <a:glow rad="63500">
                  <a:srgbClr val="C00000"/>
                </a:glow>
                <a:outerShdw blurRad="50800" algn="tl" rotWithShape="0">
                  <a:srgbClr val="000000"/>
                </a:outerShdw>
              </a:effectLst>
              <a:latin typeface="Calibri" panose="020F0502020204030204" pitchFamily="34" charset="0"/>
            </a:endParaRPr>
          </a:p>
        </p:txBody>
      </p:sp>
      <p:sp>
        <p:nvSpPr>
          <p:cNvPr id="7" name="Title 1"/>
          <p:cNvSpPr txBox="1">
            <a:spLocks/>
          </p:cNvSpPr>
          <p:nvPr/>
        </p:nvSpPr>
        <p:spPr>
          <a:xfrm>
            <a:off x="76200" y="4114800"/>
            <a:ext cx="41148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rPr>
              <a:t>  </a:t>
            </a:r>
            <a:r>
              <a:rPr lang="en-US" sz="442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latin typeface="Calibri" panose="020F0502020204030204" pitchFamily="34" charset="0"/>
              </a:rPr>
              <a:t>everlasting life</a:t>
            </a:r>
            <a:endParaRPr lang="en-US" sz="4420" b="1" dirty="0">
              <a:ln w="17780" cmpd="sng">
                <a:noFill/>
                <a:prstDash val="solid"/>
                <a:miter lim="800000"/>
              </a:ln>
              <a:solidFill>
                <a:srgbClr val="FF0000"/>
              </a:solidFill>
              <a:effectLst>
                <a:glow rad="63500">
                  <a:srgbClr val="C00000"/>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E72E2855-F8E1-418F-8D9A-3CF223F2BB60}"/>
              </a:ext>
            </a:extLst>
          </p:cNvPr>
          <p:cNvSpPr txBox="1">
            <a:spLocks noChangeArrowheads="1"/>
          </p:cNvSpPr>
          <p:nvPr/>
        </p:nvSpPr>
        <p:spPr bwMode="auto">
          <a:xfrm>
            <a:off x="330109" y="2323762"/>
            <a:ext cx="260597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word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a:extLst>
              <a:ext uri="{FF2B5EF4-FFF2-40B4-BE49-F238E27FC236}">
                <a16:creationId xmlns:a16="http://schemas.microsoft.com/office/drawing/2014/main" id="{3733CC73-2CA7-4EF2-A684-C7048F55807F}"/>
              </a:ext>
            </a:extLst>
          </p:cNvPr>
          <p:cNvSpPr txBox="1">
            <a:spLocks noChangeArrowheads="1"/>
          </p:cNvSpPr>
          <p:nvPr/>
        </p:nvSpPr>
        <p:spPr bwMode="auto">
          <a:xfrm>
            <a:off x="6460331" y="2983707"/>
            <a:ext cx="2111628" cy="78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reject it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FB34C7DD-D27B-4C60-AB1B-1C63DE1DA41E}"/>
              </a:ext>
            </a:extLst>
          </p:cNvPr>
          <p:cNvSpPr txBox="1">
            <a:spLocks noChangeArrowheads="1"/>
          </p:cNvSpPr>
          <p:nvPr/>
        </p:nvSpPr>
        <p:spPr bwMode="auto">
          <a:xfrm>
            <a:off x="1230290" y="2328388"/>
            <a:ext cx="171055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06666 0.0777 " pathEditMode="relative" ptsTypes="AA">
                                      <p:cBhvr>
                                        <p:cTn id="10" dur="750" spd="-100000" fill="hold"/>
                                        <p:tgtEl>
                                          <p:spTgt spid="307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1" presetClass="entr" presetSubtype="8" fill="hold" grpId="0" nodeType="withEffect">
                                  <p:stCondLst>
                                    <p:cond delay="400"/>
                                  </p:stCondLst>
                                  <p:childTnLst>
                                    <p:set>
                                      <p:cBhvr>
                                        <p:cTn id="22" dur="1" fill="hold">
                                          <p:stCondLst>
                                            <p:cond delay="0"/>
                                          </p:stCondLst>
                                        </p:cTn>
                                        <p:tgtEl>
                                          <p:spTgt spid="10"/>
                                        </p:tgtEl>
                                        <p:attrNameLst>
                                          <p:attrName>style.visibility</p:attrName>
                                        </p:attrNameLst>
                                      </p:cBhvr>
                                      <p:to>
                                        <p:strVal val="visible"/>
                                      </p:to>
                                    </p:set>
                                    <p:animEffect transition="in" filter="wheel(8)">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18" presetClass="emph" presetSubtype="0" fill="hold" grpId="1" nodeType="withEffect">
                                  <p:stCondLst>
                                    <p:cond delay="0"/>
                                  </p:stCondLst>
                                  <p:childTnLst>
                                    <p:set>
                                      <p:cBhvr override="childStyle">
                                        <p:cTn id="30" dur="500" fill="hold"/>
                                        <p:tgtEl>
                                          <p:spTgt spid="5"/>
                                        </p:tgtEl>
                                        <p:attrNameLst>
                                          <p:attrName>style.textDecorationUnderline</p:attrName>
                                        </p:attrNameLst>
                                      </p:cBhvr>
                                      <p:to>
                                        <p:strVal val="true"/>
                                      </p:to>
                                    </p:se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4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3074" grpId="0"/>
      <p:bldP spid="3074" grpId="1"/>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65" b="6722"/>
          <a:stretch/>
        </p:blipFill>
        <p:spPr>
          <a:xfrm>
            <a:off x="0" y="-10887"/>
            <a:ext cx="9144000" cy="6868887"/>
          </a:xfrm>
          <a:prstGeom prst="rect">
            <a:avLst/>
          </a:prstGeom>
        </p:spPr>
      </p:pic>
      <p:sp>
        <p:nvSpPr>
          <p:cNvPr id="3074" name="Rectangle 2"/>
          <p:cNvSpPr>
            <a:spLocks noGrp="1" noChangeArrowheads="1"/>
          </p:cNvSpPr>
          <p:nvPr>
            <p:ph type="title"/>
          </p:nvPr>
        </p:nvSpPr>
        <p:spPr>
          <a:xfrm>
            <a:off x="457200" y="1722438"/>
            <a:ext cx="8229600" cy="3535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"And this is the condemnation, that the light has come into the world, and men loved darkness rather than light, because their deeds were evil."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3:19 </a:t>
            </a:r>
          </a:p>
        </p:txBody>
      </p:sp>
      <p:sp>
        <p:nvSpPr>
          <p:cNvPr id="6" name="Rectangle 2"/>
          <p:cNvSpPr txBox="1">
            <a:spLocks noChangeArrowheads="1"/>
          </p:cNvSpPr>
          <p:nvPr/>
        </p:nvSpPr>
        <p:spPr bwMode="auto">
          <a:xfrm>
            <a:off x="5715000" y="2971800"/>
            <a:ext cx="2667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darkness</a:t>
            </a:r>
          </a:p>
        </p:txBody>
      </p:sp>
      <p:sp>
        <p:nvSpPr>
          <p:cNvPr id="4" name="Rectangle 2"/>
          <p:cNvSpPr txBox="1">
            <a:spLocks noChangeArrowheads="1"/>
          </p:cNvSpPr>
          <p:nvPr/>
        </p:nvSpPr>
        <p:spPr bwMode="auto">
          <a:xfrm>
            <a:off x="3733800" y="4327002"/>
            <a:ext cx="1676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evil</a:t>
            </a:r>
          </a:p>
        </p:txBody>
      </p:sp>
      <p:sp>
        <p:nvSpPr>
          <p:cNvPr id="5" name="Rectangle 2"/>
          <p:cNvSpPr txBox="1">
            <a:spLocks noChangeArrowheads="1"/>
          </p:cNvSpPr>
          <p:nvPr/>
        </p:nvSpPr>
        <p:spPr bwMode="auto">
          <a:xfrm>
            <a:off x="6096000" y="3276600"/>
            <a:ext cx="160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gradFill>
                  <a:gsLst>
                    <a:gs pos="0">
                      <a:srgbClr val="000082"/>
                    </a:gs>
                    <a:gs pos="30000">
                      <a:srgbClr val="66008F"/>
                    </a:gs>
                    <a:gs pos="64999">
                      <a:srgbClr val="BA0066"/>
                    </a:gs>
                    <a:gs pos="89999">
                      <a:srgbClr val="FF0000"/>
                    </a:gs>
                    <a:gs pos="100000">
                      <a:srgbClr val="FF8200"/>
                    </a:gs>
                  </a:gsLst>
                  <a:lin ang="5400000" scaled="0"/>
                </a:gradFill>
                <a:effectLst>
                  <a:glow rad="63500">
                    <a:schemeClr val="bg1"/>
                  </a:glow>
                  <a:outerShdw blurRad="50800" dist="39000" dir="5460000" algn="tl">
                    <a:srgbClr val="000000">
                      <a:alpha val="38000"/>
                    </a:srgbClr>
                  </a:outerShdw>
                </a:effectLst>
                <a:latin typeface="Calibri" panose="020F0502020204030204" pitchFamily="34" charset="0"/>
              </a:rPr>
              <a:t>evil</a:t>
            </a:r>
          </a:p>
        </p:txBody>
      </p:sp>
      <p:sp>
        <p:nvSpPr>
          <p:cNvPr id="7" name="Rectangle 4"/>
          <p:cNvSpPr>
            <a:spLocks noChangeArrowheads="1"/>
          </p:cNvSpPr>
          <p:nvPr/>
        </p:nvSpPr>
        <p:spPr bwMode="auto">
          <a:xfrm>
            <a:off x="3355848" y="3602736"/>
            <a:ext cx="179986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contourW="8890">
              <a:bevelT w="38100" h="31750"/>
              <a:contourClr>
                <a:schemeClr val="accent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b="1" kern="0" dirty="0">
                <a:ln w="11430"/>
                <a:solidFill>
                  <a:srgbClr val="FFC000"/>
                </a:solidFill>
                <a:effectLst>
                  <a:glow rad="63500">
                    <a:srgbClr val="000000"/>
                  </a:glow>
                  <a:outerShdw blurRad="50800" dist="39000" dir="5460000" algn="tl">
                    <a:srgbClr val="000000">
                      <a:alpha val="38000"/>
                    </a:srgbClr>
                  </a:outerShdw>
                </a:effectLst>
                <a:latin typeface="Calibri" panose="020F0502020204030204" pitchFamily="34" charset="0"/>
                <a:ea typeface="+mj-ea"/>
                <a:cs typeface="+mj-cs"/>
              </a:rPr>
              <a:t>light</a:t>
            </a:r>
            <a:endParaRPr lang="en-US" sz="4400" b="1"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Calibri" panose="020F0502020204030204" pitchFamily="34" charset="0"/>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250" fill="hold"/>
                                        <p:tgtEl>
                                          <p:spTgt spid="3074"/>
                                        </p:tgtEl>
                                        <p:attrNameLst>
                                          <p:attrName>ppt_w</p:attrName>
                                        </p:attrNameLst>
                                      </p:cBhvr>
                                      <p:tavLst>
                                        <p:tav tm="0">
                                          <p:val>
                                            <p:fltVal val="0"/>
                                          </p:val>
                                        </p:tav>
                                        <p:tav tm="100000">
                                          <p:val>
                                            <p:strVal val="#ppt_w"/>
                                          </p:val>
                                        </p:tav>
                                      </p:tavLst>
                                    </p:anim>
                                    <p:anim calcmode="lin" valueType="num">
                                      <p:cBhvr>
                                        <p:cTn id="8" dur="12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275 -0.24422 " pathEditMode="relative" ptsTypes="AA">
                                      <p:cBhvr>
                                        <p:cTn id="10" dur="1250" spd="-100000" fill="hold"/>
                                        <p:tgtEl>
                                          <p:spTgt spid="307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par>
                                <p:cTn id="16" presetID="6" presetClass="emph" presetSubtype="0" fill="hold" grpId="4" nodeType="withEffect">
                                  <p:stCondLst>
                                    <p:cond delay="0"/>
                                  </p:stCondLst>
                                  <p:childTnLst>
                                    <p:animScale>
                                      <p:cBhvr>
                                        <p:cTn id="17" dur="2000" fill="hold"/>
                                        <p:tgtEl>
                                          <p:spTgt spid="6"/>
                                        </p:tgtEl>
                                      </p:cBhvr>
                                      <p:by x="170000" y="170000"/>
                                    </p:animScale>
                                  </p:childTnLst>
                                </p:cTn>
                              </p:par>
                              <p:par>
                                <p:cTn id="18" presetID="3" presetClass="emph" presetSubtype="6" fill="hold" grpId="3" nodeType="withEffect">
                                  <p:stCondLst>
                                    <p:cond delay="0"/>
                                  </p:stCondLst>
                                  <p:childTnLst>
                                    <p:animClr clrSpc="hsl" dir="cw">
                                      <p:cBhvr override="childStyle">
                                        <p:cTn id="19" dur="2000" fill="hold"/>
                                        <p:tgtEl>
                                          <p:spTgt spid="6"/>
                                        </p:tgtEl>
                                        <p:attrNameLst>
                                          <p:attrName>style.color</p:attrName>
                                        </p:attrNameLst>
                                      </p:cBhvr>
                                      <p:to>
                                        <a:srgbClr val="111111"/>
                                      </p:to>
                                    </p:animClr>
                                  </p:childTnLst>
                                </p:cTn>
                              </p:par>
                              <p:par>
                                <p:cTn id="20" presetID="0" presetClass="path" presetSubtype="0" accel="50000" decel="50000" fill="hold" grpId="5" nodeType="withEffect">
                                  <p:stCondLst>
                                    <p:cond delay="0"/>
                                  </p:stCondLst>
                                  <p:childTnLst>
                                    <p:animMotion origin="layout" path="M -3.33333E-6 -2.96296E-6 L -0.01319 0.04167 " pathEditMode="relative" rAng="0" ptsTypes="AA">
                                      <p:cBhvr>
                                        <p:cTn id="21" dur="2000" fill="hold"/>
                                        <p:tgtEl>
                                          <p:spTgt spid="6"/>
                                        </p:tgtEl>
                                        <p:attrNameLst>
                                          <p:attrName>ppt_x</p:attrName>
                                          <p:attrName>ppt_y</p:attrName>
                                        </p:attrNameLst>
                                      </p:cBhvr>
                                      <p:rCtr x="-660" y="2083"/>
                                    </p:animMotion>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3" presetClass="emph" presetSubtype="6" fill="hold" grpId="3" nodeType="withEffect">
                                  <p:stCondLst>
                                    <p:cond delay="0"/>
                                  </p:stCondLst>
                                  <p:childTnLst>
                                    <p:animClr clrSpc="hsl" dir="cw">
                                      <p:cBhvr override="childStyle">
                                        <p:cTn id="26" dur="2000" fill="hold"/>
                                        <p:tgtEl>
                                          <p:spTgt spid="7"/>
                                        </p:tgtEl>
                                        <p:attrNameLst>
                                          <p:attrName>style.color</p:attrName>
                                        </p:attrNameLst>
                                      </p:cBhvr>
                                      <p:to>
                                        <a:schemeClr val="bg1"/>
                                      </p:to>
                                    </p:animClr>
                                  </p:childTnLst>
                                </p:cTn>
                              </p:par>
                              <p:par>
                                <p:cTn id="27" presetID="0" presetClass="path" presetSubtype="0" accel="50000" decel="50000" fill="hold" grpId="2" nodeType="withEffect">
                                  <p:stCondLst>
                                    <p:cond delay="0"/>
                                  </p:stCondLst>
                                  <p:childTnLst>
                                    <p:animMotion origin="layout" path="M -1.38889E-6 3.358E-6 L -0.23246 -0.32031 " pathEditMode="relative" rAng="0" ptsTypes="AA">
                                      <p:cBhvr>
                                        <p:cTn id="28" dur="2000" fill="hold"/>
                                        <p:tgtEl>
                                          <p:spTgt spid="7"/>
                                        </p:tgtEl>
                                        <p:attrNameLst>
                                          <p:attrName>ppt_x</p:attrName>
                                          <p:attrName>ppt_y</p:attrName>
                                        </p:attrNameLst>
                                      </p:cBhvr>
                                      <p:rCtr x="-11632" y="-16027"/>
                                    </p:animMotion>
                                  </p:childTnLst>
                                </p:cTn>
                              </p:par>
                              <p:par>
                                <p:cTn id="29" presetID="10" presetClass="exit" presetSubtype="0" fill="hold" grpId="2" nodeType="withEffect">
                                  <p:stCondLst>
                                    <p:cond delay="0"/>
                                  </p:stCondLst>
                                  <p:childTnLst>
                                    <p:animEffect transition="out" filter="fade">
                                      <p:cBhvr>
                                        <p:cTn id="30" dur="1750"/>
                                        <p:tgtEl>
                                          <p:spTgt spid="3074"/>
                                        </p:tgtEl>
                                      </p:cBhvr>
                                    </p:animEffect>
                                    <p:set>
                                      <p:cBhvr>
                                        <p:cTn id="31" dur="1" fill="hold">
                                          <p:stCondLst>
                                            <p:cond delay="1749"/>
                                          </p:stCondLst>
                                        </p:cTn>
                                        <p:tgtEl>
                                          <p:spTgt spid="307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par>
                                <p:cTn id="35" presetID="3" presetClass="emph" presetSubtype="6" fill="hold" grpId="3" nodeType="withEffect">
                                  <p:stCondLst>
                                    <p:cond delay="0"/>
                                  </p:stCondLst>
                                  <p:childTnLst>
                                    <p:animClr clrSpc="hsl" dir="cw">
                                      <p:cBhvr override="childStyle">
                                        <p:cTn id="36" dur="2000" fill="hold"/>
                                        <p:tgtEl>
                                          <p:spTgt spid="4"/>
                                        </p:tgtEl>
                                        <p:attrNameLst>
                                          <p:attrName>style.color</p:attrName>
                                        </p:attrNameLst>
                                      </p:cBhvr>
                                      <p:to>
                                        <a:srgbClr val="FF0000"/>
                                      </p:to>
                                    </p:animClr>
                                  </p:childTnLst>
                                </p:cTn>
                              </p:par>
                              <p:par>
                                <p:cTn id="37" presetID="0" presetClass="path" presetSubtype="0" accel="50000" decel="50000" fill="hold" grpId="1" nodeType="withEffect">
                                  <p:stCondLst>
                                    <p:cond delay="0"/>
                                  </p:stCondLst>
                                  <p:childTnLst>
                                    <p:animMotion origin="layout" path="M 0 0.00023 L 0.2566 -0.15671 " pathEditMode="relative" rAng="0" ptsTypes="AA">
                                      <p:cBhvr>
                                        <p:cTn id="38" dur="2000" fill="hold"/>
                                        <p:tgtEl>
                                          <p:spTgt spid="4"/>
                                        </p:tgtEl>
                                        <p:attrNameLst>
                                          <p:attrName>ppt_x</p:attrName>
                                          <p:attrName>ppt_y</p:attrName>
                                        </p:attrNameLst>
                                      </p:cBhvr>
                                      <p:rCtr x="12830" y="-7847"/>
                                    </p:animMotion>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
                                        <p:tgtEl>
                                          <p:spTgt spid="5"/>
                                        </p:tgtEl>
                                      </p:cBhvr>
                                    </p:animEffect>
                                  </p:childTnLst>
                                </p:cTn>
                              </p:par>
                            </p:childTnLst>
                          </p:cTn>
                        </p:par>
                        <p:par>
                          <p:cTn id="43" fill="hold">
                            <p:stCondLst>
                              <p:cond delay="2100"/>
                            </p:stCondLst>
                            <p:childTnLst>
                              <p:par>
                                <p:cTn id="44" presetID="10" presetClass="exit" presetSubtype="0" fill="hold" grpId="2"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exit" presetSubtype="0" fill="hold" grpId="1" nodeType="clickEffect">
                                  <p:stCondLst>
                                    <p:cond delay="0"/>
                                  </p:stCondLst>
                                  <p:childTnLst>
                                    <p:set>
                                      <p:cBhvr>
                                        <p:cTn id="50" dur="1" fill="hold">
                                          <p:stCondLst>
                                            <p:cond delay="999"/>
                                          </p:stCondLst>
                                        </p:cTn>
                                        <p:tgtEl>
                                          <p:spTgt spid="7"/>
                                        </p:tgtEl>
                                        <p:attrNameLst>
                                          <p:attrName>style.visibility</p:attrName>
                                        </p:attrNameLst>
                                      </p:cBhvr>
                                      <p:to>
                                        <p:strVal val="hidden"/>
                                      </p:to>
                                    </p:set>
                                    <p:animEffect transition="out" filter="dissolve">
                                      <p:cBhvr>
                                        <p:cTn id="51" dur="1000">
                                          <p:stCondLst>
                                            <p:cond delay="0"/>
                                          </p:stCondLst>
                                        </p:cTn>
                                        <p:tgtEl>
                                          <p:spTgt spid="7"/>
                                        </p:tgtEl>
                                      </p:cBhvr>
                                    </p:animEffect>
                                    <p:anim to="" calcmode="lin" valueType="num">
                                      <p:cBhvr>
                                        <p:cTn id="52"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53"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54" presetID="10" presetClass="exit" presetSubtype="0" fill="hold" grpId="2" nodeType="withEffect">
                                  <p:stCondLst>
                                    <p:cond delay="0"/>
                                  </p:stCondLst>
                                  <p:childTnLst>
                                    <p:animEffect transition="out" filter="fade">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par>
                                <p:cTn id="57" presetID="55" presetClass="exit" presetSubtype="0" fill="hold" grpId="6" nodeType="withEffect">
                                  <p:stCondLst>
                                    <p:cond delay="0"/>
                                  </p:stCondLst>
                                  <p:childTnLst>
                                    <p:anim calcmode="lin" valueType="num">
                                      <p:cBhvr>
                                        <p:cTn id="58" dur="1000"/>
                                        <p:tgtEl>
                                          <p:spTgt spid="6"/>
                                        </p:tgtEl>
                                        <p:attrNameLst>
                                          <p:attrName>ppt_w</p:attrName>
                                        </p:attrNameLst>
                                      </p:cBhvr>
                                      <p:tavLst>
                                        <p:tav tm="0">
                                          <p:val>
                                            <p:strVal val="ppt_w"/>
                                          </p:val>
                                        </p:tav>
                                        <p:tav tm="100000">
                                          <p:val>
                                            <p:strVal val="ppt_w*0.70"/>
                                          </p:val>
                                        </p:tav>
                                      </p:tavLst>
                                    </p:anim>
                                    <p:anim calcmode="lin" valueType="num">
                                      <p:cBhvr>
                                        <p:cTn id="59" dur="1000"/>
                                        <p:tgtEl>
                                          <p:spTgt spid="6"/>
                                        </p:tgtEl>
                                        <p:attrNameLst>
                                          <p:attrName>ppt_h</p:attrName>
                                        </p:attrNameLst>
                                      </p:cBhvr>
                                      <p:tavLst>
                                        <p:tav tm="0">
                                          <p:val>
                                            <p:strVal val="ppt_h"/>
                                          </p:val>
                                        </p:tav>
                                        <p:tav tm="100000">
                                          <p:val>
                                            <p:strVal val="ppt_h"/>
                                          </p:val>
                                        </p:tav>
                                      </p:tavLst>
                                    </p:anim>
                                    <p:animEffect transition="out" filter="fade">
                                      <p:cBhvr>
                                        <p:cTn id="60" dur="1000"/>
                                        <p:tgtEl>
                                          <p:spTgt spid="6"/>
                                        </p:tgtEl>
                                      </p:cBhvr>
                                    </p:animEffect>
                                    <p:set>
                                      <p:cBhvr>
                                        <p:cTn id="6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6" grpId="0"/>
      <p:bldP spid="6" grpId="2"/>
      <p:bldP spid="6" grpId="3"/>
      <p:bldP spid="6" grpId="4"/>
      <p:bldP spid="6" grpId="5"/>
      <p:bldP spid="6" grpId="6"/>
      <p:bldP spid="4" grpId="0"/>
      <p:bldP spid="4" grpId="1"/>
      <p:bldP spid="4" grpId="2"/>
      <p:bldP spid="4" grpId="3"/>
      <p:bldP spid="5" grpId="0"/>
      <p:bldP spid="7" grpId="0"/>
      <p:bldP spid="7" grpId="1"/>
      <p:bldP spid="7" grpId="2"/>
      <p:bldP spid="7"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13" t="2062" r="1613" b="5154"/>
          <a:stretch/>
        </p:blipFill>
        <p:spPr>
          <a:xfrm>
            <a:off x="0" y="0"/>
            <a:ext cx="9144000" cy="6858000"/>
          </a:xfrm>
          <a:prstGeom prst="rect">
            <a:avLst/>
          </a:prstGeom>
        </p:spPr>
      </p:pic>
      <p:sp>
        <p:nvSpPr>
          <p:cNvPr id="6" name="Title 1"/>
          <p:cNvSpPr txBox="1">
            <a:spLocks/>
          </p:cNvSpPr>
          <p:nvPr/>
        </p:nvSpPr>
        <p:spPr>
          <a:xfrm>
            <a:off x="3268603" y="3277057"/>
            <a:ext cx="44196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6350" cmpd="sng">
                  <a:no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its works are evil</a:t>
            </a:r>
          </a:p>
        </p:txBody>
      </p:sp>
      <p:sp>
        <p:nvSpPr>
          <p:cNvPr id="5" name="Title 1"/>
          <p:cNvSpPr txBox="1">
            <a:spLocks/>
          </p:cNvSpPr>
          <p:nvPr/>
        </p:nvSpPr>
        <p:spPr>
          <a:xfrm>
            <a:off x="2133600" y="1978534"/>
            <a:ext cx="2133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no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world</a:t>
            </a:r>
          </a:p>
        </p:txBody>
      </p:sp>
      <p:sp>
        <p:nvSpPr>
          <p:cNvPr id="3074" name="Rectangle 2"/>
          <p:cNvSpPr>
            <a:spLocks noGrp="1" noChangeArrowheads="1"/>
          </p:cNvSpPr>
          <p:nvPr>
            <p:ph type="title"/>
          </p:nvPr>
        </p:nvSpPr>
        <p:spPr>
          <a:xfrm>
            <a:off x="762000" y="1905000"/>
            <a:ext cx="7696200" cy="2971800"/>
          </a:xfrm>
        </p:spPr>
        <p:txBody>
          <a:bodyPr>
            <a:scene3d>
              <a:camera prst="orthographicFront"/>
              <a:lightRig rig="freezing" dir="tl"/>
            </a:scene3d>
            <a:sp3d extrusionH="50800" contourW="12700" prstMaterial="plastic">
              <a:bevelT w="38100" h="38100"/>
              <a:contourClr>
                <a:srgbClr val="FFFFCC"/>
              </a:contourClr>
            </a:sp3d>
          </a:bodyPr>
          <a:lstStyle/>
          <a:p>
            <a:pPr eaLnBrk="1" hangingPunct="1"/>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"The world cannot hate you, but it hates Me because I testify of it that its works are evil."      </a:t>
            </a:r>
            <a:r>
              <a:rPr lang="en-US" altLang="en-US" sz="3200" b="1" i="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John 7:7</a:t>
            </a:r>
            <a:r>
              <a:rPr lang="en-US" altLang="en-US" sz="4000" b="1" i="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10" name="Rectangle 2">
            <a:extLst>
              <a:ext uri="{FF2B5EF4-FFF2-40B4-BE49-F238E27FC236}">
                <a16:creationId xmlns:a16="http://schemas.microsoft.com/office/drawing/2014/main" id="{7E3E5B86-9B43-40FB-888F-AD2553075C64}"/>
              </a:ext>
            </a:extLst>
          </p:cNvPr>
          <p:cNvSpPr txBox="1">
            <a:spLocks noChangeArrowheads="1"/>
          </p:cNvSpPr>
          <p:nvPr/>
        </p:nvSpPr>
        <p:spPr bwMode="auto">
          <a:xfrm>
            <a:off x="2292734" y="2027717"/>
            <a:ext cx="1812074" cy="77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50800" contourW="12700" prstMaterial="plastic">
              <a:bevelT w="38100" h="3810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world</a:t>
            </a:r>
            <a:endParaRPr lang="en-US" altLang="en-US" sz="40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B9F9EEC7-198B-4BE8-828E-FC2EC038EB65}"/>
              </a:ext>
            </a:extLst>
          </p:cNvPr>
          <p:cNvSpPr txBox="1">
            <a:spLocks noChangeArrowheads="1"/>
          </p:cNvSpPr>
          <p:nvPr/>
        </p:nvSpPr>
        <p:spPr bwMode="auto">
          <a:xfrm>
            <a:off x="2230582" y="2026920"/>
            <a:ext cx="1945178" cy="76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world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B2D6439E-4794-4AFF-8CDC-04B172084634}"/>
              </a:ext>
            </a:extLst>
          </p:cNvPr>
          <p:cNvSpPr txBox="1">
            <a:spLocks noChangeArrowheads="1"/>
          </p:cNvSpPr>
          <p:nvPr/>
        </p:nvSpPr>
        <p:spPr bwMode="auto">
          <a:xfrm>
            <a:off x="3291840" y="3377889"/>
            <a:ext cx="439743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its works are evil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 name="Rectangle 2"/>
          <p:cNvSpPr txBox="1">
            <a:spLocks noChangeArrowheads="1"/>
          </p:cNvSpPr>
          <p:nvPr/>
        </p:nvSpPr>
        <p:spPr bwMode="auto">
          <a:xfrm>
            <a:off x="6096000" y="3276600"/>
            <a:ext cx="160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gradFill>
                  <a:gsLst>
                    <a:gs pos="0">
                      <a:srgbClr val="000082"/>
                    </a:gs>
                    <a:gs pos="30000">
                      <a:srgbClr val="66008F"/>
                    </a:gs>
                    <a:gs pos="64999">
                      <a:srgbClr val="BA0066"/>
                    </a:gs>
                    <a:gs pos="89999">
                      <a:srgbClr val="FF0000"/>
                    </a:gs>
                    <a:gs pos="100000">
                      <a:srgbClr val="FF8200"/>
                    </a:gs>
                  </a:gsLst>
                  <a:lin ang="5400000" scaled="0"/>
                </a:gradFill>
                <a:effectLst>
                  <a:glow rad="63500">
                    <a:schemeClr val="bg1"/>
                  </a:glow>
                  <a:outerShdw blurRad="50800" dist="39000" dir="5460000" algn="tl">
                    <a:srgbClr val="000000">
                      <a:alpha val="38000"/>
                    </a:srgbClr>
                  </a:outerShdw>
                </a:effectLst>
                <a:latin typeface="Calibri" panose="020F0502020204030204" pitchFamily="34" charset="0"/>
              </a:rPr>
              <a:t>evil</a:t>
            </a:r>
          </a:p>
        </p:txBody>
      </p:sp>
      <p:sp>
        <p:nvSpPr>
          <p:cNvPr id="9" name="Rectangle 2" hidden="1">
            <a:extLst>
              <a:ext uri="{FF2B5EF4-FFF2-40B4-BE49-F238E27FC236}">
                <a16:creationId xmlns:a16="http://schemas.microsoft.com/office/drawing/2014/main" id="{B841EE04-9A28-4C74-86A7-0F996A8D133D}"/>
              </a:ext>
            </a:extLst>
          </p:cNvPr>
          <p:cNvSpPr txBox="1">
            <a:spLocks noChangeArrowheads="1"/>
          </p:cNvSpPr>
          <p:nvPr/>
        </p:nvSpPr>
        <p:spPr bwMode="auto">
          <a:xfrm>
            <a:off x="3478066" y="2535717"/>
            <a:ext cx="1795749" cy="7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solidFill>
                  <a:srgbClr val="00FF00"/>
                </a:solidFill>
                <a:latin typeface="Calibri" panose="020F0502020204030204" pitchFamily="34" charset="0"/>
              </a:rPr>
              <a:t>world</a:t>
            </a:r>
            <a:endParaRPr lang="en-US" altLang="en-US" sz="4000" b="1" i="1" kern="0" dirty="0">
              <a:solidFill>
                <a:srgbClr val="00FF00"/>
              </a:solidFill>
              <a:latin typeface="Calibri" panose="020F0502020204030204" pitchFamily="34" charset="0"/>
            </a:endParaRPr>
          </a:p>
        </p:txBody>
      </p:sp>
    </p:spTree>
    <p:extLst>
      <p:ext uri="{BB962C8B-B14F-4D97-AF65-F5344CB8AC3E}">
        <p14:creationId xmlns:p14="http://schemas.microsoft.com/office/powerpoint/2010/main" val="30181511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8" presetClass="emph" presetSubtype="0" fill="hold" grpId="1" nodeType="withEffect">
                                  <p:stCondLst>
                                    <p:cond delay="0"/>
                                  </p:stCondLst>
                                  <p:childTnLst>
                                    <p:set>
                                      <p:cBhvr override="childStyle">
                                        <p:cTn id="20" dur="500" fill="hold"/>
                                        <p:tgtEl>
                                          <p:spTgt spid="5"/>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8" presetClass="emph" presetSubtype="0" fill="hold" grpId="1" nodeType="withEffect">
                                  <p:stCondLst>
                                    <p:cond delay="0"/>
                                  </p:stCondLst>
                                  <p:childTnLst>
                                    <p:set>
                                      <p:cBhvr override="childStyle">
                                        <p:cTn id="30" dur="500" fill="hold"/>
                                        <p:tgtEl>
                                          <p:spTgt spid="6"/>
                                        </p:tgtEl>
                                        <p:attrNameLst>
                                          <p:attrName>style.textDecorationUnderline</p:attrName>
                                        </p:attrNameLst>
                                      </p:cBhvr>
                                      <p:to>
                                        <p:strVal val="true"/>
                                      </p:to>
                                    </p:set>
                                  </p:childTnLst>
                                </p:cTn>
                              </p:par>
                              <p:par>
                                <p:cTn id="31" presetID="2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par>
                                <p:cTn id="39" presetID="42" presetClass="path" presetSubtype="0" accel="50000" decel="50000" fill="hold" grpId="1" nodeType="withEffect">
                                  <p:stCondLst>
                                    <p:cond delay="0"/>
                                  </p:stCondLst>
                                  <p:childTnLst>
                                    <p:animMotion origin="layout" path="M 3.61111E-6 -1.85185E-6 L 0.12864 0.07246 " pathEditMode="relative" rAng="0" ptsTypes="AA">
                                      <p:cBhvr>
                                        <p:cTn id="40" dur="2000" fill="hold"/>
                                        <p:tgtEl>
                                          <p:spTgt spid="10"/>
                                        </p:tgtEl>
                                        <p:attrNameLst>
                                          <p:attrName>ppt_x</p:attrName>
                                          <p:attrName>ppt_y</p:attrName>
                                        </p:attrNameLst>
                                      </p:cBhvr>
                                      <p:rCtr x="6424" y="3611"/>
                                    </p:animMotion>
                                  </p:childTnLst>
                                </p:cTn>
                              </p:par>
                              <p:par>
                                <p:cTn id="41" presetID="10" presetClass="exit" presetSubtype="0" fill="hold" grpId="1" nodeType="withEffect">
                                  <p:stCondLst>
                                    <p:cond delay="0"/>
                                  </p:stCondLst>
                                  <p:childTnLst>
                                    <p:animEffect transition="out" filter="fade">
                                      <p:cBhvr>
                                        <p:cTn id="42" dur="1250"/>
                                        <p:tgtEl>
                                          <p:spTgt spid="3074"/>
                                        </p:tgtEl>
                                      </p:cBhvr>
                                    </p:animEffect>
                                    <p:set>
                                      <p:cBhvr>
                                        <p:cTn id="43" dur="1" fill="hold">
                                          <p:stCondLst>
                                            <p:cond delay="1249"/>
                                          </p:stCondLst>
                                        </p:cTn>
                                        <p:tgtEl>
                                          <p:spTgt spid="307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5" grpId="0"/>
      <p:bldP spid="5" grpId="1"/>
      <p:bldP spid="5" grpId="2"/>
      <p:bldP spid="3074" grpId="0"/>
      <p:bldP spid="3074" grpId="1"/>
      <p:bldP spid="10" grpId="0"/>
      <p:bldP spid="10" grpId="1"/>
      <p:bldP spid="7" grpId="0"/>
      <p:bldP spid="7" grpId="1"/>
      <p:bldP spid="8" grpId="0"/>
      <p:bldP spid="8" grpId="1"/>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607" r="14217"/>
          <a:stretch/>
        </p:blipFill>
        <p:spPr>
          <a:xfrm>
            <a:off x="0" y="0"/>
            <a:ext cx="9144000" cy="6934200"/>
          </a:xfrm>
          <a:prstGeom prst="rect">
            <a:avLst/>
          </a:prstGeom>
        </p:spPr>
      </p:pic>
      <p:sp>
        <p:nvSpPr>
          <p:cNvPr id="3074" name="Rectangle 2"/>
          <p:cNvSpPr>
            <a:spLocks noGrp="1" noChangeArrowheads="1"/>
          </p:cNvSpPr>
          <p:nvPr>
            <p:ph type="title"/>
          </p:nvPr>
        </p:nvSpPr>
        <p:spPr>
          <a:xfrm>
            <a:off x="457200" y="1189038"/>
            <a:ext cx="8229600" cy="4449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"If you were of the world, the world would love its own. Yet because you are not of the world, but I chose you out of the world, therefore the world hates you."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15:19</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4"/>
          <p:cNvSpPr>
            <a:spLocks noChangeArrowheads="1"/>
          </p:cNvSpPr>
          <p:nvPr/>
        </p:nvSpPr>
        <p:spPr bwMode="auto">
          <a:xfrm>
            <a:off x="4267200" y="2552700"/>
            <a:ext cx="4343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not of the world</a:t>
            </a:r>
          </a:p>
        </p:txBody>
      </p:sp>
      <p:sp>
        <p:nvSpPr>
          <p:cNvPr id="4" name="Rectangle 4"/>
          <p:cNvSpPr>
            <a:spLocks noChangeArrowheads="1"/>
          </p:cNvSpPr>
          <p:nvPr/>
        </p:nvSpPr>
        <p:spPr bwMode="auto">
          <a:xfrm>
            <a:off x="1344168" y="3264408"/>
            <a:ext cx="3314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 chose you</a:t>
            </a:r>
          </a:p>
        </p:txBody>
      </p:sp>
      <p:sp>
        <p:nvSpPr>
          <p:cNvPr id="6" name="Rectangle 2">
            <a:extLst>
              <a:ext uri="{FF2B5EF4-FFF2-40B4-BE49-F238E27FC236}">
                <a16:creationId xmlns:a16="http://schemas.microsoft.com/office/drawing/2014/main" id="{B0BA0024-C1F2-45F8-B7B4-08C73107E43E}"/>
              </a:ext>
            </a:extLst>
          </p:cNvPr>
          <p:cNvSpPr txBox="1">
            <a:spLocks noChangeArrowheads="1"/>
          </p:cNvSpPr>
          <p:nvPr/>
        </p:nvSpPr>
        <p:spPr bwMode="auto">
          <a:xfrm>
            <a:off x="3478066" y="2535717"/>
            <a:ext cx="1795749" cy="7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50800" contourW="12700" prstMaterial="plastic">
              <a:bevelT w="38100" h="3810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world</a:t>
            </a:r>
            <a:endParaRPr lang="en-US" altLang="en-US" sz="40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5DA8A509-392C-418B-A5BA-EF60F32BCBF7}"/>
              </a:ext>
            </a:extLst>
          </p:cNvPr>
          <p:cNvSpPr txBox="1">
            <a:spLocks noChangeArrowheads="1"/>
          </p:cNvSpPr>
          <p:nvPr/>
        </p:nvSpPr>
        <p:spPr bwMode="auto">
          <a:xfrm>
            <a:off x="3478066" y="2535717"/>
            <a:ext cx="1795749" cy="7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50800" contourW="12700" prstMaterial="plastic">
              <a:bevelT w="38100" h="3810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world</a:t>
            </a:r>
            <a:endParaRPr lang="en-US" altLang="en-US" sz="40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352CC351-4F0C-45F1-88EA-3486A05500D1}"/>
              </a:ext>
            </a:extLst>
          </p:cNvPr>
          <p:cNvSpPr txBox="1">
            <a:spLocks noChangeArrowheads="1"/>
          </p:cNvSpPr>
          <p:nvPr/>
        </p:nvSpPr>
        <p:spPr bwMode="auto">
          <a:xfrm>
            <a:off x="3478066" y="2535717"/>
            <a:ext cx="1795749" cy="7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50800" contourW="12700" prstMaterial="plastic">
              <a:bevelT w="38100" h="3810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world</a:t>
            </a:r>
            <a:endParaRPr lang="en-US" altLang="en-US" sz="40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70048F70-4079-4C77-8707-23B7C368ADDF}"/>
              </a:ext>
            </a:extLst>
          </p:cNvPr>
          <p:cNvSpPr txBox="1">
            <a:spLocks noChangeArrowheads="1"/>
          </p:cNvSpPr>
          <p:nvPr/>
        </p:nvSpPr>
        <p:spPr bwMode="auto">
          <a:xfrm>
            <a:off x="3478066" y="2535717"/>
            <a:ext cx="1795749" cy="7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50800" contourW="12700" prstMaterial="plastic">
              <a:bevelT w="38100" h="3810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world</a:t>
            </a:r>
            <a:endParaRPr lang="en-US" altLang="en-US" sz="40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withEffect">
                                  <p:stCondLst>
                                    <p:cond delay="0"/>
                                  </p:stCondLst>
                                  <p:childTnLst>
                                    <p:animMotion origin="layout" path="M -2.22222E-6 -2.59259E-6 L 0.2099 -0.16574 " pathEditMode="relative" rAng="0" ptsTypes="AA">
                                      <p:cBhvr>
                                        <p:cTn id="6" dur="2000" fill="hold"/>
                                        <p:tgtEl>
                                          <p:spTgt spid="6"/>
                                        </p:tgtEl>
                                        <p:attrNameLst>
                                          <p:attrName>ppt_x</p:attrName>
                                          <p:attrName>ppt_y</p:attrName>
                                        </p:attrNameLst>
                                      </p:cBhvr>
                                      <p:rCtr x="10486" y="-8287"/>
                                    </p:animMotion>
                                  </p:childTnLst>
                                </p:cTn>
                              </p:par>
                              <p:par>
                                <p:cTn id="7" presetID="42" presetClass="path" presetSubtype="0" accel="50000" decel="50000" fill="hold" grpId="1" nodeType="withEffect">
                                  <p:stCondLst>
                                    <p:cond delay="0"/>
                                  </p:stCondLst>
                                  <p:childTnLst>
                                    <p:animMotion origin="layout" path="M -2.22222E-6 -2.59259E-6 L 0.35851 0.02894 " pathEditMode="relative" rAng="0" ptsTypes="AA">
                                      <p:cBhvr>
                                        <p:cTn id="8" dur="2000" fill="hold"/>
                                        <p:tgtEl>
                                          <p:spTgt spid="7"/>
                                        </p:tgtEl>
                                        <p:attrNameLst>
                                          <p:attrName>ppt_x</p:attrName>
                                          <p:attrName>ppt_y</p:attrName>
                                        </p:attrNameLst>
                                      </p:cBhvr>
                                      <p:rCtr x="17917" y="1435"/>
                                    </p:animMotion>
                                  </p:childTnLst>
                                </p:cTn>
                              </p:par>
                              <p:par>
                                <p:cTn id="9" presetID="42" presetClass="path" presetSubtype="0" accel="50000" decel="50000" fill="hold" grpId="1" nodeType="withEffect">
                                  <p:stCondLst>
                                    <p:cond delay="0"/>
                                  </p:stCondLst>
                                  <p:childTnLst>
                                    <p:animMotion origin="layout" path="M -2.22222E-6 -2.59259E-6 L 0.34618 0.12685 " pathEditMode="relative" rAng="0" ptsTypes="AA">
                                      <p:cBhvr>
                                        <p:cTn id="10" dur="2000" fill="hold"/>
                                        <p:tgtEl>
                                          <p:spTgt spid="8"/>
                                        </p:tgtEl>
                                        <p:attrNameLst>
                                          <p:attrName>ppt_x</p:attrName>
                                          <p:attrName>ppt_y</p:attrName>
                                        </p:attrNameLst>
                                      </p:cBhvr>
                                      <p:rCtr x="17309" y="6343"/>
                                    </p:animMotion>
                                  </p:childTnLst>
                                </p:cTn>
                              </p:par>
                              <p:par>
                                <p:cTn id="11" presetID="42" presetClass="path" presetSubtype="0" accel="50000" decel="50000" fill="hold" grpId="1" nodeType="withEffect">
                                  <p:stCondLst>
                                    <p:cond delay="0"/>
                                  </p:stCondLst>
                                  <p:childTnLst>
                                    <p:animMotion origin="layout" path="M -2.22222E-6 -2.59259E-6 L 0.0467 0.22454 " pathEditMode="relative" rAng="0" ptsTypes="AA">
                                      <p:cBhvr>
                                        <p:cTn id="12" dur="2000" fill="hold"/>
                                        <p:tgtEl>
                                          <p:spTgt spid="9"/>
                                        </p:tgtEl>
                                        <p:attrNameLst>
                                          <p:attrName>ppt_x</p:attrName>
                                          <p:attrName>ppt_y</p:attrName>
                                        </p:attrNameLst>
                                      </p:cBhvr>
                                      <p:rCtr x="2326" y="11227"/>
                                    </p:animMotion>
                                  </p:childTnLst>
                                </p:cTn>
                              </p:par>
                              <p:par>
                                <p:cTn id="13" presetID="31" presetClass="entr" presetSubtype="0" fill="hold" grpId="0" nodeType="withEffect">
                                  <p:stCondLst>
                                    <p:cond delay="125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par>
                                <p:cTn id="19" presetID="10" presetClass="exit" presetSubtype="0" fill="hold" grpId="0" nodeType="withEffect">
                                  <p:stCondLst>
                                    <p:cond delay="225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225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0" nodeType="withEffect">
                                  <p:stCondLst>
                                    <p:cond delay="225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0" nodeType="withEffect">
                                  <p:stCondLst>
                                    <p:cond delay="225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5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50"/>
                                        <p:tgtEl>
                                          <p:spTgt spid="5"/>
                                        </p:tgtEl>
                                      </p:cBhvr>
                                    </p:animEffect>
                                  </p:childTnLst>
                                </p:cTn>
                              </p:par>
                              <p:par>
                                <p:cTn id="39" presetID="8" presetClass="emph" presetSubtype="0" fill="hold" grpId="2" nodeType="withEffect">
                                  <p:stCondLst>
                                    <p:cond delay="100"/>
                                  </p:stCondLst>
                                  <p:childTnLst>
                                    <p:animRot by="-5400000">
                                      <p:cBhvr>
                                        <p:cTn id="40" dur="1900" fill="hold"/>
                                        <p:tgtEl>
                                          <p:spTgt spid="5"/>
                                        </p:tgtEl>
                                        <p:attrNameLst>
                                          <p:attrName>r</p:attrName>
                                        </p:attrNameLst>
                                      </p:cBhvr>
                                    </p:animRot>
                                  </p:childTnLst>
                                </p:cTn>
                              </p:par>
                              <p:par>
                                <p:cTn id="41" presetID="0" presetClass="path" presetSubtype="0" accel="50000" decel="50000" fill="hold" grpId="3" nodeType="withEffect">
                                  <p:stCondLst>
                                    <p:cond delay="100"/>
                                  </p:stCondLst>
                                  <p:childTnLst>
                                    <p:animMotion origin="layout" path="M 3.33333E-6 2.22222E-6 C -0.01354 0.00185 -0.05695 0.0044 -0.0816 0.01157 C -0.10625 0.01875 -0.13056 0.03102 -0.14827 0.04282 C -0.16598 0.05463 -0.18004 0.07361 -0.18837 0.08171 " pathEditMode="relative" rAng="0" ptsTypes="aaaa">
                                      <p:cBhvr>
                                        <p:cTn id="42" dur="2000" fill="hold"/>
                                        <p:tgtEl>
                                          <p:spTgt spid="5"/>
                                        </p:tgtEl>
                                        <p:attrNameLst>
                                          <p:attrName>ppt_x</p:attrName>
                                          <p:attrName>ppt_y</p:attrName>
                                        </p:attrNameLst>
                                      </p:cBhvr>
                                      <p:rCtr x="-9427" y="4074"/>
                                    </p:animMotion>
                                  </p:childTnLst>
                                </p:cTn>
                              </p:par>
                              <p:par>
                                <p:cTn id="43" presetID="0" presetClass="path" presetSubtype="0" accel="50000" decel="50000" fill="hold" grpId="2" nodeType="withEffect">
                                  <p:stCondLst>
                                    <p:cond delay="100"/>
                                  </p:stCondLst>
                                  <p:childTnLst>
                                    <p:animMotion origin="layout" path="M 1.38889E-6 4.07407E-6 C 0.00364 -0.00487 0.01319 -0.02199 0.02344 -0.02987 C 0.03368 -0.03774 0.04722 -0.04375 0.06146 -0.04769 C 0.07604 -0.05162 0.0901 -0.05371 0.11007 -0.05417 C 0.12969 -0.05463 0.17465 -0.04931 0.18923 -0.04838 " pathEditMode="relative" rAng="0" ptsTypes="AAAAA">
                                      <p:cBhvr>
                                        <p:cTn id="44" dur="2000" fill="hold"/>
                                        <p:tgtEl>
                                          <p:spTgt spid="4"/>
                                        </p:tgtEl>
                                        <p:attrNameLst>
                                          <p:attrName>ppt_x</p:attrName>
                                          <p:attrName>ppt_y</p:attrName>
                                        </p:attrNameLst>
                                      </p:cBhvr>
                                      <p:rCtr x="9462" y="-2708"/>
                                    </p:animMotion>
                                  </p:childTnLst>
                                </p:cTn>
                              </p:par>
                              <p:par>
                                <p:cTn id="45" presetID="10" presetClass="exit" presetSubtype="0" fill="hold" grpId="1" nodeType="withEffect">
                                  <p:stCondLst>
                                    <p:cond delay="100"/>
                                  </p:stCondLst>
                                  <p:childTnLst>
                                    <p:animEffect transition="out" filter="fade">
                                      <p:cBhvr>
                                        <p:cTn id="46" dur="1750"/>
                                        <p:tgtEl>
                                          <p:spTgt spid="3074"/>
                                        </p:tgtEl>
                                      </p:cBhvr>
                                    </p:animEffect>
                                    <p:set>
                                      <p:cBhvr>
                                        <p:cTn id="47" dur="1" fill="hold">
                                          <p:stCondLst>
                                            <p:cond delay="1749"/>
                                          </p:stCondLst>
                                        </p:cTn>
                                        <p:tgtEl>
                                          <p:spTgt spid="307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0" presetClass="exit" presetSubtype="0" fill="hold" grpId="1" nodeType="clickEffect">
                                  <p:stCondLst>
                                    <p:cond delay="0"/>
                                  </p:stCondLst>
                                  <p:childTnLst>
                                    <p:set>
                                      <p:cBhvr>
                                        <p:cTn id="51" dur="1" fill="hold">
                                          <p:stCondLst>
                                            <p:cond delay="999"/>
                                          </p:stCondLst>
                                        </p:cTn>
                                        <p:tgtEl>
                                          <p:spTgt spid="4"/>
                                        </p:tgtEl>
                                        <p:attrNameLst>
                                          <p:attrName>style.visibility</p:attrName>
                                        </p:attrNameLst>
                                      </p:cBhvr>
                                      <p:to>
                                        <p:strVal val="hidden"/>
                                      </p:to>
                                    </p:set>
                                    <p:animEffect transition="out" filter="dissolve">
                                      <p:cBhvr>
                                        <p:cTn id="52" dur="1000">
                                          <p:stCondLst>
                                            <p:cond delay="0"/>
                                          </p:stCondLst>
                                        </p:cTn>
                                        <p:tgtEl>
                                          <p:spTgt spid="4"/>
                                        </p:tgtEl>
                                      </p:cBhvr>
                                    </p:animEffect>
                                    <p:anim to="" calcmode="lin" valueType="num">
                                      <p:cBhvr>
                                        <p:cTn id="5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54"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55" presetID="0" presetClass="exit" presetSubtype="0" fill="hold" grpId="1" nodeType="withEffect">
                                  <p:stCondLst>
                                    <p:cond delay="0"/>
                                  </p:stCondLst>
                                  <p:childTnLst>
                                    <p:set>
                                      <p:cBhvr>
                                        <p:cTn id="56" dur="1" fill="hold">
                                          <p:stCondLst>
                                            <p:cond delay="999"/>
                                          </p:stCondLst>
                                        </p:cTn>
                                        <p:tgtEl>
                                          <p:spTgt spid="5"/>
                                        </p:tgtEl>
                                        <p:attrNameLst>
                                          <p:attrName>style.visibility</p:attrName>
                                        </p:attrNameLst>
                                      </p:cBhvr>
                                      <p:to>
                                        <p:strVal val="hidden"/>
                                      </p:to>
                                    </p:set>
                                    <p:animEffect transition="out" filter="dissolve">
                                      <p:cBhvr>
                                        <p:cTn id="57" dur="1000">
                                          <p:stCondLst>
                                            <p:cond delay="0"/>
                                          </p:stCondLst>
                                        </p:cTn>
                                        <p:tgtEl>
                                          <p:spTgt spid="5"/>
                                        </p:tgtEl>
                                      </p:cBhvr>
                                    </p:animEffect>
                                    <p:anim to="" calcmode="lin" valueType="num">
                                      <p:cBhvr>
                                        <p:cTn id="58"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59" dur="10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5" grpId="2"/>
      <p:bldP spid="5" grpId="3"/>
      <p:bldP spid="4" grpId="0"/>
      <p:bldP spid="4" grpId="1"/>
      <p:bldP spid="4" grpId="2"/>
      <p:bldP spid="6" grpId="0"/>
      <p:bldP spid="6" grpId="1"/>
      <p:bldP spid="7" grpId="0"/>
      <p:bldP spid="7" grpId="1"/>
      <p:bldP spid="8" grpId="0"/>
      <p:bldP spid="8"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463" t="11765" r="16943" b="12605"/>
          <a:stretch/>
        </p:blipFill>
        <p:spPr>
          <a:xfrm>
            <a:off x="0" y="0"/>
            <a:ext cx="9144000" cy="6858000"/>
          </a:xfrm>
          <a:prstGeom prst="rect">
            <a:avLst/>
          </a:prstGeom>
        </p:spPr>
      </p:pic>
      <p:sp>
        <p:nvSpPr>
          <p:cNvPr id="3074" name="Rectangle 2"/>
          <p:cNvSpPr>
            <a:spLocks noGrp="1" noChangeArrowheads="1"/>
          </p:cNvSpPr>
          <p:nvPr>
            <p:ph type="title"/>
          </p:nvPr>
        </p:nvSpPr>
        <p:spPr>
          <a:xfrm>
            <a:off x="228600" y="152400"/>
            <a:ext cx="8763000" cy="6583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"He who hates Me hates My Father also. If I had not done among them the works which no one else did, they would have no sin; but now they have seen and also hated    both Me and My Father. But this happened that the word might be fulfilled which is written in their law, 'They hated Me without a cause.'"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15:23-25 </a:t>
            </a:r>
          </a:p>
        </p:txBody>
      </p:sp>
      <p:sp>
        <p:nvSpPr>
          <p:cNvPr id="4" name="Rectangle 2"/>
          <p:cNvSpPr txBox="1">
            <a:spLocks noChangeArrowheads="1"/>
          </p:cNvSpPr>
          <p:nvPr/>
        </p:nvSpPr>
        <p:spPr bwMode="auto">
          <a:xfrm>
            <a:off x="304800" y="2971800"/>
            <a:ext cx="449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He who hates Me</a:t>
            </a:r>
          </a:p>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without cause</a:t>
            </a:r>
          </a:p>
        </p:txBody>
      </p:sp>
      <p:sp>
        <p:nvSpPr>
          <p:cNvPr id="5" name="Rectangle 2"/>
          <p:cNvSpPr txBox="1">
            <a:spLocks noChangeArrowheads="1"/>
          </p:cNvSpPr>
          <p:nvPr/>
        </p:nvSpPr>
        <p:spPr bwMode="auto">
          <a:xfrm>
            <a:off x="5300420" y="3374756"/>
            <a:ext cx="2807776" cy="90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hates God </a:t>
            </a:r>
          </a:p>
        </p:txBody>
      </p:sp>
      <p:sp>
        <p:nvSpPr>
          <p:cNvPr id="6" name="Rectangle 2"/>
          <p:cNvSpPr txBox="1">
            <a:spLocks noChangeArrowheads="1"/>
          </p:cNvSpPr>
          <p:nvPr/>
        </p:nvSpPr>
        <p:spPr bwMode="auto">
          <a:xfrm>
            <a:off x="152400" y="-92598"/>
            <a:ext cx="4953000" cy="115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He who hates Me</a:t>
            </a:r>
          </a:p>
        </p:txBody>
      </p:sp>
      <p:sp>
        <p:nvSpPr>
          <p:cNvPr id="7" name="Rectangle 2"/>
          <p:cNvSpPr txBox="1">
            <a:spLocks noChangeArrowheads="1"/>
          </p:cNvSpPr>
          <p:nvPr/>
        </p:nvSpPr>
        <p:spPr bwMode="auto">
          <a:xfrm>
            <a:off x="3886200" y="5334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without</a:t>
            </a:r>
          </a:p>
        </p:txBody>
      </p:sp>
      <p:sp>
        <p:nvSpPr>
          <p:cNvPr id="8" name="Rectangle 2"/>
          <p:cNvSpPr txBox="1">
            <a:spLocks noChangeArrowheads="1"/>
          </p:cNvSpPr>
          <p:nvPr/>
        </p:nvSpPr>
        <p:spPr bwMode="auto">
          <a:xfrm>
            <a:off x="6324600" y="5334000"/>
            <a:ext cx="193104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cause</a:t>
            </a:r>
          </a:p>
        </p:txBody>
      </p:sp>
      <p:sp>
        <p:nvSpPr>
          <p:cNvPr id="9" name="Rectangle 2"/>
          <p:cNvSpPr txBox="1">
            <a:spLocks noChangeArrowheads="1"/>
          </p:cNvSpPr>
          <p:nvPr/>
        </p:nvSpPr>
        <p:spPr bwMode="auto">
          <a:xfrm>
            <a:off x="4572000" y="-76200"/>
            <a:ext cx="177767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hates</a:t>
            </a:r>
          </a:p>
        </p:txBody>
      </p:sp>
      <p:sp>
        <p:nvSpPr>
          <p:cNvPr id="10" name="Rectangle 2"/>
          <p:cNvSpPr txBox="1">
            <a:spLocks noChangeArrowheads="1"/>
          </p:cNvSpPr>
          <p:nvPr/>
        </p:nvSpPr>
        <p:spPr bwMode="auto">
          <a:xfrm>
            <a:off x="4343400" y="3352800"/>
            <a:ext cx="99059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G</a:t>
            </a:r>
          </a:p>
        </p:txBody>
      </p:sp>
      <p:sp>
        <p:nvSpPr>
          <p:cNvPr id="11" name="Rectangle 2"/>
          <p:cNvSpPr txBox="1">
            <a:spLocks noChangeArrowheads="1"/>
          </p:cNvSpPr>
          <p:nvPr/>
        </p:nvSpPr>
        <p:spPr bwMode="auto">
          <a:xfrm>
            <a:off x="5181600" y="4005804"/>
            <a:ext cx="781050" cy="102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o</a:t>
            </a:r>
          </a:p>
        </p:txBody>
      </p:sp>
      <p:sp>
        <p:nvSpPr>
          <p:cNvPr id="12" name="Rectangle 2"/>
          <p:cNvSpPr txBox="1">
            <a:spLocks noChangeArrowheads="1"/>
          </p:cNvSpPr>
          <p:nvPr/>
        </p:nvSpPr>
        <p:spPr bwMode="auto">
          <a:xfrm>
            <a:off x="5638800" y="4022202"/>
            <a:ext cx="85725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a:t>
            </a:r>
          </a:p>
        </p:txBody>
      </p:sp>
      <p:sp>
        <p:nvSpPr>
          <p:cNvPr id="13" name="Rectangle 2">
            <a:extLst>
              <a:ext uri="{FF2B5EF4-FFF2-40B4-BE49-F238E27FC236}">
                <a16:creationId xmlns:a16="http://schemas.microsoft.com/office/drawing/2014/main" id="{A8FFF8E8-FF81-4B8A-88EA-7B7AC4D0AEEC}"/>
              </a:ext>
            </a:extLst>
          </p:cNvPr>
          <p:cNvSpPr txBox="1">
            <a:spLocks noChangeArrowheads="1"/>
          </p:cNvSpPr>
          <p:nvPr/>
        </p:nvSpPr>
        <p:spPr bwMode="auto">
          <a:xfrm>
            <a:off x="4448013" y="3285640"/>
            <a:ext cx="1131376" cy="103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a:t>
            </a:r>
            <a:endParaRPr lang="en-US" altLang="en-US" sz="72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par>
                                <p:cTn id="9" presetID="2" presetClass="entr" presetSubtype="4" fill="hold" grpId="2"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000" fill="hold"/>
                                        <p:tgtEl>
                                          <p:spTgt spid="3074"/>
                                        </p:tgtEl>
                                        <p:attrNameLst>
                                          <p:attrName>ppt_x</p:attrName>
                                        </p:attrNameLst>
                                      </p:cBhvr>
                                      <p:tavLst>
                                        <p:tav tm="0">
                                          <p:val>
                                            <p:strVal val="#ppt_x"/>
                                          </p:val>
                                        </p:tav>
                                        <p:tav tm="100000">
                                          <p:val>
                                            <p:strVal val="#ppt_x"/>
                                          </p:val>
                                        </p:tav>
                                      </p:tavLst>
                                    </p:anim>
                                    <p:anim calcmode="lin" valueType="num">
                                      <p:cBhvr additive="base">
                                        <p:cTn id="12"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par>
                                <p:cTn id="36" presetID="0" presetClass="path" presetSubtype="0" accel="50000" decel="50000" fill="hold" grpId="2" nodeType="withEffect">
                                  <p:stCondLst>
                                    <p:cond delay="0"/>
                                  </p:stCondLst>
                                  <p:childTnLst>
                                    <p:animMotion origin="layout" path="M 0 -4.81481E-6 L -0.02413 0.42709 " pathEditMode="relative" rAng="0" ptsTypes="AA">
                                      <p:cBhvr>
                                        <p:cTn id="37" dur="2000" fill="hold"/>
                                        <p:tgtEl>
                                          <p:spTgt spid="6"/>
                                        </p:tgtEl>
                                        <p:attrNameLst>
                                          <p:attrName>ppt_x</p:attrName>
                                          <p:attrName>ppt_y</p:attrName>
                                        </p:attrNameLst>
                                      </p:cBhvr>
                                      <p:rCtr x="-1215" y="21343"/>
                                    </p:animMotion>
                                  </p:childTnLst>
                                </p:cTn>
                              </p:par>
                              <p:par>
                                <p:cTn id="38" presetID="0" presetClass="path" presetSubtype="0" accel="50000" decel="50000" fill="hold" grpId="2" nodeType="withEffect">
                                  <p:stCondLst>
                                    <p:cond delay="0"/>
                                  </p:stCondLst>
                                  <p:childTnLst>
                                    <p:animMotion origin="layout" path="M 3.33333E-6 4.44444E-6 C -0.08247 0.00023 -0.16476 0.00069 -0.21389 -0.00348 C -0.26302 -0.00764 -0.27414 -0.01019 -0.29497 -0.02547 C -0.3158 -0.04075 -0.32761 -0.07315 -0.33924 -0.09584 C -0.35087 -0.11852 -0.35903 -0.13496 -0.36459 -0.16204 C -0.37014 -0.18912 -0.37118 -0.23797 -0.37292 -0.25787 " pathEditMode="relative" rAng="0" ptsTypes="aaaaaa">
                                      <p:cBhvr>
                                        <p:cTn id="39" dur="2000" fill="hold"/>
                                        <p:tgtEl>
                                          <p:spTgt spid="7"/>
                                        </p:tgtEl>
                                        <p:attrNameLst>
                                          <p:attrName>ppt_x</p:attrName>
                                          <p:attrName>ppt_y</p:attrName>
                                        </p:attrNameLst>
                                      </p:cBhvr>
                                      <p:rCtr x="-18646" y="-12870"/>
                                    </p:animMotion>
                                  </p:childTnLst>
                                </p:cTn>
                              </p:par>
                              <p:par>
                                <p:cTn id="40" presetID="0" presetClass="path" presetSubtype="0" accel="50000" decel="50000" fill="hold" grpId="2" nodeType="withEffect">
                                  <p:stCondLst>
                                    <p:cond delay="0"/>
                                  </p:stCondLst>
                                  <p:childTnLst>
                                    <p:animMotion origin="layout" path="M -2.22222E-6 4.44444E-6 C -0.0717 -0.00139 -0.14323 -0.00278 -0.1835 -0.0051 C -0.22378 -0.00741 -0.21684 -0.0095 -0.24166 -0.01343 C -0.26649 -0.01737 -0.30712 -0.01204 -0.33281 -0.02871 C -0.3585 -0.04537 -0.38177 -0.08496 -0.39618 -0.11297 C -0.41059 -0.14098 -0.41545 -0.17338 -0.41892 -0.19746 C -0.42239 -0.22153 -0.41753 -0.24537 -0.41719 -0.25811 " pathEditMode="relative" rAng="0" ptsTypes="aaaaaaa">
                                      <p:cBhvr>
                                        <p:cTn id="41" dur="2000" fill="hold"/>
                                        <p:tgtEl>
                                          <p:spTgt spid="8"/>
                                        </p:tgtEl>
                                        <p:attrNameLst>
                                          <p:attrName>ppt_x</p:attrName>
                                          <p:attrName>ppt_y</p:attrName>
                                        </p:attrNameLst>
                                      </p:cBhvr>
                                      <p:rCtr x="-21128" y="-12917"/>
                                    </p:animMotion>
                                  </p:childTnLst>
                                </p:cTn>
                              </p:par>
                              <p:par>
                                <p:cTn id="42" presetID="0" presetClass="path" presetSubtype="0" accel="50000" decel="50000" fill="hold" grpId="2" nodeType="withEffect">
                                  <p:stCondLst>
                                    <p:cond delay="0"/>
                                  </p:stCondLst>
                                  <p:childTnLst>
                                    <p:animMotion origin="layout" path="M -2.22222E-6 -2.22222E-6 L 0.06545 0.48287 " pathEditMode="relative" rAng="0" ptsTypes="AA">
                                      <p:cBhvr>
                                        <p:cTn id="43" dur="2000" fill="hold"/>
                                        <p:tgtEl>
                                          <p:spTgt spid="9"/>
                                        </p:tgtEl>
                                        <p:attrNameLst>
                                          <p:attrName>ppt_x</p:attrName>
                                          <p:attrName>ppt_y</p:attrName>
                                        </p:attrNameLst>
                                      </p:cBhvr>
                                      <p:rCtr x="3264" y="24144"/>
                                    </p:animMotion>
                                  </p:childTnLst>
                                </p:cTn>
                              </p:par>
                              <p:par>
                                <p:cTn id="44" presetID="0" presetClass="path" presetSubtype="0" accel="50000" decel="50000" fill="hold" grpId="2" nodeType="withEffect">
                                  <p:stCondLst>
                                    <p:cond delay="0"/>
                                  </p:stCondLst>
                                  <p:childTnLst>
                                    <p:animMotion origin="layout" path="M 3.33333E-6 -1.11111E-6 L 0.23229 -0.00671 " pathEditMode="relative" rAng="0" ptsTypes="AA">
                                      <p:cBhvr>
                                        <p:cTn id="45" dur="2000" fill="hold"/>
                                        <p:tgtEl>
                                          <p:spTgt spid="10"/>
                                        </p:tgtEl>
                                        <p:attrNameLst>
                                          <p:attrName>ppt_x</p:attrName>
                                          <p:attrName>ppt_y</p:attrName>
                                        </p:attrNameLst>
                                      </p:cBhvr>
                                      <p:rCtr x="11615" y="-347"/>
                                    </p:animMotion>
                                  </p:childTnLst>
                                </p:cTn>
                              </p:par>
                              <p:par>
                                <p:cTn id="46" presetID="0" presetClass="path" presetSubtype="0" accel="50000" decel="50000" fill="hold" grpId="2" nodeType="withEffect">
                                  <p:stCondLst>
                                    <p:cond delay="0"/>
                                  </p:stCondLst>
                                  <p:childTnLst>
                                    <p:animMotion origin="layout" path="M 5E-6 -4.81481E-6 C 0.0099 -0.00277 0.04306 -0.0081 0.06285 -0.01226 C 0.08264 -0.01643 0.10122 -0.02037 0.11945 -0.02685 C 0.13716 -0.03356 0.15816 -0.03912 0.16945 -0.05208 C 0.17917 -0.06597 0.18716 -0.08865 0.18959 -0.10462 " pathEditMode="relative" rAng="0" ptsTypes="AAAAA">
                                      <p:cBhvr>
                                        <p:cTn id="47" dur="2000" fill="hold"/>
                                        <p:tgtEl>
                                          <p:spTgt spid="11"/>
                                        </p:tgtEl>
                                        <p:attrNameLst>
                                          <p:attrName>ppt_x</p:attrName>
                                          <p:attrName>ppt_y</p:attrName>
                                        </p:attrNameLst>
                                      </p:cBhvr>
                                      <p:rCtr x="9479" y="-5231"/>
                                    </p:animMotion>
                                  </p:childTnLst>
                                </p:cTn>
                              </p:par>
                              <p:par>
                                <p:cTn id="48" presetID="0" presetClass="path" presetSubtype="0" accel="50000" decel="50000" fill="hold" grpId="2" nodeType="withEffect">
                                  <p:stCondLst>
                                    <p:cond delay="0"/>
                                  </p:stCondLst>
                                  <p:childTnLst>
                                    <p:animMotion origin="layout" path="M -1.66667E-6 -3.7037E-6 C 0.01042 -0.00231 0.04566 -0.00555 0.06406 -0.00972 C 0.08281 -0.01273 0.09653 -0.01481 0.11077 -0.02199 C 0.12535 -0.02916 0.14358 -0.03379 0.15104 -0.04907 C 0.15834 -0.06365 0.16493 -0.0875 0.16806 -0.10416 " pathEditMode="relative" rAng="0" ptsTypes="AAAAA">
                                      <p:cBhvr>
                                        <p:cTn id="49" dur="2000" fill="hold"/>
                                        <p:tgtEl>
                                          <p:spTgt spid="12"/>
                                        </p:tgtEl>
                                        <p:attrNameLst>
                                          <p:attrName>ppt_x</p:attrName>
                                          <p:attrName>ppt_y</p:attrName>
                                        </p:attrNameLst>
                                      </p:cBhvr>
                                      <p:rCtr x="8403" y="-5208"/>
                                    </p:animMotion>
                                  </p:childTnLst>
                                </p:cTn>
                              </p:par>
                              <p:par>
                                <p:cTn id="50" presetID="10" presetClass="exit" presetSubtype="0" fill="hold" grpId="1" nodeType="withEffect">
                                  <p:stCondLst>
                                    <p:cond delay="0"/>
                                  </p:stCondLst>
                                  <p:childTnLst>
                                    <p:animEffect transition="out" filter="fade">
                                      <p:cBhvr>
                                        <p:cTn id="51" dur="1750"/>
                                        <p:tgtEl>
                                          <p:spTgt spid="3074"/>
                                        </p:tgtEl>
                                      </p:cBhvr>
                                    </p:animEffect>
                                    <p:set>
                                      <p:cBhvr>
                                        <p:cTn id="52" dur="1" fill="hold">
                                          <p:stCondLst>
                                            <p:cond delay="1749"/>
                                          </p:stCondLst>
                                        </p:cTn>
                                        <p:tgtEl>
                                          <p:spTgt spid="3074"/>
                                        </p:tgtEl>
                                        <p:attrNameLst>
                                          <p:attrName>style.visibility</p:attrName>
                                        </p:attrNameLst>
                                      </p:cBhvr>
                                      <p:to>
                                        <p:strVal val="hidden"/>
                                      </p:to>
                                    </p:se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xit" presetSubtype="0" fill="hold" grpId="1"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4" grpId="0"/>
      <p:bldP spid="5" grpId="0"/>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
        <p:nvSpPr>
          <p:cNvPr id="30" name="Title 1">
            <a:extLst>
              <a:ext uri="{FF2B5EF4-FFF2-40B4-BE49-F238E27FC236}">
                <a16:creationId xmlns:a16="http://schemas.microsoft.com/office/drawing/2014/main" id="{2062C5D4-1D2C-415A-AC47-98FEDCF6EC5F}"/>
              </a:ext>
            </a:extLst>
          </p:cNvPr>
          <p:cNvSpPr txBox="1">
            <a:spLocks/>
          </p:cNvSpPr>
          <p:nvPr/>
        </p:nvSpPr>
        <p:spPr>
          <a:xfrm>
            <a:off x="2548235" y="4818092"/>
            <a:ext cx="4042611"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laid down His life</a:t>
            </a:r>
          </a:p>
        </p:txBody>
      </p:sp>
      <p:sp>
        <p:nvSpPr>
          <p:cNvPr id="32" name="Title 1">
            <a:extLst>
              <a:ext uri="{FF2B5EF4-FFF2-40B4-BE49-F238E27FC236}">
                <a16:creationId xmlns:a16="http://schemas.microsoft.com/office/drawing/2014/main" id="{537A9197-B39A-4F0F-A78F-EE4122605224}"/>
              </a:ext>
            </a:extLst>
          </p:cNvPr>
          <p:cNvSpPr txBox="1">
            <a:spLocks/>
          </p:cNvSpPr>
          <p:nvPr/>
        </p:nvSpPr>
        <p:spPr>
          <a:xfrm>
            <a:off x="3857866" y="5417197"/>
            <a:ext cx="4178971"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lay down our lives</a:t>
            </a:r>
          </a:p>
        </p:txBody>
      </p:sp>
      <p:sp>
        <p:nvSpPr>
          <p:cNvPr id="14" name="Title 1"/>
          <p:cNvSpPr txBox="1">
            <a:spLocks/>
          </p:cNvSpPr>
          <p:nvPr/>
        </p:nvSpPr>
        <p:spPr>
          <a:xfrm>
            <a:off x="2350008" y="3429000"/>
            <a:ext cx="6629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39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13" name="Title 1"/>
          <p:cNvSpPr txBox="1">
            <a:spLocks/>
          </p:cNvSpPr>
          <p:nvPr/>
        </p:nvSpPr>
        <p:spPr>
          <a:xfrm>
            <a:off x="164592" y="2819400"/>
            <a:ext cx="67818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39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228600" y="76200"/>
            <a:ext cx="8610600" cy="6553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sz="39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Do not marvel, my brethren, if the world hates you. We know that we have passed from death to life, because we love the brethren. He who does not love his brother abides in death. Whoever hates his brother is a murderer, and you know that no murderer has eternal life abiding in him. By this we know love, because He laid down His life for us. And we also ought to lay down our lives for the brethren.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1</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st</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3:13-16 </a:t>
            </a:r>
          </a:p>
        </p:txBody>
      </p:sp>
      <p:sp>
        <p:nvSpPr>
          <p:cNvPr id="22"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7030A0"/>
                </a:solidFill>
                <a:latin typeface="Calibri" panose="020F0502020204030204" pitchFamily="34" charset="0"/>
              </a:rPr>
              <a:t>love</a:t>
            </a:r>
          </a:p>
        </p:txBody>
      </p:sp>
      <p:sp>
        <p:nvSpPr>
          <p:cNvPr id="23"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0070C0"/>
                </a:solidFill>
                <a:latin typeface="Calibri" panose="020F0502020204030204" pitchFamily="34" charset="0"/>
              </a:rPr>
              <a:t>love</a:t>
            </a:r>
          </a:p>
        </p:txBody>
      </p:sp>
      <p:sp>
        <p:nvSpPr>
          <p:cNvPr id="24"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00FF00"/>
                </a:solidFill>
                <a:latin typeface="Calibri" panose="020F0502020204030204" pitchFamily="34" charset="0"/>
              </a:rPr>
              <a:t>love</a:t>
            </a:r>
          </a:p>
        </p:txBody>
      </p:sp>
      <p:sp>
        <p:nvSpPr>
          <p:cNvPr id="25"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FFFF00"/>
                </a:solidFill>
                <a:latin typeface="Calibri" panose="020F0502020204030204" pitchFamily="34" charset="0"/>
              </a:rPr>
              <a:t>love</a:t>
            </a:r>
          </a:p>
        </p:txBody>
      </p:sp>
      <p:sp>
        <p:nvSpPr>
          <p:cNvPr id="26"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FF9900"/>
                </a:solidFill>
                <a:latin typeface="Calibri" panose="020F0502020204030204" pitchFamily="34" charset="0"/>
              </a:rPr>
              <a:t>love</a:t>
            </a:r>
          </a:p>
        </p:txBody>
      </p:sp>
      <p:sp>
        <p:nvSpPr>
          <p:cNvPr id="27" name="Title 1"/>
          <p:cNvSpPr txBox="1">
            <a:spLocks/>
          </p:cNvSpPr>
          <p:nvPr/>
        </p:nvSpPr>
        <p:spPr bwMode="auto">
          <a:xfrm>
            <a:off x="6667500" y="34290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3900" b="1" kern="0" dirty="0">
                <a:solidFill>
                  <a:srgbClr val="FF0000"/>
                </a:solidFill>
                <a:latin typeface="Calibri" panose="020F0502020204030204" pitchFamily="34" charset="0"/>
              </a:rPr>
              <a:t>love</a:t>
            </a:r>
          </a:p>
        </p:txBody>
      </p:sp>
      <p:sp>
        <p:nvSpPr>
          <p:cNvPr id="4" name="Rectangle 2"/>
          <p:cNvSpPr txBox="1">
            <a:spLocks noChangeArrowheads="1"/>
          </p:cNvSpPr>
          <p:nvPr/>
        </p:nvSpPr>
        <p:spPr bwMode="auto">
          <a:xfrm>
            <a:off x="533400" y="3352800"/>
            <a:ext cx="82296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death to life  →  because we love</a:t>
            </a:r>
          </a:p>
        </p:txBody>
      </p:sp>
      <p:sp>
        <p:nvSpPr>
          <p:cNvPr id="11" name="Rectangle 2"/>
          <p:cNvSpPr txBox="1">
            <a:spLocks noChangeArrowheads="1"/>
          </p:cNvSpPr>
          <p:nvPr/>
        </p:nvSpPr>
        <p:spPr bwMode="auto">
          <a:xfrm>
            <a:off x="2362200" y="1536032"/>
            <a:ext cx="4495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ln w="11430">
                  <a:solidFill>
                    <a:schemeClr val="bg1"/>
                  </a:solidFill>
                </a:ln>
                <a:solidFill>
                  <a:srgbClr val="FF0000"/>
                </a:solidFill>
                <a:effectLst/>
                <a:latin typeface="Calibri" panose="020F0502020204030204" pitchFamily="34" charset="0"/>
              </a:rPr>
              <a:t>hate abides in death</a:t>
            </a:r>
          </a:p>
        </p:txBody>
      </p:sp>
      <p:sp>
        <p:nvSpPr>
          <p:cNvPr id="18" name="Title 1"/>
          <p:cNvSpPr txBox="1">
            <a:spLocks/>
          </p:cNvSpPr>
          <p:nvPr/>
        </p:nvSpPr>
        <p:spPr bwMode="auto">
          <a:xfrm>
            <a:off x="2057400" y="16002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hate</a:t>
            </a:r>
          </a:p>
        </p:txBody>
      </p:sp>
      <p:sp>
        <p:nvSpPr>
          <p:cNvPr id="19" name="Title 1"/>
          <p:cNvSpPr txBox="1">
            <a:spLocks/>
          </p:cNvSpPr>
          <p:nvPr/>
        </p:nvSpPr>
        <p:spPr bwMode="auto">
          <a:xfrm>
            <a:off x="2057400" y="16002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hate</a:t>
            </a:r>
          </a:p>
        </p:txBody>
      </p:sp>
      <p:sp>
        <p:nvSpPr>
          <p:cNvPr id="20" name="Title 1"/>
          <p:cNvSpPr txBox="1">
            <a:spLocks/>
          </p:cNvSpPr>
          <p:nvPr/>
        </p:nvSpPr>
        <p:spPr bwMode="auto">
          <a:xfrm>
            <a:off x="2057400" y="16002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hate</a:t>
            </a:r>
          </a:p>
        </p:txBody>
      </p:sp>
      <p:sp>
        <p:nvSpPr>
          <p:cNvPr id="21" name="Title 1"/>
          <p:cNvSpPr txBox="1">
            <a:spLocks/>
          </p:cNvSpPr>
          <p:nvPr/>
        </p:nvSpPr>
        <p:spPr bwMode="auto">
          <a:xfrm>
            <a:off x="2057400" y="1600200"/>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hate</a:t>
            </a:r>
          </a:p>
        </p:txBody>
      </p:sp>
      <p:sp>
        <p:nvSpPr>
          <p:cNvPr id="5" name="Rectangle 2"/>
          <p:cNvSpPr txBox="1">
            <a:spLocks noChangeArrowheads="1"/>
          </p:cNvSpPr>
          <p:nvPr/>
        </p:nvSpPr>
        <p:spPr bwMode="auto">
          <a:xfrm>
            <a:off x="2362200" y="1524000"/>
            <a:ext cx="4495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hate abides in death</a:t>
            </a:r>
          </a:p>
        </p:txBody>
      </p:sp>
      <p:sp>
        <p:nvSpPr>
          <p:cNvPr id="6" name="Rectangle 2"/>
          <p:cNvSpPr txBox="1">
            <a:spLocks noChangeArrowheads="1"/>
          </p:cNvSpPr>
          <p:nvPr/>
        </p:nvSpPr>
        <p:spPr bwMode="auto">
          <a:xfrm>
            <a:off x="609600" y="440802"/>
            <a:ext cx="1533163"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5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hate</a:t>
            </a:r>
          </a:p>
        </p:txBody>
      </p:sp>
      <p:sp>
        <p:nvSpPr>
          <p:cNvPr id="7" name="Rectangle 2"/>
          <p:cNvSpPr txBox="1">
            <a:spLocks noChangeArrowheads="1"/>
          </p:cNvSpPr>
          <p:nvPr/>
        </p:nvSpPr>
        <p:spPr bwMode="auto">
          <a:xfrm>
            <a:off x="2667000" y="2193402"/>
            <a:ext cx="3733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abides in death</a:t>
            </a:r>
          </a:p>
        </p:txBody>
      </p:sp>
      <p:sp>
        <p:nvSpPr>
          <p:cNvPr id="8" name="Rectangle 2"/>
          <p:cNvSpPr txBox="1">
            <a:spLocks noChangeArrowheads="1"/>
          </p:cNvSpPr>
          <p:nvPr/>
        </p:nvSpPr>
        <p:spPr bwMode="auto">
          <a:xfrm>
            <a:off x="2895600" y="1066800"/>
            <a:ext cx="3048000" cy="97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3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death to life</a:t>
            </a:r>
          </a:p>
        </p:txBody>
      </p:sp>
      <p:sp>
        <p:nvSpPr>
          <p:cNvPr id="9" name="Rectangle 2"/>
          <p:cNvSpPr txBox="1">
            <a:spLocks noChangeArrowheads="1"/>
          </p:cNvSpPr>
          <p:nvPr/>
        </p:nvSpPr>
        <p:spPr bwMode="auto">
          <a:xfrm>
            <a:off x="5562600" y="1066800"/>
            <a:ext cx="31150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1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because we</a:t>
            </a:r>
          </a:p>
        </p:txBody>
      </p:sp>
      <p:sp>
        <p:nvSpPr>
          <p:cNvPr id="10" name="Rectangle 2"/>
          <p:cNvSpPr txBox="1">
            <a:spLocks noChangeArrowheads="1"/>
          </p:cNvSpPr>
          <p:nvPr/>
        </p:nvSpPr>
        <p:spPr bwMode="auto">
          <a:xfrm>
            <a:off x="-76200" y="1583802"/>
            <a:ext cx="15240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9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love</a:t>
            </a:r>
          </a:p>
        </p:txBody>
      </p:sp>
      <p:sp>
        <p:nvSpPr>
          <p:cNvPr id="12" name="Rectangle 4"/>
          <p:cNvSpPr>
            <a:spLocks noChangeArrowheads="1"/>
          </p:cNvSpPr>
          <p:nvPr/>
        </p:nvSpPr>
        <p:spPr bwMode="auto">
          <a:xfrm>
            <a:off x="4782312" y="1508760"/>
            <a:ext cx="838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C00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900" b="1" dirty="0">
                <a:ln w="11430"/>
                <a:solidFill>
                  <a:srgbClr val="FF0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5" name="Title 1"/>
          <p:cNvSpPr txBox="1">
            <a:spLocks/>
          </p:cNvSpPr>
          <p:nvPr/>
        </p:nvSpPr>
        <p:spPr>
          <a:xfrm>
            <a:off x="-228601" y="2133600"/>
            <a:ext cx="708660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rPr>
              <a:t>  </a:t>
            </a:r>
            <a:r>
              <a:rPr lang="en-US" sz="3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latin typeface="Calibri" panose="020F0502020204030204" pitchFamily="34" charset="0"/>
              </a:rPr>
              <a:t>his brother abides in death</a:t>
            </a:r>
            <a:endParaRPr lang="en-US" sz="3900" b="1" dirty="0">
              <a:ln w="17780" cmpd="sng">
                <a:noFill/>
                <a:prstDash val="solid"/>
                <a:miter lim="800000"/>
              </a:ln>
              <a:solidFill>
                <a:srgbClr val="FF0000"/>
              </a:solidFill>
              <a:effectLst>
                <a:glow rad="50800">
                  <a:srgbClr val="C00000"/>
                </a:glow>
                <a:outerShdw blurRad="50800" algn="tl" rotWithShape="0">
                  <a:srgbClr val="000000"/>
                </a:outerShdw>
              </a:effectLst>
              <a:latin typeface="Calibri" panose="020F0502020204030204" pitchFamily="34" charset="0"/>
            </a:endParaRPr>
          </a:p>
        </p:txBody>
      </p:sp>
      <p:sp>
        <p:nvSpPr>
          <p:cNvPr id="16" name="Title 1"/>
          <p:cNvSpPr txBox="1">
            <a:spLocks/>
          </p:cNvSpPr>
          <p:nvPr/>
        </p:nvSpPr>
        <p:spPr>
          <a:xfrm>
            <a:off x="3657600" y="1583802"/>
            <a:ext cx="5410200" cy="11593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latin typeface="Calibri" panose="020F0502020204030204" pitchFamily="34" charset="0"/>
              </a:rPr>
              <a:t>  He who does not love</a:t>
            </a:r>
            <a:endParaRPr lang="en-US" sz="3900" b="1" dirty="0">
              <a:ln w="17780" cmpd="sng">
                <a:noFill/>
                <a:prstDash val="solid"/>
                <a:miter lim="800000"/>
              </a:ln>
              <a:solidFill>
                <a:srgbClr val="FF0000"/>
              </a:solidFill>
              <a:effectLst>
                <a:glow rad="50800">
                  <a:srgbClr val="C00000"/>
                </a:glow>
                <a:outerShdw blurRad="50800" algn="tl" rotWithShape="0">
                  <a:srgbClr val="000000"/>
                </a:outerShdw>
              </a:effectLst>
              <a:latin typeface="Calibri" panose="020F0502020204030204" pitchFamily="34" charset="0"/>
            </a:endParaRPr>
          </a:p>
        </p:txBody>
      </p:sp>
      <p:sp>
        <p:nvSpPr>
          <p:cNvPr id="31" name="Rectangle 2">
            <a:extLst>
              <a:ext uri="{FF2B5EF4-FFF2-40B4-BE49-F238E27FC236}">
                <a16:creationId xmlns:a16="http://schemas.microsoft.com/office/drawing/2014/main" id="{2B23135D-32D2-446B-8465-FB895376E795}"/>
              </a:ext>
            </a:extLst>
          </p:cNvPr>
          <p:cNvSpPr txBox="1">
            <a:spLocks noChangeArrowheads="1"/>
          </p:cNvSpPr>
          <p:nvPr/>
        </p:nvSpPr>
        <p:spPr bwMode="auto">
          <a:xfrm>
            <a:off x="2528831" y="4772634"/>
            <a:ext cx="4110402"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9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laid down His life</a:t>
            </a:r>
            <a:endParaRPr kumimoji="0" lang="en-US" altLang="en-US" sz="39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3" name="Rectangle 2">
            <a:extLst>
              <a:ext uri="{FF2B5EF4-FFF2-40B4-BE49-F238E27FC236}">
                <a16:creationId xmlns:a16="http://schemas.microsoft.com/office/drawing/2014/main" id="{578528D7-FA0F-4A82-B0EF-275222C083A4}"/>
              </a:ext>
            </a:extLst>
          </p:cNvPr>
          <p:cNvSpPr txBox="1">
            <a:spLocks noChangeArrowheads="1"/>
          </p:cNvSpPr>
          <p:nvPr/>
        </p:nvSpPr>
        <p:spPr bwMode="auto">
          <a:xfrm>
            <a:off x="3890133" y="5372204"/>
            <a:ext cx="4113625" cy="71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9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lay down our lives</a:t>
            </a:r>
            <a:endParaRPr kumimoji="0" lang="en-US" altLang="en-US" sz="39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Title 1"/>
          <p:cNvSpPr txBox="1">
            <a:spLocks/>
          </p:cNvSpPr>
          <p:nvPr/>
        </p:nvSpPr>
        <p:spPr bwMode="auto">
          <a:xfrm>
            <a:off x="2362200" y="4648200"/>
            <a:ext cx="342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prstMaterial="dkEdge">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b="1" kern="0" dirty="0">
                <a:solidFill>
                  <a:srgbClr val="FF0000"/>
                </a:solidFill>
                <a:effectLst>
                  <a:glow rad="63500">
                    <a:schemeClr val="tx1"/>
                  </a:glow>
                  <a:outerShdw blurRad="38100" dist="38100" dir="2700000" algn="tl">
                    <a:srgbClr val="000000">
                      <a:alpha val="43137"/>
                    </a:srgbClr>
                  </a:outerShdw>
                </a:effectLst>
                <a:latin typeface="Ravie" panose="04040805050809020602" pitchFamily="82" charset="0"/>
                <a:cs typeface="Miriam Fixed" panose="020B0509050101010101" pitchFamily="49" charset="-79"/>
              </a:rPr>
              <a:t>Selfless</a:t>
            </a:r>
          </a:p>
        </p:txBody>
      </p:sp>
      <p:sp>
        <p:nvSpPr>
          <p:cNvPr id="29" name="Title 1"/>
          <p:cNvSpPr txBox="1">
            <a:spLocks/>
          </p:cNvSpPr>
          <p:nvPr/>
        </p:nvSpPr>
        <p:spPr bwMode="auto">
          <a:xfrm>
            <a:off x="4191000" y="5181600"/>
            <a:ext cx="2895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solidFill>
                  <a:schemeClr val="tx1"/>
                </a:solidFill>
                <a:latin typeface="Calibri" panose="020F0502020204030204" pitchFamily="34" charset="0"/>
              </a:rPr>
              <a:t>  </a:t>
            </a:r>
            <a:r>
              <a:rPr lang="en-US" altLang="en-US" sz="8800" kern="0" dirty="0">
                <a:solidFill>
                  <a:schemeClr val="bg1"/>
                </a:solidFill>
                <a:effectLst>
                  <a:glow rad="127000">
                    <a:schemeClr val="tx1"/>
                  </a:glow>
                </a:effectLst>
                <a:latin typeface="Parchment" panose="03040602040708040804" pitchFamily="66" charset="0"/>
              </a:rPr>
              <a:t>Sacrifice</a:t>
            </a:r>
          </a:p>
        </p:txBody>
      </p:sp>
      <p:sp>
        <p:nvSpPr>
          <p:cNvPr id="34" name="Rectangle 2">
            <a:extLst>
              <a:ext uri="{FF2B5EF4-FFF2-40B4-BE49-F238E27FC236}">
                <a16:creationId xmlns:a16="http://schemas.microsoft.com/office/drawing/2014/main" id="{8C5E9BA4-726C-4C99-AFAE-5D1892ED3E0A}"/>
              </a:ext>
            </a:extLst>
          </p:cNvPr>
          <p:cNvSpPr txBox="1">
            <a:spLocks noChangeArrowheads="1"/>
          </p:cNvSpPr>
          <p:nvPr/>
        </p:nvSpPr>
        <p:spPr bwMode="auto">
          <a:xfrm>
            <a:off x="148590" y="2971258"/>
            <a:ext cx="6871970" cy="76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9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hates his brother is a murderer</a:t>
            </a:r>
            <a:endParaRPr kumimoji="0" lang="en-US" altLang="en-US" sz="39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5" name="Rectangle 2">
            <a:extLst>
              <a:ext uri="{FF2B5EF4-FFF2-40B4-BE49-F238E27FC236}">
                <a16:creationId xmlns:a16="http://schemas.microsoft.com/office/drawing/2014/main" id="{06589C29-3631-498D-BBE7-9F3718395A3E}"/>
              </a:ext>
            </a:extLst>
          </p:cNvPr>
          <p:cNvSpPr txBox="1">
            <a:spLocks noChangeArrowheads="1"/>
          </p:cNvSpPr>
          <p:nvPr/>
        </p:nvSpPr>
        <p:spPr bwMode="auto">
          <a:xfrm>
            <a:off x="2480310" y="3548380"/>
            <a:ext cx="6323330" cy="79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9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no murderer has eternal life</a:t>
            </a:r>
            <a:endParaRPr kumimoji="0" lang="en-US" altLang="en-US" sz="39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18" presetClass="emph" presetSubtype="0" fill="hold" grpId="1" nodeType="withEffect">
                                  <p:stCondLst>
                                    <p:cond delay="0"/>
                                  </p:stCondLst>
                                  <p:childTnLst>
                                    <p:set>
                                      <p:cBhvr override="childStyle">
                                        <p:cTn id="17" dur="500" fill="hold"/>
                                        <p:tgtEl>
                                          <p:spTgt spid="30"/>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500"/>
                            </p:stCondLst>
                            <p:childTnLst>
                              <p:par>
                                <p:cTn id="22" presetID="0" presetClass="entr" presetSubtype="0" fill="hold" grpId="0" nodeType="afterEffect">
                                  <p:stCondLst>
                                    <p:cond delay="50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600">
                                          <p:stCondLst>
                                            <p:cond delay="0"/>
                                          </p:stCondLst>
                                        </p:cTn>
                                        <p:tgtEl>
                                          <p:spTgt spid="28"/>
                                        </p:tgtEl>
                                      </p:cBhvr>
                                    </p:animEffect>
                                    <p:anim to="" calcmode="lin" valueType="num">
                                      <p:cBhvr>
                                        <p:cTn id="25" dur="6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26" dur="600" fill="hold">
                                          <p:stCondLst>
                                            <p:cond delay="0"/>
                                          </p:stCondLst>
                                        </p:cTn>
                                        <p:tgtEl>
                                          <p:spTgt spid="28"/>
                                        </p:tgtEl>
                                        <p:attrNameLst>
                                          <p:attrName>ppt_h</p:attrName>
                                        </p:attrNameLst>
                                      </p:cBhvr>
                                      <p:tavLst>
                                        <p:tav tm="0">
                                          <p:val>
                                            <p:strVal val="#ppt_h*4"/>
                                          </p:val>
                                        </p:tav>
                                        <p:tav tm="100000">
                                          <p:val>
                                            <p:strVal val="#ppt_h"/>
                                          </p:val>
                                        </p:tav>
                                      </p:tavLst>
                                    </p:anim>
                                  </p:childTnLst>
                                </p:cTn>
                              </p:par>
                              <p:par>
                                <p:cTn id="27" presetID="16" presetClass="exit" presetSubtype="21" fill="hold" grpId="2" nodeType="withEffect">
                                  <p:stCondLst>
                                    <p:cond delay="1250"/>
                                  </p:stCondLst>
                                  <p:childTnLst>
                                    <p:animEffect transition="out" filter="barn(inVertical)">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par>
                                <p:cTn id="30" presetID="22" presetClass="exit" presetSubtype="8" fill="hold" grpId="1" nodeType="withEffect">
                                  <p:stCondLst>
                                    <p:cond delay="1250"/>
                                  </p:stCondLst>
                                  <p:childTnLst>
                                    <p:animEffect transition="out" filter="wipe(left)">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18" presetClass="emph" presetSubtype="0" fill="hold" grpId="1" nodeType="withEffect">
                                  <p:stCondLst>
                                    <p:cond delay="0"/>
                                  </p:stCondLst>
                                  <p:childTnLst>
                                    <p:set>
                                      <p:cBhvr override="childStyle">
                                        <p:cTn id="39" dur="500" fill="hold"/>
                                        <p:tgtEl>
                                          <p:spTgt spid="32"/>
                                        </p:tgtEl>
                                        <p:attrNameLst>
                                          <p:attrName>style.textDecorationUnderline</p:attrName>
                                        </p:attrNameLst>
                                      </p:cBhvr>
                                      <p:to>
                                        <p:strVal val="true"/>
                                      </p:to>
                                    </p:set>
                                  </p:childTnLst>
                                </p:cTn>
                              </p:par>
                              <p:par>
                                <p:cTn id="40" presetID="22" presetClass="entr" presetSubtype="8"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p:stCondLst>
                              <p:cond delay="500"/>
                            </p:stCondLst>
                            <p:childTnLst>
                              <p:par>
                                <p:cTn id="44" presetID="0" presetClass="entr" presetSubtype="0" fill="hold" grpId="0" nodeType="afterEffect">
                                  <p:stCondLst>
                                    <p:cond delay="50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600">
                                          <p:stCondLst>
                                            <p:cond delay="0"/>
                                          </p:stCondLst>
                                        </p:cTn>
                                        <p:tgtEl>
                                          <p:spTgt spid="29"/>
                                        </p:tgtEl>
                                      </p:cBhvr>
                                    </p:animEffect>
                                    <p:anim to="" calcmode="lin" valueType="num">
                                      <p:cBhvr>
                                        <p:cTn id="47" dur="60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48" dur="600" fill="hold">
                                          <p:stCondLst>
                                            <p:cond delay="0"/>
                                          </p:stCondLst>
                                        </p:cTn>
                                        <p:tgtEl>
                                          <p:spTgt spid="29"/>
                                        </p:tgtEl>
                                        <p:attrNameLst>
                                          <p:attrName>ppt_h</p:attrName>
                                        </p:attrNameLst>
                                      </p:cBhvr>
                                      <p:tavLst>
                                        <p:tav tm="0">
                                          <p:val>
                                            <p:strVal val="#ppt_h*4"/>
                                          </p:val>
                                        </p:tav>
                                        <p:tav tm="100000">
                                          <p:val>
                                            <p:strVal val="#ppt_h"/>
                                          </p:val>
                                        </p:tav>
                                      </p:tavLst>
                                    </p:anim>
                                  </p:childTnLst>
                                </p:cTn>
                              </p:par>
                              <p:par>
                                <p:cTn id="49" presetID="10" presetClass="exit" presetSubtype="0" fill="hold" grpId="1" nodeType="withEffect">
                                  <p:stCondLst>
                                    <p:cond delay="1250"/>
                                  </p:stCondLst>
                                  <p:childTnLst>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16" presetClass="exit" presetSubtype="21" fill="hold" grpId="2" nodeType="withEffect">
                                  <p:stCondLst>
                                    <p:cond delay="1250"/>
                                  </p:stCondLst>
                                  <p:childTnLst>
                                    <p:animEffect transition="out" filter="barn(inVertical)">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exit" presetSubtype="0" fill="hold" grpId="1" nodeType="clickEffect">
                                  <p:stCondLst>
                                    <p:cond delay="0"/>
                                  </p:stCondLst>
                                  <p:childTnLst>
                                    <p:set>
                                      <p:cBhvr>
                                        <p:cTn id="58" dur="1" fill="hold">
                                          <p:stCondLst>
                                            <p:cond delay="999"/>
                                          </p:stCondLst>
                                        </p:cTn>
                                        <p:tgtEl>
                                          <p:spTgt spid="28"/>
                                        </p:tgtEl>
                                        <p:attrNameLst>
                                          <p:attrName>style.visibility</p:attrName>
                                        </p:attrNameLst>
                                      </p:cBhvr>
                                      <p:to>
                                        <p:strVal val="hidden"/>
                                      </p:to>
                                    </p:set>
                                    <p:animEffect transition="out" filter="dissolve">
                                      <p:cBhvr>
                                        <p:cTn id="59" dur="1000">
                                          <p:stCondLst>
                                            <p:cond delay="0"/>
                                          </p:stCondLst>
                                        </p:cTn>
                                        <p:tgtEl>
                                          <p:spTgt spid="28"/>
                                        </p:tgtEl>
                                      </p:cBhvr>
                                    </p:animEffect>
                                    <p:anim to="" calcmode="lin" valueType="num">
                                      <p:cBhvr>
                                        <p:cTn id="60" dur="1000" fill="hold">
                                          <p:stCondLst>
                                            <p:cond delay="0"/>
                                          </p:stCondLst>
                                        </p:cTn>
                                        <p:tgtEl>
                                          <p:spTgt spid="28"/>
                                        </p:tgtEl>
                                        <p:attrNameLst>
                                          <p:attrName>ppt_w</p:attrName>
                                        </p:attrNameLst>
                                      </p:cBhvr>
                                      <p:tavLst>
                                        <p:tav tm="0">
                                          <p:val>
                                            <p:strVal val="#ppt_w"/>
                                          </p:val>
                                        </p:tav>
                                        <p:tav tm="100000">
                                          <p:val>
                                            <p:strVal val="#ppt_w*4"/>
                                          </p:val>
                                        </p:tav>
                                      </p:tavLst>
                                    </p:anim>
                                    <p:anim to="" calcmode="lin" valueType="num">
                                      <p:cBhvr>
                                        <p:cTn id="61" dur="1000" fill="hold">
                                          <p:stCondLst>
                                            <p:cond delay="0"/>
                                          </p:stCondLst>
                                        </p:cTn>
                                        <p:tgtEl>
                                          <p:spTgt spid="28"/>
                                        </p:tgtEl>
                                        <p:attrNameLst>
                                          <p:attrName>ppt_h</p:attrName>
                                        </p:attrNameLst>
                                      </p:cBhvr>
                                      <p:tavLst>
                                        <p:tav tm="0">
                                          <p:val>
                                            <p:strVal val="#ppt_h"/>
                                          </p:val>
                                        </p:tav>
                                        <p:tav tm="100000">
                                          <p:val>
                                            <p:strVal val="#ppt_h*4"/>
                                          </p:val>
                                        </p:tav>
                                      </p:tavLst>
                                    </p:anim>
                                  </p:childTnLst>
                                </p:cTn>
                              </p:par>
                              <p:par>
                                <p:cTn id="62" presetID="0" presetClass="exit" presetSubtype="0" fill="hold" grpId="1" nodeType="withEffect">
                                  <p:stCondLst>
                                    <p:cond delay="0"/>
                                  </p:stCondLst>
                                  <p:childTnLst>
                                    <p:set>
                                      <p:cBhvr>
                                        <p:cTn id="63" dur="1" fill="hold">
                                          <p:stCondLst>
                                            <p:cond delay="999"/>
                                          </p:stCondLst>
                                        </p:cTn>
                                        <p:tgtEl>
                                          <p:spTgt spid="29"/>
                                        </p:tgtEl>
                                        <p:attrNameLst>
                                          <p:attrName>style.visibility</p:attrName>
                                        </p:attrNameLst>
                                      </p:cBhvr>
                                      <p:to>
                                        <p:strVal val="hidden"/>
                                      </p:to>
                                    </p:set>
                                    <p:animEffect transition="out" filter="dissolve">
                                      <p:cBhvr>
                                        <p:cTn id="64" dur="1000">
                                          <p:stCondLst>
                                            <p:cond delay="0"/>
                                          </p:stCondLst>
                                        </p:cTn>
                                        <p:tgtEl>
                                          <p:spTgt spid="29"/>
                                        </p:tgtEl>
                                      </p:cBhvr>
                                    </p:animEffect>
                                    <p:anim to="" calcmode="lin" valueType="num">
                                      <p:cBhvr>
                                        <p:cTn id="65" dur="1000" fill="hold">
                                          <p:stCondLst>
                                            <p:cond delay="0"/>
                                          </p:stCondLst>
                                        </p:cTn>
                                        <p:tgtEl>
                                          <p:spTgt spid="29"/>
                                        </p:tgtEl>
                                        <p:attrNameLst>
                                          <p:attrName>ppt_w</p:attrName>
                                        </p:attrNameLst>
                                      </p:cBhvr>
                                      <p:tavLst>
                                        <p:tav tm="0">
                                          <p:val>
                                            <p:strVal val="#ppt_w"/>
                                          </p:val>
                                        </p:tav>
                                        <p:tav tm="100000">
                                          <p:val>
                                            <p:strVal val="#ppt_w*4"/>
                                          </p:val>
                                        </p:tav>
                                      </p:tavLst>
                                    </p:anim>
                                    <p:anim to="" calcmode="lin" valueType="num">
                                      <p:cBhvr>
                                        <p:cTn id="66" dur="1000" fill="hold">
                                          <p:stCondLst>
                                            <p:cond delay="0"/>
                                          </p:stCondLst>
                                        </p:cTn>
                                        <p:tgtEl>
                                          <p:spTgt spid="29"/>
                                        </p:tgtEl>
                                        <p:attrNameLst>
                                          <p:attrName>ppt_h</p:attrName>
                                        </p:attrNameLst>
                                      </p:cBhvr>
                                      <p:tavLst>
                                        <p:tav tm="0">
                                          <p:val>
                                            <p:strVal val="#ppt_h"/>
                                          </p:val>
                                        </p:tav>
                                        <p:tav tm="100000">
                                          <p:val>
                                            <p:strVal val="#ppt_h*4"/>
                                          </p:val>
                                        </p:tav>
                                      </p:tavLst>
                                    </p:anim>
                                  </p:childTnLst>
                                </p:cTn>
                              </p:par>
                              <p:par>
                                <p:cTn id="67" presetID="42" presetClass="path" presetSubtype="0" accel="50000" decel="50000" fill="hold" grpId="2" nodeType="withEffect">
                                  <p:stCondLst>
                                    <p:cond delay="0"/>
                                  </p:stCondLst>
                                  <p:childTnLst>
                                    <p:animMotion origin="layout" path="M -3.33333E-6 -4.44444E-6 L 0.04497 -0.17083 " pathEditMode="relative" rAng="0" ptsTypes="AA">
                                      <p:cBhvr>
                                        <p:cTn id="68" dur="1000" fill="hold"/>
                                        <p:tgtEl>
                                          <p:spTgt spid="28"/>
                                        </p:tgtEl>
                                        <p:attrNameLst>
                                          <p:attrName>ppt_x</p:attrName>
                                          <p:attrName>ppt_y</p:attrName>
                                        </p:attrNameLst>
                                      </p:cBhvr>
                                      <p:rCtr x="2240" y="-8542"/>
                                    </p:animMotion>
                                  </p:childTnLst>
                                </p:cTn>
                              </p:par>
                              <p:par>
                                <p:cTn id="69" presetID="42" presetClass="path" presetSubtype="0" accel="50000" decel="50000" fill="hold" grpId="2" nodeType="withEffect">
                                  <p:stCondLst>
                                    <p:cond delay="0"/>
                                  </p:stCondLst>
                                  <p:childTnLst>
                                    <p:animMotion origin="layout" path="M 3.33333E-6 -4.44444E-6 L -0.12726 -0.26203 " pathEditMode="relative" rAng="0" ptsTypes="AA">
                                      <p:cBhvr>
                                        <p:cTn id="70" dur="1000" fill="hold"/>
                                        <p:tgtEl>
                                          <p:spTgt spid="29"/>
                                        </p:tgtEl>
                                        <p:attrNameLst>
                                          <p:attrName>ppt_x</p:attrName>
                                          <p:attrName>ppt_y</p:attrName>
                                        </p:attrNameLst>
                                      </p:cBhvr>
                                      <p:rCtr x="-6372" y="-13102"/>
                                    </p:animMotion>
                                  </p:childTnLst>
                                </p:cTn>
                              </p:par>
                              <p:par>
                                <p:cTn id="71" presetID="22" presetClass="entr" presetSubtype="8" fill="hold" grpId="0" nodeType="withEffect">
                                  <p:stCondLst>
                                    <p:cond delay="85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750"/>
                                        <p:tgtEl>
                                          <p:spTgt spid="16"/>
                                        </p:tgtEl>
                                      </p:cBhvr>
                                    </p:animEffect>
                                  </p:childTnLst>
                                </p:cTn>
                              </p:par>
                              <p:par>
                                <p:cTn id="74" presetID="22" presetClass="entr" presetSubtype="8" fill="hold" grpId="0" nodeType="withEffect">
                                  <p:stCondLst>
                                    <p:cond delay="150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75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750"/>
                                        <p:tgtEl>
                                          <p:spTgt spid="13"/>
                                        </p:tgtEl>
                                      </p:cBhvr>
                                    </p:animEffect>
                                  </p:childTnLst>
                                </p:cTn>
                              </p:par>
                              <p:par>
                                <p:cTn id="82" presetID="18" presetClass="emph" presetSubtype="0" fill="hold" grpId="1" nodeType="withEffect">
                                  <p:stCondLst>
                                    <p:cond delay="0"/>
                                  </p:stCondLst>
                                  <p:childTnLst>
                                    <p:set>
                                      <p:cBhvr override="childStyle">
                                        <p:cTn id="83" dur="750" fill="hold"/>
                                        <p:tgtEl>
                                          <p:spTgt spid="13"/>
                                        </p:tgtEl>
                                        <p:attrNameLst>
                                          <p:attrName>style.textDecorationUnderline</p:attrName>
                                        </p:attrNameLst>
                                      </p:cBhvr>
                                      <p:to>
                                        <p:strVal val="true"/>
                                      </p:to>
                                    </p:set>
                                  </p:childTnLst>
                                </p:cTn>
                              </p:par>
                              <p:par>
                                <p:cTn id="84" presetID="22" presetClass="entr" presetSubtype="8"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750"/>
                                        <p:tgtEl>
                                          <p:spTgt spid="34"/>
                                        </p:tgtEl>
                                      </p:cBhvr>
                                    </p:animEffect>
                                  </p:childTnLst>
                                </p:cTn>
                              </p:par>
                              <p:par>
                                <p:cTn id="87" presetID="9" presetClass="emph" presetSubtype="0" grpId="2" nodeType="withEffect">
                                  <p:stCondLst>
                                    <p:cond delay="0"/>
                                  </p:stCondLst>
                                  <p:childTnLst>
                                    <p:set>
                                      <p:cBhvr rctx="PPT">
                                        <p:cTn id="88" dur="indefinite"/>
                                        <p:tgtEl>
                                          <p:spTgt spid="16"/>
                                        </p:tgtEl>
                                        <p:attrNameLst>
                                          <p:attrName>style.opacity</p:attrName>
                                        </p:attrNameLst>
                                      </p:cBhvr>
                                      <p:to>
                                        <p:strVal val="0.65"/>
                                      </p:to>
                                    </p:set>
                                    <p:animEffect filter="image" prLst="opacity: 0.65">
                                      <p:cBhvr rctx="IE">
                                        <p:cTn id="89" dur="indefinite"/>
                                        <p:tgtEl>
                                          <p:spTgt spid="16"/>
                                        </p:tgtEl>
                                      </p:cBhvr>
                                    </p:animEffect>
                                  </p:childTnLst>
                                </p:cTn>
                              </p:par>
                              <p:par>
                                <p:cTn id="90" presetID="9" presetClass="emph" presetSubtype="0" grpId="2" nodeType="withEffect">
                                  <p:stCondLst>
                                    <p:cond delay="0"/>
                                  </p:stCondLst>
                                  <p:childTnLst>
                                    <p:set>
                                      <p:cBhvr rctx="PPT">
                                        <p:cTn id="91" dur="indefinite"/>
                                        <p:tgtEl>
                                          <p:spTgt spid="15"/>
                                        </p:tgtEl>
                                        <p:attrNameLst>
                                          <p:attrName>style.opacity</p:attrName>
                                        </p:attrNameLst>
                                      </p:cBhvr>
                                      <p:to>
                                        <p:strVal val="0.65"/>
                                      </p:to>
                                    </p:set>
                                    <p:animEffect filter="image" prLst="opacity: 0.65">
                                      <p:cBhvr rctx="IE">
                                        <p:cTn id="92" dur="indefinite"/>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750"/>
                                        <p:tgtEl>
                                          <p:spTgt spid="14"/>
                                        </p:tgtEl>
                                      </p:cBhvr>
                                    </p:animEffect>
                                  </p:childTnLst>
                                </p:cTn>
                              </p:par>
                              <p:par>
                                <p:cTn id="98" presetID="18" presetClass="emph" presetSubtype="0" fill="hold" grpId="1" nodeType="withEffect">
                                  <p:stCondLst>
                                    <p:cond delay="0"/>
                                  </p:stCondLst>
                                  <p:childTnLst>
                                    <p:set>
                                      <p:cBhvr override="childStyle">
                                        <p:cTn id="99" dur="750" fill="hold"/>
                                        <p:tgtEl>
                                          <p:spTgt spid="14"/>
                                        </p:tgtEl>
                                        <p:attrNameLst>
                                          <p:attrName>style.textDecorationUnderline</p:attrName>
                                        </p:attrNameLst>
                                      </p:cBhvr>
                                      <p:to>
                                        <p:strVal val="true"/>
                                      </p:to>
                                    </p:set>
                                  </p:childTnLst>
                                </p:cTn>
                              </p:par>
                              <p:par>
                                <p:cTn id="100" presetID="22" presetClass="entr" presetSubtype="8"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75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250"/>
                                        <p:tgtEl>
                                          <p:spTgt spid="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250"/>
                                        <p:tgtEl>
                                          <p:spTgt spid="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fade">
                                      <p:cBhvr>
                                        <p:cTn id="113" dur="250"/>
                                        <p:tgtEl>
                                          <p:spTgt spid="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250"/>
                                        <p:tgtEl>
                                          <p:spTgt spid="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250"/>
                                        <p:tgtEl>
                                          <p:spTgt spid="10"/>
                                        </p:tgtEl>
                                      </p:cBhvr>
                                    </p:animEffect>
                                  </p:childTnLst>
                                </p:cTn>
                              </p:par>
                              <p:par>
                                <p:cTn id="120" presetID="0" presetClass="path" presetSubtype="0" accel="50000" decel="50000" fill="hold" grpId="2" nodeType="withEffect">
                                  <p:stCondLst>
                                    <p:cond delay="0"/>
                                  </p:stCondLst>
                                  <p:childTnLst>
                                    <p:animMotion origin="layout" path="M -3.33333E-6 -2.59259E-6 L 0.05191 -0.10069 " pathEditMode="relative" rAng="0" ptsTypes="AA">
                                      <p:cBhvr>
                                        <p:cTn id="121" dur="2000" fill="hold"/>
                                        <p:tgtEl>
                                          <p:spTgt spid="7"/>
                                        </p:tgtEl>
                                        <p:attrNameLst>
                                          <p:attrName>ppt_x</p:attrName>
                                          <p:attrName>ppt_y</p:attrName>
                                        </p:attrNameLst>
                                      </p:cBhvr>
                                      <p:rCtr x="2587" y="-5046"/>
                                    </p:animMotion>
                                  </p:childTnLst>
                                </p:cTn>
                              </p:par>
                              <p:par>
                                <p:cTn id="122" presetID="0" presetClass="path" presetSubtype="0" accel="50000" decel="50000" fill="hold" grpId="2" nodeType="withEffect">
                                  <p:stCondLst>
                                    <p:cond delay="0"/>
                                  </p:stCondLst>
                                  <p:childTnLst>
                                    <p:animMotion origin="layout" path="M 4.16667E-6 2.22222E-6 C 0.00694 0.01481 0.01388 0.02986 0.02274 0.05416 C 0.03159 0.07847 0.05017 0.11643 0.05312 0.14514 C 0.05607 0.17407 0.05503 0.20324 0.04045 0.22778 C 0.02586 0.25231 -0.00226 0.27338 -0.03421 0.2919 C -0.06615 0.31041 -0.12657 0.32916 -0.15087 0.33912 " pathEditMode="relative" rAng="0" ptsTypes="aaaaaa">
                                      <p:cBhvr>
                                        <p:cTn id="123" dur="2000" fill="hold"/>
                                        <p:tgtEl>
                                          <p:spTgt spid="9"/>
                                        </p:tgtEl>
                                        <p:attrNameLst>
                                          <p:attrName>ppt_x</p:attrName>
                                          <p:attrName>ppt_y</p:attrName>
                                        </p:attrNameLst>
                                      </p:cBhvr>
                                      <p:rCtr x="-4740" y="16944"/>
                                    </p:animMotion>
                                  </p:childTnLst>
                                </p:cTn>
                              </p:par>
                              <p:par>
                                <p:cTn id="124" presetID="0" presetClass="path" presetSubtype="0" accel="50000" decel="50000" fill="hold" grpId="2" nodeType="withEffect">
                                  <p:stCondLst>
                                    <p:cond delay="0"/>
                                  </p:stCondLst>
                                  <p:childTnLst>
                                    <p:animMotion origin="layout" path="M 1.38778E-17 -3.7037E-6 C 0.00104 0.03334 -0.00365 0.13588 0.00608 0.19977 C 0.0158 0.26366 0.02639 0.3419 0.05799 0.3838 C 0.08958 0.4257 0.13333 0.44051 0.19601 0.4507 C 0.25868 0.46088 0.36615 0.44653 0.43403 0.44561 C 0.50191 0.44468 0.56285 0.45116 0.60347 0.44445 C 0.6441 0.43774 0.65781 0.42315 0.67813 0.40556 C 0.69844 0.38797 0.71458 0.36459 0.72535 0.33936 C 0.73611 0.31412 0.73941 0.27153 0.74306 0.25371 " pathEditMode="relative" rAng="0" ptsTypes="aaaaaaaaa">
                                      <p:cBhvr>
                                        <p:cTn id="125" dur="2000" fill="hold"/>
                                        <p:tgtEl>
                                          <p:spTgt spid="10"/>
                                        </p:tgtEl>
                                        <p:attrNameLst>
                                          <p:attrName>ppt_x</p:attrName>
                                          <p:attrName>ppt_y</p:attrName>
                                        </p:attrNameLst>
                                      </p:cBhvr>
                                      <p:rCtr x="36962" y="23032"/>
                                    </p:animMotion>
                                  </p:childTnLst>
                                </p:cTn>
                              </p:par>
                              <p:par>
                                <p:cTn id="126" presetID="0" presetClass="path" presetSubtype="0" accel="50000" decel="50000" fill="hold" grpId="2" nodeType="withEffect">
                                  <p:stCondLst>
                                    <p:cond delay="0"/>
                                  </p:stCondLst>
                                  <p:childTnLst>
                                    <p:animMotion origin="layout" path="M -3.33333E-6 -1.85185E-6 C -0.00225 -0.01065 -0.0059 -0.04421 -0.01371 -0.06481 C -0.02152 -0.08541 -0.0302 -0.10717 -0.0467 -0.12384 C -0.06319 -0.14051 -0.08802 -0.15625 -0.11267 -0.16528 C -0.13732 -0.1743 -0.16892 -0.18148 -0.19479 -0.17801 C -0.22066 -0.17454 -0.24757 -0.1618 -0.26823 -0.14421 C -0.28889 -0.12662 -0.30642 -0.10116 -0.31909 -0.07245 C -0.33177 -0.04398 -0.3408 -0.00416 -0.34409 0.02801 C -0.34739 0.05996 -0.34427 0.08634 -0.33906 0.11898 C -0.33385 0.15139 -0.32222 0.19352 -0.3125 0.22199 C -0.30277 0.25046 -0.29583 0.27014 -0.28073 0.28959 C -0.26562 0.30903 -0.23402 0.32847 -0.22187 0.33866 " pathEditMode="relative" rAng="0" ptsTypes="aaaaaaaaaaaa">
                                      <p:cBhvr>
                                        <p:cTn id="127" dur="2000" fill="hold"/>
                                        <p:tgtEl>
                                          <p:spTgt spid="8"/>
                                        </p:tgtEl>
                                        <p:attrNameLst>
                                          <p:attrName>ppt_x</p:attrName>
                                          <p:attrName>ppt_y</p:attrName>
                                        </p:attrNameLst>
                                      </p:cBhvr>
                                      <p:rCtr x="-17378" y="7847"/>
                                    </p:animMotion>
                                  </p:childTnLst>
                                </p:cTn>
                              </p:par>
                              <p:par>
                                <p:cTn id="128" presetID="0" presetClass="path" presetSubtype="0" accel="50000" decel="50000" fill="hold" grpId="2" nodeType="withEffect">
                                  <p:stCondLst>
                                    <p:cond delay="0"/>
                                  </p:stCondLst>
                                  <p:childTnLst>
                                    <p:animMotion origin="layout" path="M -8.33333E-7 -1.48148E-6 C 0.01389 0.00486 0.06094 0.01898 0.08316 0.02871 C 0.10538 0.03843 0.12136 0.0463 0.13368 0.05787 C 0.14601 0.06945 0.15191 0.08102 0.1566 0.09792 C 0.16129 0.11482 0.16094 0.14653 0.16215 0.15926 " pathEditMode="relative" rAng="0" ptsTypes="aaaaa">
                                      <p:cBhvr>
                                        <p:cTn id="129" dur="2000" fill="hold"/>
                                        <p:tgtEl>
                                          <p:spTgt spid="6"/>
                                        </p:tgtEl>
                                        <p:attrNameLst>
                                          <p:attrName>ppt_x</p:attrName>
                                          <p:attrName>ppt_y</p:attrName>
                                        </p:attrNameLst>
                                      </p:cBhvr>
                                      <p:rCtr x="8108" y="7963"/>
                                    </p:animMotion>
                                  </p:childTnLst>
                                </p:cTn>
                              </p:par>
                              <p:par>
                                <p:cTn id="130" presetID="10" presetClass="exit" presetSubtype="0" fill="hold" grpId="1" nodeType="withEffect">
                                  <p:stCondLst>
                                    <p:cond delay="0"/>
                                  </p:stCondLst>
                                  <p:childTnLst>
                                    <p:animEffect transition="out" filter="fade">
                                      <p:cBhvr>
                                        <p:cTn id="131" dur="1750"/>
                                        <p:tgtEl>
                                          <p:spTgt spid="3074"/>
                                        </p:tgtEl>
                                      </p:cBhvr>
                                    </p:animEffect>
                                    <p:set>
                                      <p:cBhvr>
                                        <p:cTn id="132" dur="1" fill="hold">
                                          <p:stCondLst>
                                            <p:cond delay="1749"/>
                                          </p:stCondLst>
                                        </p:cTn>
                                        <p:tgtEl>
                                          <p:spTgt spid="307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6"/>
                                        </p:tgtEl>
                                      </p:cBhvr>
                                    </p:animEffect>
                                    <p:set>
                                      <p:cBhvr>
                                        <p:cTn id="135" dur="1" fill="hold">
                                          <p:stCondLst>
                                            <p:cond delay="499"/>
                                          </p:stCondLst>
                                        </p:cTn>
                                        <p:tgtEl>
                                          <p:spTgt spid="16"/>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13"/>
                                        </p:tgtEl>
                                      </p:cBhvr>
                                    </p:animEffect>
                                    <p:set>
                                      <p:cBhvr>
                                        <p:cTn id="141" dur="1" fill="hold">
                                          <p:stCondLst>
                                            <p:cond delay="499"/>
                                          </p:stCondLst>
                                        </p:cTn>
                                        <p:tgtEl>
                                          <p:spTgt spid="13"/>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4"/>
                                        </p:tgtEl>
                                      </p:cBhvr>
                                    </p:animEffect>
                                    <p:set>
                                      <p:cBhvr>
                                        <p:cTn id="147" dur="1" fill="hold">
                                          <p:stCondLst>
                                            <p:cond delay="499"/>
                                          </p:stCondLst>
                                        </p:cTn>
                                        <p:tgtEl>
                                          <p:spTgt spid="34"/>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5"/>
                                        </p:tgtEl>
                                      </p:cBhvr>
                                    </p:animEffect>
                                    <p:set>
                                      <p:cBhvr>
                                        <p:cTn id="150" dur="1" fill="hold">
                                          <p:stCondLst>
                                            <p:cond delay="499"/>
                                          </p:stCondLst>
                                        </p:cTn>
                                        <p:tgtEl>
                                          <p:spTgt spid="35"/>
                                        </p:tgtEl>
                                        <p:attrNameLst>
                                          <p:attrName>style.visibility</p:attrName>
                                        </p:attrNameLst>
                                      </p:cBhvr>
                                      <p:to>
                                        <p:strVal val="hidden"/>
                                      </p:to>
                                    </p:set>
                                  </p:childTnLst>
                                </p:cTn>
                              </p:par>
                            </p:childTnLst>
                          </p:cTn>
                        </p:par>
                        <p:par>
                          <p:cTn id="151" fill="hold">
                            <p:stCondLst>
                              <p:cond delay="2000"/>
                            </p:stCondLst>
                            <p:childTnLst>
                              <p:par>
                                <p:cTn id="152" presetID="10" presetClass="entr" presetSubtype="0" fill="hold" grpId="0" nodeType="afterEffect">
                                  <p:stCondLst>
                                    <p:cond delay="0"/>
                                  </p:stCondLst>
                                  <p:childTnLst>
                                    <p:set>
                                      <p:cBhvr>
                                        <p:cTn id="153" dur="1" fill="hold">
                                          <p:stCondLst>
                                            <p:cond delay="0"/>
                                          </p:stCondLst>
                                        </p:cTn>
                                        <p:tgtEl>
                                          <p:spTgt spid="4"/>
                                        </p:tgtEl>
                                        <p:attrNameLst>
                                          <p:attrName>style.visibility</p:attrName>
                                        </p:attrNameLst>
                                      </p:cBhvr>
                                      <p:to>
                                        <p:strVal val="visible"/>
                                      </p:to>
                                    </p:set>
                                    <p:animEffect transition="in" filter="fade">
                                      <p:cBhvr>
                                        <p:cTn id="154" dur="100"/>
                                        <p:tgtEl>
                                          <p:spTgt spid="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100"/>
                                        <p:tgtEl>
                                          <p:spTgt spid="5"/>
                                        </p:tgtEl>
                                      </p:cBhvr>
                                    </p:animEffect>
                                  </p:childTnLst>
                                </p:cTn>
                              </p:par>
                              <p:par>
                                <p:cTn id="158" presetID="10" presetClass="exit" presetSubtype="0" fill="hold" grpId="1" nodeType="withEffect">
                                  <p:stCondLst>
                                    <p:cond delay="0"/>
                                  </p:stCondLst>
                                  <p:childTnLst>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7"/>
                                        </p:tgtEl>
                                      </p:cBhvr>
                                    </p:animEffect>
                                    <p:set>
                                      <p:cBhvr>
                                        <p:cTn id="163" dur="1" fill="hold">
                                          <p:stCondLst>
                                            <p:cond delay="499"/>
                                          </p:stCondLst>
                                        </p:cTn>
                                        <p:tgtEl>
                                          <p:spTgt spid="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8"/>
                                        </p:tgtEl>
                                      </p:cBhvr>
                                    </p:animEffect>
                                    <p:set>
                                      <p:cBhvr>
                                        <p:cTn id="166" dur="1" fill="hold">
                                          <p:stCondLst>
                                            <p:cond delay="499"/>
                                          </p:stCondLst>
                                        </p:cTn>
                                        <p:tgtEl>
                                          <p:spTgt spid="8"/>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9"/>
                                        </p:tgtEl>
                                      </p:cBhvr>
                                    </p:animEffect>
                                    <p:set>
                                      <p:cBhvr>
                                        <p:cTn id="169" dur="1" fill="hold">
                                          <p:stCondLst>
                                            <p:cond delay="499"/>
                                          </p:stCondLst>
                                        </p:cTn>
                                        <p:tgtEl>
                                          <p:spTgt spid="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0"/>
                                        </p:tgtEl>
                                      </p:cBhvr>
                                    </p:animEffect>
                                    <p:set>
                                      <p:cBhvr>
                                        <p:cTn id="172" dur="1" fill="hold">
                                          <p:stCondLst>
                                            <p:cond delay="499"/>
                                          </p:stCondLst>
                                        </p:cTn>
                                        <p:tgtEl>
                                          <p:spTgt spid="10"/>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11"/>
                                        </p:tgtEl>
                                        <p:attrNameLst>
                                          <p:attrName>style.visibility</p:attrName>
                                        </p:attrNameLst>
                                      </p:cBhvr>
                                      <p:to>
                                        <p:strVal val="visible"/>
                                      </p:to>
                                    </p:set>
                                    <p:animEffect transition="in" filter="wipe(left)">
                                      <p:cBhvr>
                                        <p:cTn id="177" dur="750"/>
                                        <p:tgtEl>
                                          <p:spTgt spid="11"/>
                                        </p:tgtEl>
                                      </p:cBhvr>
                                    </p:animEffect>
                                  </p:childTnLst>
                                </p:cTn>
                              </p:par>
                              <p:par>
                                <p:cTn id="178" presetID="18" presetClass="emph" presetSubtype="0" fill="hold" grpId="1" nodeType="withEffect">
                                  <p:stCondLst>
                                    <p:cond delay="0"/>
                                  </p:stCondLst>
                                  <p:childTnLst>
                                    <p:set>
                                      <p:cBhvr override="childStyle">
                                        <p:cTn id="179" dur="750" fill="hold"/>
                                        <p:tgtEl>
                                          <p:spTgt spid="11"/>
                                        </p:tgtEl>
                                        <p:attrNameLst>
                                          <p:attrName>style.textDecorationUnderline</p:attrName>
                                        </p:attrNameLst>
                                      </p:cBhvr>
                                      <p:to>
                                        <p:strVal val="tru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18">
                                            <p:txEl>
                                              <p:pRg st="0" end="0"/>
                                            </p:txEl>
                                          </p:spTgt>
                                        </p:tgtEl>
                                        <p:attrNameLst>
                                          <p:attrName>style.visibility</p:attrName>
                                        </p:attrNameLst>
                                      </p:cBhvr>
                                      <p:to>
                                        <p:strVal val="visible"/>
                                      </p:to>
                                    </p:set>
                                  </p:childTnLst>
                                </p:cTn>
                              </p:par>
                              <p:par>
                                <p:cTn id="184" presetID="10" presetClass="exit" presetSubtype="0" fill="hold" grpId="1" nodeType="withEffect">
                                  <p:stCondLst>
                                    <p:cond delay="0"/>
                                  </p:stCondLst>
                                  <p:childTnLst>
                                    <p:animEffect transition="out" filter="fade">
                                      <p:cBhvr>
                                        <p:cTn id="185" dur="1000"/>
                                        <p:tgtEl>
                                          <p:spTgt spid="18">
                                            <p:txEl>
                                              <p:pRg st="0" end="0"/>
                                            </p:txEl>
                                          </p:spTgt>
                                        </p:tgtEl>
                                      </p:cBhvr>
                                    </p:animEffect>
                                    <p:set>
                                      <p:cBhvr>
                                        <p:cTn id="186" dur="1" fill="hold">
                                          <p:stCondLst>
                                            <p:cond delay="999"/>
                                          </p:stCondLst>
                                        </p:cTn>
                                        <p:tgtEl>
                                          <p:spTgt spid="18">
                                            <p:txEl>
                                              <p:pRg st="0" end="0"/>
                                            </p:txEl>
                                          </p:spTgt>
                                        </p:tgtEl>
                                        <p:attrNameLst>
                                          <p:attrName>style.visibility</p:attrName>
                                        </p:attrNameLst>
                                      </p:cBhvr>
                                      <p:to>
                                        <p:strVal val="hidden"/>
                                      </p:to>
                                    </p:set>
                                  </p:childTnLst>
                                </p:cTn>
                              </p:par>
                              <p:par>
                                <p:cTn id="187" presetID="23" presetClass="exit" presetSubtype="16" fill="hold" grpId="2" nodeType="withEffect">
                                  <p:stCondLst>
                                    <p:cond delay="0"/>
                                  </p:stCondLst>
                                  <p:childTnLst>
                                    <p:anim calcmode="lin" valueType="num">
                                      <p:cBhvr>
                                        <p:cTn id="188" dur="1000"/>
                                        <p:tgtEl>
                                          <p:spTgt spid="18">
                                            <p:txEl>
                                              <p:pRg st="0" end="0"/>
                                            </p:txEl>
                                          </p:spTgt>
                                        </p:tgtEl>
                                        <p:attrNameLst>
                                          <p:attrName>ppt_w</p:attrName>
                                        </p:attrNameLst>
                                      </p:cBhvr>
                                      <p:tavLst>
                                        <p:tav tm="0">
                                          <p:val>
                                            <p:strVal val="ppt_w"/>
                                          </p:val>
                                        </p:tav>
                                        <p:tav tm="100000">
                                          <p:val>
                                            <p:strVal val="4*ppt_w"/>
                                          </p:val>
                                        </p:tav>
                                      </p:tavLst>
                                    </p:anim>
                                    <p:anim calcmode="lin" valueType="num">
                                      <p:cBhvr>
                                        <p:cTn id="189" dur="1000"/>
                                        <p:tgtEl>
                                          <p:spTgt spid="18">
                                            <p:txEl>
                                              <p:pRg st="0" end="0"/>
                                            </p:txEl>
                                          </p:spTgt>
                                        </p:tgtEl>
                                        <p:attrNameLst>
                                          <p:attrName>ppt_h</p:attrName>
                                        </p:attrNameLst>
                                      </p:cBhvr>
                                      <p:tavLst>
                                        <p:tav tm="0">
                                          <p:val>
                                            <p:strVal val="ppt_h"/>
                                          </p:val>
                                        </p:tav>
                                        <p:tav tm="100000">
                                          <p:val>
                                            <p:strVal val="4*ppt_h"/>
                                          </p:val>
                                        </p:tav>
                                      </p:tavLst>
                                    </p:anim>
                                    <p:set>
                                      <p:cBhvr>
                                        <p:cTn id="190" dur="1" fill="hold">
                                          <p:stCondLst>
                                            <p:cond delay="999"/>
                                          </p:stCondLst>
                                        </p:cTn>
                                        <p:tgtEl>
                                          <p:spTgt spid="18">
                                            <p:txEl>
                                              <p:pRg st="0" end="0"/>
                                            </p:txEl>
                                          </p:spTgt>
                                        </p:tgtEl>
                                        <p:attrNameLst>
                                          <p:attrName>style.visibility</p:attrName>
                                        </p:attrNameLst>
                                      </p:cBhvr>
                                      <p:to>
                                        <p:strVal val="hidden"/>
                                      </p:to>
                                    </p:set>
                                  </p:childTnLst>
                                </p:cTn>
                              </p:par>
                              <p:par>
                                <p:cTn id="191" presetID="1" presetClass="entr" presetSubtype="0" fill="hold" grpId="0" nodeType="withEffect">
                                  <p:stCondLst>
                                    <p:cond delay="200"/>
                                  </p:stCondLst>
                                  <p:childTnLst>
                                    <p:set>
                                      <p:cBhvr>
                                        <p:cTn id="192" dur="1" fill="hold">
                                          <p:stCondLst>
                                            <p:cond delay="0"/>
                                          </p:stCondLst>
                                        </p:cTn>
                                        <p:tgtEl>
                                          <p:spTgt spid="19">
                                            <p:txEl>
                                              <p:pRg st="0" end="0"/>
                                            </p:txEl>
                                          </p:spTgt>
                                        </p:tgtEl>
                                        <p:attrNameLst>
                                          <p:attrName>style.visibility</p:attrName>
                                        </p:attrNameLst>
                                      </p:cBhvr>
                                      <p:to>
                                        <p:strVal val="visible"/>
                                      </p:to>
                                    </p:set>
                                  </p:childTnLst>
                                </p:cTn>
                              </p:par>
                              <p:par>
                                <p:cTn id="193" presetID="10" presetClass="exit" presetSubtype="0" fill="hold" grpId="1" nodeType="withEffect">
                                  <p:stCondLst>
                                    <p:cond delay="200"/>
                                  </p:stCondLst>
                                  <p:childTnLst>
                                    <p:animEffect transition="out" filter="fade">
                                      <p:cBhvr>
                                        <p:cTn id="194" dur="1000"/>
                                        <p:tgtEl>
                                          <p:spTgt spid="19">
                                            <p:txEl>
                                              <p:pRg st="0" end="0"/>
                                            </p:txEl>
                                          </p:spTgt>
                                        </p:tgtEl>
                                      </p:cBhvr>
                                    </p:animEffect>
                                    <p:set>
                                      <p:cBhvr>
                                        <p:cTn id="195" dur="1" fill="hold">
                                          <p:stCondLst>
                                            <p:cond delay="999"/>
                                          </p:stCondLst>
                                        </p:cTn>
                                        <p:tgtEl>
                                          <p:spTgt spid="19">
                                            <p:txEl>
                                              <p:pRg st="0" end="0"/>
                                            </p:txEl>
                                          </p:spTgt>
                                        </p:tgtEl>
                                        <p:attrNameLst>
                                          <p:attrName>style.visibility</p:attrName>
                                        </p:attrNameLst>
                                      </p:cBhvr>
                                      <p:to>
                                        <p:strVal val="hidden"/>
                                      </p:to>
                                    </p:set>
                                  </p:childTnLst>
                                </p:cTn>
                              </p:par>
                              <p:par>
                                <p:cTn id="196" presetID="23" presetClass="exit" presetSubtype="16" fill="hold" grpId="2" nodeType="withEffect">
                                  <p:stCondLst>
                                    <p:cond delay="200"/>
                                  </p:stCondLst>
                                  <p:childTnLst>
                                    <p:anim calcmode="lin" valueType="num">
                                      <p:cBhvr>
                                        <p:cTn id="197" dur="1000"/>
                                        <p:tgtEl>
                                          <p:spTgt spid="19">
                                            <p:txEl>
                                              <p:pRg st="0" end="0"/>
                                            </p:txEl>
                                          </p:spTgt>
                                        </p:tgtEl>
                                        <p:attrNameLst>
                                          <p:attrName>ppt_w</p:attrName>
                                        </p:attrNameLst>
                                      </p:cBhvr>
                                      <p:tavLst>
                                        <p:tav tm="0">
                                          <p:val>
                                            <p:strVal val="ppt_w"/>
                                          </p:val>
                                        </p:tav>
                                        <p:tav tm="100000">
                                          <p:val>
                                            <p:strVal val="4*ppt_w"/>
                                          </p:val>
                                        </p:tav>
                                      </p:tavLst>
                                    </p:anim>
                                    <p:anim calcmode="lin" valueType="num">
                                      <p:cBhvr>
                                        <p:cTn id="198" dur="1000"/>
                                        <p:tgtEl>
                                          <p:spTgt spid="19">
                                            <p:txEl>
                                              <p:pRg st="0" end="0"/>
                                            </p:txEl>
                                          </p:spTgt>
                                        </p:tgtEl>
                                        <p:attrNameLst>
                                          <p:attrName>ppt_h</p:attrName>
                                        </p:attrNameLst>
                                      </p:cBhvr>
                                      <p:tavLst>
                                        <p:tav tm="0">
                                          <p:val>
                                            <p:strVal val="ppt_h"/>
                                          </p:val>
                                        </p:tav>
                                        <p:tav tm="100000">
                                          <p:val>
                                            <p:strVal val="4*ppt_h"/>
                                          </p:val>
                                        </p:tav>
                                      </p:tavLst>
                                    </p:anim>
                                    <p:set>
                                      <p:cBhvr>
                                        <p:cTn id="199" dur="1" fill="hold">
                                          <p:stCondLst>
                                            <p:cond delay="999"/>
                                          </p:stCondLst>
                                        </p:cTn>
                                        <p:tgtEl>
                                          <p:spTgt spid="19">
                                            <p:txEl>
                                              <p:pRg st="0" end="0"/>
                                            </p:txEl>
                                          </p:spTgt>
                                        </p:tgtEl>
                                        <p:attrNameLst>
                                          <p:attrName>style.visibility</p:attrName>
                                        </p:attrNameLst>
                                      </p:cBhvr>
                                      <p:to>
                                        <p:strVal val="hidden"/>
                                      </p:to>
                                    </p:set>
                                  </p:childTnLst>
                                </p:cTn>
                              </p:par>
                              <p:par>
                                <p:cTn id="200" presetID="1" presetClass="entr" presetSubtype="0" fill="hold" grpId="0" nodeType="withEffect">
                                  <p:stCondLst>
                                    <p:cond delay="400"/>
                                  </p:stCondLst>
                                  <p:childTnLst>
                                    <p:set>
                                      <p:cBhvr>
                                        <p:cTn id="201" dur="1" fill="hold">
                                          <p:stCondLst>
                                            <p:cond delay="0"/>
                                          </p:stCondLst>
                                        </p:cTn>
                                        <p:tgtEl>
                                          <p:spTgt spid="20">
                                            <p:txEl>
                                              <p:pRg st="0" end="0"/>
                                            </p:txEl>
                                          </p:spTgt>
                                        </p:tgtEl>
                                        <p:attrNameLst>
                                          <p:attrName>style.visibility</p:attrName>
                                        </p:attrNameLst>
                                      </p:cBhvr>
                                      <p:to>
                                        <p:strVal val="visible"/>
                                      </p:to>
                                    </p:set>
                                  </p:childTnLst>
                                </p:cTn>
                              </p:par>
                              <p:par>
                                <p:cTn id="202" presetID="10" presetClass="exit" presetSubtype="0" fill="hold" grpId="1" nodeType="withEffect">
                                  <p:stCondLst>
                                    <p:cond delay="400"/>
                                  </p:stCondLst>
                                  <p:childTnLst>
                                    <p:animEffect transition="out" filter="fade">
                                      <p:cBhvr>
                                        <p:cTn id="203" dur="1000"/>
                                        <p:tgtEl>
                                          <p:spTgt spid="20">
                                            <p:txEl>
                                              <p:pRg st="0" end="0"/>
                                            </p:txEl>
                                          </p:spTgt>
                                        </p:tgtEl>
                                      </p:cBhvr>
                                    </p:animEffect>
                                    <p:set>
                                      <p:cBhvr>
                                        <p:cTn id="204" dur="1" fill="hold">
                                          <p:stCondLst>
                                            <p:cond delay="999"/>
                                          </p:stCondLst>
                                        </p:cTn>
                                        <p:tgtEl>
                                          <p:spTgt spid="20">
                                            <p:txEl>
                                              <p:pRg st="0" end="0"/>
                                            </p:txEl>
                                          </p:spTgt>
                                        </p:tgtEl>
                                        <p:attrNameLst>
                                          <p:attrName>style.visibility</p:attrName>
                                        </p:attrNameLst>
                                      </p:cBhvr>
                                      <p:to>
                                        <p:strVal val="hidden"/>
                                      </p:to>
                                    </p:set>
                                  </p:childTnLst>
                                </p:cTn>
                              </p:par>
                              <p:par>
                                <p:cTn id="205" presetID="23" presetClass="exit" presetSubtype="16" fill="hold" grpId="2" nodeType="withEffect">
                                  <p:stCondLst>
                                    <p:cond delay="400"/>
                                  </p:stCondLst>
                                  <p:childTnLst>
                                    <p:anim calcmode="lin" valueType="num">
                                      <p:cBhvr>
                                        <p:cTn id="206" dur="1000"/>
                                        <p:tgtEl>
                                          <p:spTgt spid="20">
                                            <p:txEl>
                                              <p:pRg st="0" end="0"/>
                                            </p:txEl>
                                          </p:spTgt>
                                        </p:tgtEl>
                                        <p:attrNameLst>
                                          <p:attrName>ppt_w</p:attrName>
                                        </p:attrNameLst>
                                      </p:cBhvr>
                                      <p:tavLst>
                                        <p:tav tm="0">
                                          <p:val>
                                            <p:strVal val="ppt_w"/>
                                          </p:val>
                                        </p:tav>
                                        <p:tav tm="100000">
                                          <p:val>
                                            <p:strVal val="4*ppt_w"/>
                                          </p:val>
                                        </p:tav>
                                      </p:tavLst>
                                    </p:anim>
                                    <p:anim calcmode="lin" valueType="num">
                                      <p:cBhvr>
                                        <p:cTn id="207" dur="1000"/>
                                        <p:tgtEl>
                                          <p:spTgt spid="20">
                                            <p:txEl>
                                              <p:pRg st="0" end="0"/>
                                            </p:txEl>
                                          </p:spTgt>
                                        </p:tgtEl>
                                        <p:attrNameLst>
                                          <p:attrName>ppt_h</p:attrName>
                                        </p:attrNameLst>
                                      </p:cBhvr>
                                      <p:tavLst>
                                        <p:tav tm="0">
                                          <p:val>
                                            <p:strVal val="ppt_h"/>
                                          </p:val>
                                        </p:tav>
                                        <p:tav tm="100000">
                                          <p:val>
                                            <p:strVal val="4*ppt_h"/>
                                          </p:val>
                                        </p:tav>
                                      </p:tavLst>
                                    </p:anim>
                                    <p:set>
                                      <p:cBhvr>
                                        <p:cTn id="208" dur="1" fill="hold">
                                          <p:stCondLst>
                                            <p:cond delay="999"/>
                                          </p:stCondLst>
                                        </p:cTn>
                                        <p:tgtEl>
                                          <p:spTgt spid="20">
                                            <p:txEl>
                                              <p:pRg st="0" end="0"/>
                                            </p:txEl>
                                          </p:spTgt>
                                        </p:tgtEl>
                                        <p:attrNameLst>
                                          <p:attrName>style.visibility</p:attrName>
                                        </p:attrNameLst>
                                      </p:cBhvr>
                                      <p:to>
                                        <p:strVal val="hidden"/>
                                      </p:to>
                                    </p:set>
                                  </p:childTnLst>
                                </p:cTn>
                              </p:par>
                              <p:par>
                                <p:cTn id="209" presetID="1" presetClass="entr" presetSubtype="0" fill="hold" grpId="0" nodeType="withEffect">
                                  <p:stCondLst>
                                    <p:cond delay="600"/>
                                  </p:stCondLst>
                                  <p:childTnLst>
                                    <p:set>
                                      <p:cBhvr>
                                        <p:cTn id="210" dur="1" fill="hold">
                                          <p:stCondLst>
                                            <p:cond delay="0"/>
                                          </p:stCondLst>
                                        </p:cTn>
                                        <p:tgtEl>
                                          <p:spTgt spid="21">
                                            <p:txEl>
                                              <p:pRg st="0" end="0"/>
                                            </p:txEl>
                                          </p:spTgt>
                                        </p:tgtEl>
                                        <p:attrNameLst>
                                          <p:attrName>style.visibility</p:attrName>
                                        </p:attrNameLst>
                                      </p:cBhvr>
                                      <p:to>
                                        <p:strVal val="visible"/>
                                      </p:to>
                                    </p:set>
                                  </p:childTnLst>
                                </p:cTn>
                              </p:par>
                              <p:par>
                                <p:cTn id="211" presetID="10" presetClass="exit" presetSubtype="0" fill="hold" grpId="1" nodeType="withEffect">
                                  <p:stCondLst>
                                    <p:cond delay="600"/>
                                  </p:stCondLst>
                                  <p:childTnLst>
                                    <p:animEffect transition="out" filter="fade">
                                      <p:cBhvr>
                                        <p:cTn id="212" dur="1000"/>
                                        <p:tgtEl>
                                          <p:spTgt spid="21">
                                            <p:txEl>
                                              <p:pRg st="0" end="0"/>
                                            </p:txEl>
                                          </p:spTgt>
                                        </p:tgtEl>
                                      </p:cBhvr>
                                    </p:animEffect>
                                    <p:set>
                                      <p:cBhvr>
                                        <p:cTn id="213" dur="1" fill="hold">
                                          <p:stCondLst>
                                            <p:cond delay="999"/>
                                          </p:stCondLst>
                                        </p:cTn>
                                        <p:tgtEl>
                                          <p:spTgt spid="21">
                                            <p:txEl>
                                              <p:pRg st="0" end="0"/>
                                            </p:txEl>
                                          </p:spTgt>
                                        </p:tgtEl>
                                        <p:attrNameLst>
                                          <p:attrName>style.visibility</p:attrName>
                                        </p:attrNameLst>
                                      </p:cBhvr>
                                      <p:to>
                                        <p:strVal val="hidden"/>
                                      </p:to>
                                    </p:set>
                                  </p:childTnLst>
                                </p:cTn>
                              </p:par>
                              <p:par>
                                <p:cTn id="214" presetID="23" presetClass="exit" presetSubtype="16" fill="hold" grpId="2" nodeType="withEffect">
                                  <p:stCondLst>
                                    <p:cond delay="600"/>
                                  </p:stCondLst>
                                  <p:childTnLst>
                                    <p:anim calcmode="lin" valueType="num">
                                      <p:cBhvr>
                                        <p:cTn id="215" dur="1000"/>
                                        <p:tgtEl>
                                          <p:spTgt spid="21">
                                            <p:txEl>
                                              <p:pRg st="0" end="0"/>
                                            </p:txEl>
                                          </p:spTgt>
                                        </p:tgtEl>
                                        <p:attrNameLst>
                                          <p:attrName>ppt_w</p:attrName>
                                        </p:attrNameLst>
                                      </p:cBhvr>
                                      <p:tavLst>
                                        <p:tav tm="0">
                                          <p:val>
                                            <p:strVal val="ppt_w"/>
                                          </p:val>
                                        </p:tav>
                                        <p:tav tm="100000">
                                          <p:val>
                                            <p:strVal val="4*ppt_w"/>
                                          </p:val>
                                        </p:tav>
                                      </p:tavLst>
                                    </p:anim>
                                    <p:anim calcmode="lin" valueType="num">
                                      <p:cBhvr>
                                        <p:cTn id="216" dur="1000"/>
                                        <p:tgtEl>
                                          <p:spTgt spid="21">
                                            <p:txEl>
                                              <p:pRg st="0" end="0"/>
                                            </p:txEl>
                                          </p:spTgt>
                                        </p:tgtEl>
                                        <p:attrNameLst>
                                          <p:attrName>ppt_h</p:attrName>
                                        </p:attrNameLst>
                                      </p:cBhvr>
                                      <p:tavLst>
                                        <p:tav tm="0">
                                          <p:val>
                                            <p:strVal val="ppt_h"/>
                                          </p:val>
                                        </p:tav>
                                        <p:tav tm="100000">
                                          <p:val>
                                            <p:strVal val="4*ppt_h"/>
                                          </p:val>
                                        </p:tav>
                                      </p:tavLst>
                                    </p:anim>
                                    <p:set>
                                      <p:cBhvr>
                                        <p:cTn id="217" dur="1" fill="hold">
                                          <p:stCondLst>
                                            <p:cond delay="999"/>
                                          </p:stCondLst>
                                        </p:cTn>
                                        <p:tgtEl>
                                          <p:spTgt spid="21">
                                            <p:txEl>
                                              <p:pRg st="0" end="0"/>
                                            </p:txEl>
                                          </p:spTgt>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0" presetClass="entr" presetSubtype="0" fill="hold" grpId="0" nodeType="clickEffect">
                                  <p:stCondLst>
                                    <p:cond delay="0"/>
                                  </p:stCondLst>
                                  <p:childTnLst>
                                    <p:set>
                                      <p:cBhvr>
                                        <p:cTn id="221" dur="1" fill="hold">
                                          <p:stCondLst>
                                            <p:cond delay="0"/>
                                          </p:stCondLst>
                                        </p:cTn>
                                        <p:tgtEl>
                                          <p:spTgt spid="12"/>
                                        </p:tgtEl>
                                        <p:attrNameLst>
                                          <p:attrName>style.visibility</p:attrName>
                                        </p:attrNameLst>
                                      </p:cBhvr>
                                      <p:to>
                                        <p:strVal val="visible"/>
                                      </p:to>
                                    </p:set>
                                    <p:animEffect transition="in" filter="dissolve">
                                      <p:cBhvr>
                                        <p:cTn id="222" dur="500">
                                          <p:stCondLst>
                                            <p:cond delay="0"/>
                                          </p:stCondLst>
                                        </p:cTn>
                                        <p:tgtEl>
                                          <p:spTgt spid="12"/>
                                        </p:tgtEl>
                                      </p:cBhvr>
                                    </p:animEffect>
                                    <p:anim to="" calcmode="lin" valueType="num">
                                      <p:cBhvr>
                                        <p:cTn id="223"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224"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22">
                                            <p:txEl>
                                              <p:pRg st="0" end="0"/>
                                            </p:txEl>
                                          </p:spTgt>
                                        </p:tgtEl>
                                        <p:attrNameLst>
                                          <p:attrName>style.visibility</p:attrName>
                                        </p:attrNameLst>
                                      </p:cBhvr>
                                      <p:to>
                                        <p:strVal val="visible"/>
                                      </p:to>
                                    </p:set>
                                  </p:childTnLst>
                                </p:cTn>
                              </p:par>
                              <p:par>
                                <p:cTn id="229" presetID="10" presetClass="exit" presetSubtype="0" fill="hold" grpId="1" nodeType="withEffect">
                                  <p:stCondLst>
                                    <p:cond delay="0"/>
                                  </p:stCondLst>
                                  <p:childTnLst>
                                    <p:animEffect transition="out" filter="fade">
                                      <p:cBhvr>
                                        <p:cTn id="230" dur="1000"/>
                                        <p:tgtEl>
                                          <p:spTgt spid="22">
                                            <p:txEl>
                                              <p:pRg st="0" end="0"/>
                                            </p:txEl>
                                          </p:spTgt>
                                        </p:tgtEl>
                                      </p:cBhvr>
                                    </p:animEffect>
                                    <p:set>
                                      <p:cBhvr>
                                        <p:cTn id="231" dur="1" fill="hold">
                                          <p:stCondLst>
                                            <p:cond delay="999"/>
                                          </p:stCondLst>
                                        </p:cTn>
                                        <p:tgtEl>
                                          <p:spTgt spid="22">
                                            <p:txEl>
                                              <p:pRg st="0" end="0"/>
                                            </p:txEl>
                                          </p:spTgt>
                                        </p:tgtEl>
                                        <p:attrNameLst>
                                          <p:attrName>style.visibility</p:attrName>
                                        </p:attrNameLst>
                                      </p:cBhvr>
                                      <p:to>
                                        <p:strVal val="hidden"/>
                                      </p:to>
                                    </p:set>
                                  </p:childTnLst>
                                </p:cTn>
                              </p:par>
                              <p:par>
                                <p:cTn id="232" presetID="23" presetClass="exit" presetSubtype="16" fill="hold" grpId="2" nodeType="withEffect">
                                  <p:stCondLst>
                                    <p:cond delay="0"/>
                                  </p:stCondLst>
                                  <p:childTnLst>
                                    <p:anim calcmode="lin" valueType="num">
                                      <p:cBhvr>
                                        <p:cTn id="233" dur="1000"/>
                                        <p:tgtEl>
                                          <p:spTgt spid="22">
                                            <p:txEl>
                                              <p:pRg st="0" end="0"/>
                                            </p:txEl>
                                          </p:spTgt>
                                        </p:tgtEl>
                                        <p:attrNameLst>
                                          <p:attrName>ppt_w</p:attrName>
                                        </p:attrNameLst>
                                      </p:cBhvr>
                                      <p:tavLst>
                                        <p:tav tm="0">
                                          <p:val>
                                            <p:strVal val="ppt_w"/>
                                          </p:val>
                                        </p:tav>
                                        <p:tav tm="100000">
                                          <p:val>
                                            <p:strVal val="4*ppt_w"/>
                                          </p:val>
                                        </p:tav>
                                      </p:tavLst>
                                    </p:anim>
                                    <p:anim calcmode="lin" valueType="num">
                                      <p:cBhvr>
                                        <p:cTn id="234" dur="1000"/>
                                        <p:tgtEl>
                                          <p:spTgt spid="22">
                                            <p:txEl>
                                              <p:pRg st="0" end="0"/>
                                            </p:txEl>
                                          </p:spTgt>
                                        </p:tgtEl>
                                        <p:attrNameLst>
                                          <p:attrName>ppt_h</p:attrName>
                                        </p:attrNameLst>
                                      </p:cBhvr>
                                      <p:tavLst>
                                        <p:tav tm="0">
                                          <p:val>
                                            <p:strVal val="ppt_h"/>
                                          </p:val>
                                        </p:tav>
                                        <p:tav tm="100000">
                                          <p:val>
                                            <p:strVal val="4*ppt_h"/>
                                          </p:val>
                                        </p:tav>
                                      </p:tavLst>
                                    </p:anim>
                                    <p:set>
                                      <p:cBhvr>
                                        <p:cTn id="235" dur="1" fill="hold">
                                          <p:stCondLst>
                                            <p:cond delay="999"/>
                                          </p:stCondLst>
                                        </p:cTn>
                                        <p:tgtEl>
                                          <p:spTgt spid="22">
                                            <p:txEl>
                                              <p:pRg st="0" end="0"/>
                                            </p:txEl>
                                          </p:spTgt>
                                        </p:tgtEl>
                                        <p:attrNameLst>
                                          <p:attrName>style.visibility</p:attrName>
                                        </p:attrNameLst>
                                      </p:cBhvr>
                                      <p:to>
                                        <p:strVal val="hidden"/>
                                      </p:to>
                                    </p:set>
                                  </p:childTnLst>
                                </p:cTn>
                              </p:par>
                              <p:par>
                                <p:cTn id="236" presetID="1" presetClass="entr" presetSubtype="0" fill="hold" grpId="0" nodeType="withEffect">
                                  <p:stCondLst>
                                    <p:cond delay="200"/>
                                  </p:stCondLst>
                                  <p:childTnLst>
                                    <p:set>
                                      <p:cBhvr>
                                        <p:cTn id="237" dur="1" fill="hold">
                                          <p:stCondLst>
                                            <p:cond delay="0"/>
                                          </p:stCondLst>
                                        </p:cTn>
                                        <p:tgtEl>
                                          <p:spTgt spid="23">
                                            <p:txEl>
                                              <p:pRg st="0" end="0"/>
                                            </p:txEl>
                                          </p:spTgt>
                                        </p:tgtEl>
                                        <p:attrNameLst>
                                          <p:attrName>style.visibility</p:attrName>
                                        </p:attrNameLst>
                                      </p:cBhvr>
                                      <p:to>
                                        <p:strVal val="visible"/>
                                      </p:to>
                                    </p:set>
                                  </p:childTnLst>
                                </p:cTn>
                              </p:par>
                              <p:par>
                                <p:cTn id="238" presetID="10" presetClass="exit" presetSubtype="0" fill="hold" grpId="1" nodeType="withEffect">
                                  <p:stCondLst>
                                    <p:cond delay="200"/>
                                  </p:stCondLst>
                                  <p:childTnLst>
                                    <p:animEffect transition="out" filter="fade">
                                      <p:cBhvr>
                                        <p:cTn id="239" dur="1000"/>
                                        <p:tgtEl>
                                          <p:spTgt spid="23">
                                            <p:txEl>
                                              <p:pRg st="0" end="0"/>
                                            </p:txEl>
                                          </p:spTgt>
                                        </p:tgtEl>
                                      </p:cBhvr>
                                    </p:animEffect>
                                    <p:set>
                                      <p:cBhvr>
                                        <p:cTn id="240" dur="1" fill="hold">
                                          <p:stCondLst>
                                            <p:cond delay="999"/>
                                          </p:stCondLst>
                                        </p:cTn>
                                        <p:tgtEl>
                                          <p:spTgt spid="23">
                                            <p:txEl>
                                              <p:pRg st="0" end="0"/>
                                            </p:txEl>
                                          </p:spTgt>
                                        </p:tgtEl>
                                        <p:attrNameLst>
                                          <p:attrName>style.visibility</p:attrName>
                                        </p:attrNameLst>
                                      </p:cBhvr>
                                      <p:to>
                                        <p:strVal val="hidden"/>
                                      </p:to>
                                    </p:set>
                                  </p:childTnLst>
                                </p:cTn>
                              </p:par>
                              <p:par>
                                <p:cTn id="241" presetID="23" presetClass="exit" presetSubtype="16" fill="hold" grpId="2" nodeType="withEffect">
                                  <p:stCondLst>
                                    <p:cond delay="200"/>
                                  </p:stCondLst>
                                  <p:childTnLst>
                                    <p:anim calcmode="lin" valueType="num">
                                      <p:cBhvr>
                                        <p:cTn id="242" dur="1000"/>
                                        <p:tgtEl>
                                          <p:spTgt spid="23">
                                            <p:txEl>
                                              <p:pRg st="0" end="0"/>
                                            </p:txEl>
                                          </p:spTgt>
                                        </p:tgtEl>
                                        <p:attrNameLst>
                                          <p:attrName>ppt_w</p:attrName>
                                        </p:attrNameLst>
                                      </p:cBhvr>
                                      <p:tavLst>
                                        <p:tav tm="0">
                                          <p:val>
                                            <p:strVal val="ppt_w"/>
                                          </p:val>
                                        </p:tav>
                                        <p:tav tm="100000">
                                          <p:val>
                                            <p:strVal val="4*ppt_w"/>
                                          </p:val>
                                        </p:tav>
                                      </p:tavLst>
                                    </p:anim>
                                    <p:anim calcmode="lin" valueType="num">
                                      <p:cBhvr>
                                        <p:cTn id="243" dur="1000"/>
                                        <p:tgtEl>
                                          <p:spTgt spid="23">
                                            <p:txEl>
                                              <p:pRg st="0" end="0"/>
                                            </p:txEl>
                                          </p:spTgt>
                                        </p:tgtEl>
                                        <p:attrNameLst>
                                          <p:attrName>ppt_h</p:attrName>
                                        </p:attrNameLst>
                                      </p:cBhvr>
                                      <p:tavLst>
                                        <p:tav tm="0">
                                          <p:val>
                                            <p:strVal val="ppt_h"/>
                                          </p:val>
                                        </p:tav>
                                        <p:tav tm="100000">
                                          <p:val>
                                            <p:strVal val="4*ppt_h"/>
                                          </p:val>
                                        </p:tav>
                                      </p:tavLst>
                                    </p:anim>
                                    <p:set>
                                      <p:cBhvr>
                                        <p:cTn id="244" dur="1" fill="hold">
                                          <p:stCondLst>
                                            <p:cond delay="999"/>
                                          </p:stCondLst>
                                        </p:cTn>
                                        <p:tgtEl>
                                          <p:spTgt spid="23">
                                            <p:txEl>
                                              <p:pRg st="0" end="0"/>
                                            </p:txEl>
                                          </p:spTgt>
                                        </p:tgtEl>
                                        <p:attrNameLst>
                                          <p:attrName>style.visibility</p:attrName>
                                        </p:attrNameLst>
                                      </p:cBhvr>
                                      <p:to>
                                        <p:strVal val="hidden"/>
                                      </p:to>
                                    </p:set>
                                  </p:childTnLst>
                                </p:cTn>
                              </p:par>
                              <p:par>
                                <p:cTn id="245" presetID="1" presetClass="entr" presetSubtype="0" fill="hold" grpId="0" nodeType="withEffect">
                                  <p:stCondLst>
                                    <p:cond delay="400"/>
                                  </p:stCondLst>
                                  <p:childTnLst>
                                    <p:set>
                                      <p:cBhvr>
                                        <p:cTn id="246" dur="1" fill="hold">
                                          <p:stCondLst>
                                            <p:cond delay="0"/>
                                          </p:stCondLst>
                                        </p:cTn>
                                        <p:tgtEl>
                                          <p:spTgt spid="24">
                                            <p:txEl>
                                              <p:pRg st="0" end="0"/>
                                            </p:txEl>
                                          </p:spTgt>
                                        </p:tgtEl>
                                        <p:attrNameLst>
                                          <p:attrName>style.visibility</p:attrName>
                                        </p:attrNameLst>
                                      </p:cBhvr>
                                      <p:to>
                                        <p:strVal val="visible"/>
                                      </p:to>
                                    </p:set>
                                  </p:childTnLst>
                                </p:cTn>
                              </p:par>
                              <p:par>
                                <p:cTn id="247" presetID="10" presetClass="exit" presetSubtype="0" fill="hold" grpId="1" nodeType="withEffect">
                                  <p:stCondLst>
                                    <p:cond delay="400"/>
                                  </p:stCondLst>
                                  <p:childTnLst>
                                    <p:animEffect transition="out" filter="fade">
                                      <p:cBhvr>
                                        <p:cTn id="248" dur="1000"/>
                                        <p:tgtEl>
                                          <p:spTgt spid="24">
                                            <p:txEl>
                                              <p:pRg st="0" end="0"/>
                                            </p:txEl>
                                          </p:spTgt>
                                        </p:tgtEl>
                                      </p:cBhvr>
                                    </p:animEffect>
                                    <p:set>
                                      <p:cBhvr>
                                        <p:cTn id="249" dur="1" fill="hold">
                                          <p:stCondLst>
                                            <p:cond delay="999"/>
                                          </p:stCondLst>
                                        </p:cTn>
                                        <p:tgtEl>
                                          <p:spTgt spid="24">
                                            <p:txEl>
                                              <p:pRg st="0" end="0"/>
                                            </p:txEl>
                                          </p:spTgt>
                                        </p:tgtEl>
                                        <p:attrNameLst>
                                          <p:attrName>style.visibility</p:attrName>
                                        </p:attrNameLst>
                                      </p:cBhvr>
                                      <p:to>
                                        <p:strVal val="hidden"/>
                                      </p:to>
                                    </p:set>
                                  </p:childTnLst>
                                </p:cTn>
                              </p:par>
                              <p:par>
                                <p:cTn id="250" presetID="23" presetClass="exit" presetSubtype="16" fill="hold" grpId="2" nodeType="withEffect">
                                  <p:stCondLst>
                                    <p:cond delay="400"/>
                                  </p:stCondLst>
                                  <p:childTnLst>
                                    <p:anim calcmode="lin" valueType="num">
                                      <p:cBhvr>
                                        <p:cTn id="251" dur="1000"/>
                                        <p:tgtEl>
                                          <p:spTgt spid="24">
                                            <p:txEl>
                                              <p:pRg st="0" end="0"/>
                                            </p:txEl>
                                          </p:spTgt>
                                        </p:tgtEl>
                                        <p:attrNameLst>
                                          <p:attrName>ppt_w</p:attrName>
                                        </p:attrNameLst>
                                      </p:cBhvr>
                                      <p:tavLst>
                                        <p:tav tm="0">
                                          <p:val>
                                            <p:strVal val="ppt_w"/>
                                          </p:val>
                                        </p:tav>
                                        <p:tav tm="100000">
                                          <p:val>
                                            <p:strVal val="4*ppt_w"/>
                                          </p:val>
                                        </p:tav>
                                      </p:tavLst>
                                    </p:anim>
                                    <p:anim calcmode="lin" valueType="num">
                                      <p:cBhvr>
                                        <p:cTn id="252" dur="1000"/>
                                        <p:tgtEl>
                                          <p:spTgt spid="24">
                                            <p:txEl>
                                              <p:pRg st="0" end="0"/>
                                            </p:txEl>
                                          </p:spTgt>
                                        </p:tgtEl>
                                        <p:attrNameLst>
                                          <p:attrName>ppt_h</p:attrName>
                                        </p:attrNameLst>
                                      </p:cBhvr>
                                      <p:tavLst>
                                        <p:tav tm="0">
                                          <p:val>
                                            <p:strVal val="ppt_h"/>
                                          </p:val>
                                        </p:tav>
                                        <p:tav tm="100000">
                                          <p:val>
                                            <p:strVal val="4*ppt_h"/>
                                          </p:val>
                                        </p:tav>
                                      </p:tavLst>
                                    </p:anim>
                                    <p:set>
                                      <p:cBhvr>
                                        <p:cTn id="253" dur="1" fill="hold">
                                          <p:stCondLst>
                                            <p:cond delay="999"/>
                                          </p:stCondLst>
                                        </p:cTn>
                                        <p:tgtEl>
                                          <p:spTgt spid="24">
                                            <p:txEl>
                                              <p:pRg st="0" end="0"/>
                                            </p:txEl>
                                          </p:spTgt>
                                        </p:tgtEl>
                                        <p:attrNameLst>
                                          <p:attrName>style.visibility</p:attrName>
                                        </p:attrNameLst>
                                      </p:cBhvr>
                                      <p:to>
                                        <p:strVal val="hidden"/>
                                      </p:to>
                                    </p:set>
                                  </p:childTnLst>
                                </p:cTn>
                              </p:par>
                              <p:par>
                                <p:cTn id="254" presetID="1" presetClass="entr" presetSubtype="0" fill="hold" grpId="0" nodeType="withEffect">
                                  <p:stCondLst>
                                    <p:cond delay="600"/>
                                  </p:stCondLst>
                                  <p:childTnLst>
                                    <p:set>
                                      <p:cBhvr>
                                        <p:cTn id="255" dur="1" fill="hold">
                                          <p:stCondLst>
                                            <p:cond delay="0"/>
                                          </p:stCondLst>
                                        </p:cTn>
                                        <p:tgtEl>
                                          <p:spTgt spid="25">
                                            <p:txEl>
                                              <p:pRg st="0" end="0"/>
                                            </p:txEl>
                                          </p:spTgt>
                                        </p:tgtEl>
                                        <p:attrNameLst>
                                          <p:attrName>style.visibility</p:attrName>
                                        </p:attrNameLst>
                                      </p:cBhvr>
                                      <p:to>
                                        <p:strVal val="visible"/>
                                      </p:to>
                                    </p:set>
                                  </p:childTnLst>
                                </p:cTn>
                              </p:par>
                              <p:par>
                                <p:cTn id="256" presetID="10" presetClass="exit" presetSubtype="0" fill="hold" grpId="1" nodeType="withEffect">
                                  <p:stCondLst>
                                    <p:cond delay="600"/>
                                  </p:stCondLst>
                                  <p:childTnLst>
                                    <p:animEffect transition="out" filter="fade">
                                      <p:cBhvr>
                                        <p:cTn id="257" dur="1000"/>
                                        <p:tgtEl>
                                          <p:spTgt spid="25">
                                            <p:txEl>
                                              <p:pRg st="0" end="0"/>
                                            </p:txEl>
                                          </p:spTgt>
                                        </p:tgtEl>
                                      </p:cBhvr>
                                    </p:animEffect>
                                    <p:set>
                                      <p:cBhvr>
                                        <p:cTn id="258" dur="1" fill="hold">
                                          <p:stCondLst>
                                            <p:cond delay="999"/>
                                          </p:stCondLst>
                                        </p:cTn>
                                        <p:tgtEl>
                                          <p:spTgt spid="25">
                                            <p:txEl>
                                              <p:pRg st="0" end="0"/>
                                            </p:txEl>
                                          </p:spTgt>
                                        </p:tgtEl>
                                        <p:attrNameLst>
                                          <p:attrName>style.visibility</p:attrName>
                                        </p:attrNameLst>
                                      </p:cBhvr>
                                      <p:to>
                                        <p:strVal val="hidden"/>
                                      </p:to>
                                    </p:set>
                                  </p:childTnLst>
                                </p:cTn>
                              </p:par>
                              <p:par>
                                <p:cTn id="259" presetID="23" presetClass="exit" presetSubtype="16" fill="hold" grpId="2" nodeType="withEffect">
                                  <p:stCondLst>
                                    <p:cond delay="600"/>
                                  </p:stCondLst>
                                  <p:childTnLst>
                                    <p:anim calcmode="lin" valueType="num">
                                      <p:cBhvr>
                                        <p:cTn id="260" dur="1000"/>
                                        <p:tgtEl>
                                          <p:spTgt spid="25">
                                            <p:txEl>
                                              <p:pRg st="0" end="0"/>
                                            </p:txEl>
                                          </p:spTgt>
                                        </p:tgtEl>
                                        <p:attrNameLst>
                                          <p:attrName>ppt_w</p:attrName>
                                        </p:attrNameLst>
                                      </p:cBhvr>
                                      <p:tavLst>
                                        <p:tav tm="0">
                                          <p:val>
                                            <p:strVal val="ppt_w"/>
                                          </p:val>
                                        </p:tav>
                                        <p:tav tm="100000">
                                          <p:val>
                                            <p:strVal val="4*ppt_w"/>
                                          </p:val>
                                        </p:tav>
                                      </p:tavLst>
                                    </p:anim>
                                    <p:anim calcmode="lin" valueType="num">
                                      <p:cBhvr>
                                        <p:cTn id="261" dur="1000"/>
                                        <p:tgtEl>
                                          <p:spTgt spid="25">
                                            <p:txEl>
                                              <p:pRg st="0" end="0"/>
                                            </p:txEl>
                                          </p:spTgt>
                                        </p:tgtEl>
                                        <p:attrNameLst>
                                          <p:attrName>ppt_h</p:attrName>
                                        </p:attrNameLst>
                                      </p:cBhvr>
                                      <p:tavLst>
                                        <p:tav tm="0">
                                          <p:val>
                                            <p:strVal val="ppt_h"/>
                                          </p:val>
                                        </p:tav>
                                        <p:tav tm="100000">
                                          <p:val>
                                            <p:strVal val="4*ppt_h"/>
                                          </p:val>
                                        </p:tav>
                                      </p:tavLst>
                                    </p:anim>
                                    <p:set>
                                      <p:cBhvr>
                                        <p:cTn id="262" dur="1" fill="hold">
                                          <p:stCondLst>
                                            <p:cond delay="999"/>
                                          </p:stCondLst>
                                        </p:cTn>
                                        <p:tgtEl>
                                          <p:spTgt spid="25">
                                            <p:txEl>
                                              <p:pRg st="0" end="0"/>
                                            </p:txEl>
                                          </p:spTgt>
                                        </p:tgtEl>
                                        <p:attrNameLst>
                                          <p:attrName>style.visibility</p:attrName>
                                        </p:attrNameLst>
                                      </p:cBhvr>
                                      <p:to>
                                        <p:strVal val="hidden"/>
                                      </p:to>
                                    </p:set>
                                  </p:childTnLst>
                                </p:cTn>
                              </p:par>
                              <p:par>
                                <p:cTn id="263" presetID="1" presetClass="entr" presetSubtype="0" fill="hold" grpId="0" nodeType="withEffect">
                                  <p:stCondLst>
                                    <p:cond delay="800"/>
                                  </p:stCondLst>
                                  <p:childTnLst>
                                    <p:set>
                                      <p:cBhvr>
                                        <p:cTn id="264" dur="1" fill="hold">
                                          <p:stCondLst>
                                            <p:cond delay="0"/>
                                          </p:stCondLst>
                                        </p:cTn>
                                        <p:tgtEl>
                                          <p:spTgt spid="26">
                                            <p:txEl>
                                              <p:pRg st="0" end="0"/>
                                            </p:txEl>
                                          </p:spTgt>
                                        </p:tgtEl>
                                        <p:attrNameLst>
                                          <p:attrName>style.visibility</p:attrName>
                                        </p:attrNameLst>
                                      </p:cBhvr>
                                      <p:to>
                                        <p:strVal val="visible"/>
                                      </p:to>
                                    </p:set>
                                  </p:childTnLst>
                                </p:cTn>
                              </p:par>
                              <p:par>
                                <p:cTn id="265" presetID="10" presetClass="exit" presetSubtype="0" fill="hold" grpId="1" nodeType="withEffect">
                                  <p:stCondLst>
                                    <p:cond delay="800"/>
                                  </p:stCondLst>
                                  <p:childTnLst>
                                    <p:animEffect transition="out" filter="fade">
                                      <p:cBhvr>
                                        <p:cTn id="266" dur="1000"/>
                                        <p:tgtEl>
                                          <p:spTgt spid="26">
                                            <p:txEl>
                                              <p:pRg st="0" end="0"/>
                                            </p:txEl>
                                          </p:spTgt>
                                        </p:tgtEl>
                                      </p:cBhvr>
                                    </p:animEffect>
                                    <p:set>
                                      <p:cBhvr>
                                        <p:cTn id="267" dur="1" fill="hold">
                                          <p:stCondLst>
                                            <p:cond delay="999"/>
                                          </p:stCondLst>
                                        </p:cTn>
                                        <p:tgtEl>
                                          <p:spTgt spid="26">
                                            <p:txEl>
                                              <p:pRg st="0" end="0"/>
                                            </p:txEl>
                                          </p:spTgt>
                                        </p:tgtEl>
                                        <p:attrNameLst>
                                          <p:attrName>style.visibility</p:attrName>
                                        </p:attrNameLst>
                                      </p:cBhvr>
                                      <p:to>
                                        <p:strVal val="hidden"/>
                                      </p:to>
                                    </p:set>
                                  </p:childTnLst>
                                </p:cTn>
                              </p:par>
                              <p:par>
                                <p:cTn id="268" presetID="23" presetClass="exit" presetSubtype="16" fill="hold" grpId="2" nodeType="withEffect">
                                  <p:stCondLst>
                                    <p:cond delay="800"/>
                                  </p:stCondLst>
                                  <p:childTnLst>
                                    <p:anim calcmode="lin" valueType="num">
                                      <p:cBhvr>
                                        <p:cTn id="269" dur="1000"/>
                                        <p:tgtEl>
                                          <p:spTgt spid="26">
                                            <p:txEl>
                                              <p:pRg st="0" end="0"/>
                                            </p:txEl>
                                          </p:spTgt>
                                        </p:tgtEl>
                                        <p:attrNameLst>
                                          <p:attrName>ppt_w</p:attrName>
                                        </p:attrNameLst>
                                      </p:cBhvr>
                                      <p:tavLst>
                                        <p:tav tm="0">
                                          <p:val>
                                            <p:strVal val="ppt_w"/>
                                          </p:val>
                                        </p:tav>
                                        <p:tav tm="100000">
                                          <p:val>
                                            <p:strVal val="4*ppt_w"/>
                                          </p:val>
                                        </p:tav>
                                      </p:tavLst>
                                    </p:anim>
                                    <p:anim calcmode="lin" valueType="num">
                                      <p:cBhvr>
                                        <p:cTn id="270" dur="1000"/>
                                        <p:tgtEl>
                                          <p:spTgt spid="26">
                                            <p:txEl>
                                              <p:pRg st="0" end="0"/>
                                            </p:txEl>
                                          </p:spTgt>
                                        </p:tgtEl>
                                        <p:attrNameLst>
                                          <p:attrName>ppt_h</p:attrName>
                                        </p:attrNameLst>
                                      </p:cBhvr>
                                      <p:tavLst>
                                        <p:tav tm="0">
                                          <p:val>
                                            <p:strVal val="ppt_h"/>
                                          </p:val>
                                        </p:tav>
                                        <p:tav tm="100000">
                                          <p:val>
                                            <p:strVal val="4*ppt_h"/>
                                          </p:val>
                                        </p:tav>
                                      </p:tavLst>
                                    </p:anim>
                                    <p:set>
                                      <p:cBhvr>
                                        <p:cTn id="271" dur="1" fill="hold">
                                          <p:stCondLst>
                                            <p:cond delay="999"/>
                                          </p:stCondLst>
                                        </p:cTn>
                                        <p:tgtEl>
                                          <p:spTgt spid="26">
                                            <p:txEl>
                                              <p:pRg st="0" end="0"/>
                                            </p:txEl>
                                          </p:spTgt>
                                        </p:tgtEl>
                                        <p:attrNameLst>
                                          <p:attrName>style.visibility</p:attrName>
                                        </p:attrNameLst>
                                      </p:cBhvr>
                                      <p:to>
                                        <p:strVal val="hidden"/>
                                      </p:to>
                                    </p:set>
                                  </p:childTnLst>
                                </p:cTn>
                              </p:par>
                              <p:par>
                                <p:cTn id="272" presetID="1" presetClass="entr" presetSubtype="0" fill="hold" grpId="0" nodeType="withEffect">
                                  <p:stCondLst>
                                    <p:cond delay="1000"/>
                                  </p:stCondLst>
                                  <p:childTnLst>
                                    <p:set>
                                      <p:cBhvr>
                                        <p:cTn id="273" dur="1" fill="hold">
                                          <p:stCondLst>
                                            <p:cond delay="0"/>
                                          </p:stCondLst>
                                        </p:cTn>
                                        <p:tgtEl>
                                          <p:spTgt spid="27">
                                            <p:txEl>
                                              <p:pRg st="0" end="0"/>
                                            </p:txEl>
                                          </p:spTgt>
                                        </p:tgtEl>
                                        <p:attrNameLst>
                                          <p:attrName>style.visibility</p:attrName>
                                        </p:attrNameLst>
                                      </p:cBhvr>
                                      <p:to>
                                        <p:strVal val="visible"/>
                                      </p:to>
                                    </p:set>
                                  </p:childTnLst>
                                </p:cTn>
                              </p:par>
                              <p:par>
                                <p:cTn id="274" presetID="10" presetClass="exit" presetSubtype="0" fill="hold" grpId="1" nodeType="withEffect">
                                  <p:stCondLst>
                                    <p:cond delay="1000"/>
                                  </p:stCondLst>
                                  <p:childTnLst>
                                    <p:animEffect transition="out" filter="fade">
                                      <p:cBhvr>
                                        <p:cTn id="275" dur="1000"/>
                                        <p:tgtEl>
                                          <p:spTgt spid="27">
                                            <p:txEl>
                                              <p:pRg st="0" end="0"/>
                                            </p:txEl>
                                          </p:spTgt>
                                        </p:tgtEl>
                                      </p:cBhvr>
                                    </p:animEffect>
                                    <p:set>
                                      <p:cBhvr>
                                        <p:cTn id="276" dur="1" fill="hold">
                                          <p:stCondLst>
                                            <p:cond delay="999"/>
                                          </p:stCondLst>
                                        </p:cTn>
                                        <p:tgtEl>
                                          <p:spTgt spid="27">
                                            <p:txEl>
                                              <p:pRg st="0" end="0"/>
                                            </p:txEl>
                                          </p:spTgt>
                                        </p:tgtEl>
                                        <p:attrNameLst>
                                          <p:attrName>style.visibility</p:attrName>
                                        </p:attrNameLst>
                                      </p:cBhvr>
                                      <p:to>
                                        <p:strVal val="hidden"/>
                                      </p:to>
                                    </p:set>
                                  </p:childTnLst>
                                </p:cTn>
                              </p:par>
                              <p:par>
                                <p:cTn id="277" presetID="23" presetClass="exit" presetSubtype="16" fill="hold" grpId="2" nodeType="withEffect">
                                  <p:stCondLst>
                                    <p:cond delay="1000"/>
                                  </p:stCondLst>
                                  <p:childTnLst>
                                    <p:anim calcmode="lin" valueType="num">
                                      <p:cBhvr>
                                        <p:cTn id="278" dur="1000"/>
                                        <p:tgtEl>
                                          <p:spTgt spid="27">
                                            <p:txEl>
                                              <p:pRg st="0" end="0"/>
                                            </p:txEl>
                                          </p:spTgt>
                                        </p:tgtEl>
                                        <p:attrNameLst>
                                          <p:attrName>ppt_w</p:attrName>
                                        </p:attrNameLst>
                                      </p:cBhvr>
                                      <p:tavLst>
                                        <p:tav tm="0">
                                          <p:val>
                                            <p:strVal val="ppt_w"/>
                                          </p:val>
                                        </p:tav>
                                        <p:tav tm="100000">
                                          <p:val>
                                            <p:strVal val="4*ppt_w"/>
                                          </p:val>
                                        </p:tav>
                                      </p:tavLst>
                                    </p:anim>
                                    <p:anim calcmode="lin" valueType="num">
                                      <p:cBhvr>
                                        <p:cTn id="279" dur="1000"/>
                                        <p:tgtEl>
                                          <p:spTgt spid="27">
                                            <p:txEl>
                                              <p:pRg st="0" end="0"/>
                                            </p:txEl>
                                          </p:spTgt>
                                        </p:tgtEl>
                                        <p:attrNameLst>
                                          <p:attrName>ppt_h</p:attrName>
                                        </p:attrNameLst>
                                      </p:cBhvr>
                                      <p:tavLst>
                                        <p:tav tm="0">
                                          <p:val>
                                            <p:strVal val="ppt_h"/>
                                          </p:val>
                                        </p:tav>
                                        <p:tav tm="100000">
                                          <p:val>
                                            <p:strVal val="4*ppt_h"/>
                                          </p:val>
                                        </p:tav>
                                      </p:tavLst>
                                    </p:anim>
                                    <p:set>
                                      <p:cBhvr>
                                        <p:cTn id="280" dur="1" fill="hold">
                                          <p:stCondLst>
                                            <p:cond delay="999"/>
                                          </p:stCondLst>
                                        </p:cTn>
                                        <p:tgtEl>
                                          <p:spTgt spid="2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P spid="32" grpId="0"/>
      <p:bldP spid="32" grpId="1"/>
      <p:bldP spid="32" grpId="2"/>
      <p:bldP spid="14" grpId="0"/>
      <p:bldP spid="14" grpId="1"/>
      <p:bldP spid="14" grpId="2"/>
      <p:bldP spid="13" grpId="0"/>
      <p:bldP spid="13" grpId="1"/>
      <p:bldP spid="13" grpId="2"/>
      <p:bldP spid="3074" grpId="0"/>
      <p:bldP spid="3074" grpId="1"/>
      <p:bldP spid="22" grpId="0" build="allAtOnce"/>
      <p:bldP spid="22" grpId="1" build="allAtOnce"/>
      <p:bldP spid="22" grpId="2" build="allAtOnce"/>
      <p:bldP spid="23" grpId="0" build="allAtOnce"/>
      <p:bldP spid="23" grpId="1" build="allAtOnce"/>
      <p:bldP spid="23" grpId="2" build="allAtOnce"/>
      <p:bldP spid="24" grpId="0" build="allAtOnce"/>
      <p:bldP spid="24" grpId="1" build="allAtOnce"/>
      <p:bldP spid="24" grpId="2" build="allAtOnce"/>
      <p:bldP spid="25" grpId="0" build="allAtOnce"/>
      <p:bldP spid="25" grpId="1" build="allAtOnce"/>
      <p:bldP spid="25" grpId="2" build="allAtOnce"/>
      <p:bldP spid="26" grpId="0" build="allAtOnce"/>
      <p:bldP spid="26" grpId="1" build="allAtOnce"/>
      <p:bldP spid="26" grpId="2" build="allAtOnce"/>
      <p:bldP spid="27" grpId="0" build="allAtOnce"/>
      <p:bldP spid="27" grpId="1" build="allAtOnce"/>
      <p:bldP spid="27" grpId="2" build="allAtOnce"/>
      <p:bldP spid="4" grpId="0"/>
      <p:bldP spid="11" grpId="0"/>
      <p:bldP spid="11" grpId="1"/>
      <p:bldP spid="18" grpId="0" build="allAtOnce"/>
      <p:bldP spid="18" grpId="1" build="allAtOnce"/>
      <p:bldP spid="18" grpId="2" build="allAtOnce"/>
      <p:bldP spid="19" grpId="0" build="allAtOnce"/>
      <p:bldP spid="19" grpId="1" build="allAtOnce"/>
      <p:bldP spid="19" grpId="2" build="allAtOnce"/>
      <p:bldP spid="20" grpId="0" build="allAtOnce"/>
      <p:bldP spid="20" grpId="1" build="allAtOnce"/>
      <p:bldP spid="20" grpId="2" build="allAtOnce"/>
      <p:bldP spid="21" grpId="0" build="allAtOnce"/>
      <p:bldP spid="21" grpId="1" build="allAtOnce"/>
      <p:bldP spid="21" grpId="2" build="allAtOnce"/>
      <p:bldP spid="5" grpId="0"/>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2" grpId="0"/>
      <p:bldP spid="15" grpId="0"/>
      <p:bldP spid="15" grpId="1"/>
      <p:bldP spid="15" grpId="2"/>
      <p:bldP spid="16" grpId="0"/>
      <p:bldP spid="16" grpId="1"/>
      <p:bldP spid="16" grpId="2"/>
      <p:bldP spid="31" grpId="0"/>
      <p:bldP spid="31" grpId="1"/>
      <p:bldP spid="33" grpId="0"/>
      <p:bldP spid="33" grpId="1"/>
      <p:bldP spid="28" grpId="0"/>
      <p:bldP spid="28" grpId="1"/>
      <p:bldP spid="28" grpId="2"/>
      <p:bldP spid="29" grpId="0"/>
      <p:bldP spid="29" grpId="1"/>
      <p:bldP spid="29" grpId="2"/>
      <p:bldP spid="34" grpId="0"/>
      <p:bldP spid="34" grpId="1"/>
      <p:bldP spid="35" grpId="0"/>
      <p:bldP spid="3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3074" name="Rectangle 2"/>
          <p:cNvSpPr>
            <a:spLocks noGrp="1" noChangeArrowheads="1"/>
          </p:cNvSpPr>
          <p:nvPr>
            <p:ph type="title"/>
          </p:nvPr>
        </p:nvSpPr>
        <p:spPr>
          <a:xfrm>
            <a:off x="457200" y="1646238"/>
            <a:ext cx="8229600" cy="3763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If we endure, We shall also reign with Him. If we deny Him, He also will deny us. If we are faithless, He remains faithful; He cannot deny Himself.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2</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nd</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Timothy 2:12-13 </a:t>
            </a:r>
          </a:p>
        </p:txBody>
      </p:sp>
      <p:sp>
        <p:nvSpPr>
          <p:cNvPr id="5" name="Rectangle 2"/>
          <p:cNvSpPr txBox="1">
            <a:spLocks noChangeArrowheads="1"/>
          </p:cNvSpPr>
          <p:nvPr/>
        </p:nvSpPr>
        <p:spPr bwMode="auto">
          <a:xfrm>
            <a:off x="1600200" y="1600200"/>
            <a:ext cx="236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endure</a:t>
            </a:r>
          </a:p>
        </p:txBody>
      </p:sp>
    </p:spTree>
    <p:extLst>
      <p:ext uri="{BB962C8B-B14F-4D97-AF65-F5344CB8AC3E}">
        <p14:creationId xmlns:p14="http://schemas.microsoft.com/office/powerpoint/2010/main" val="30181511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
                                        <p:tgtEl>
                                          <p:spTgt spid="5"/>
                                        </p:tgtEl>
                                      </p:cBhvr>
                                    </p:animEffect>
                                  </p:childTnLst>
                                </p:cTn>
                              </p:par>
                              <p:par>
                                <p:cTn id="14" presetID="0" presetClass="path" presetSubtype="0" accel="50000" decel="50000" fill="hold" grpId="2" nodeType="withEffect">
                                  <p:stCondLst>
                                    <p:cond delay="0"/>
                                  </p:stCondLst>
                                  <p:childTnLst>
                                    <p:animMotion origin="layout" path="M 0 0 L 0.20833 0.22202 " pathEditMode="relative" ptsTypes="AA">
                                      <p:cBhvr>
                                        <p:cTn id="15" dur="2000" fill="hold"/>
                                        <p:tgtEl>
                                          <p:spTgt spid="5"/>
                                        </p:tgtEl>
                                        <p:attrNameLst>
                                          <p:attrName>ppt_x</p:attrName>
                                          <p:attrName>ppt_y</p:attrName>
                                        </p:attrNameLst>
                                      </p:cBhvr>
                                    </p:animMotion>
                                  </p:childTnLst>
                                </p:cTn>
                              </p:par>
                              <p:par>
                                <p:cTn id="16" presetID="2" presetClass="exit" presetSubtype="2" fill="hold" grpId="1" nodeType="withEffect">
                                  <p:stCondLst>
                                    <p:cond delay="0"/>
                                  </p:stCondLst>
                                  <p:childTnLst>
                                    <p:anim calcmode="lin" valueType="num">
                                      <p:cBhvr additive="base">
                                        <p:cTn id="17" dur="1750"/>
                                        <p:tgtEl>
                                          <p:spTgt spid="3074"/>
                                        </p:tgtEl>
                                        <p:attrNameLst>
                                          <p:attrName>ppt_x</p:attrName>
                                        </p:attrNameLst>
                                      </p:cBhvr>
                                      <p:tavLst>
                                        <p:tav tm="0">
                                          <p:val>
                                            <p:strVal val="ppt_x"/>
                                          </p:val>
                                        </p:tav>
                                        <p:tav tm="100000">
                                          <p:val>
                                            <p:strVal val="1+ppt_w/2"/>
                                          </p:val>
                                        </p:tav>
                                      </p:tavLst>
                                    </p:anim>
                                    <p:anim calcmode="lin" valueType="num">
                                      <p:cBhvr additive="base">
                                        <p:cTn id="18" dur="1750"/>
                                        <p:tgtEl>
                                          <p:spTgt spid="3074"/>
                                        </p:tgtEl>
                                        <p:attrNameLst>
                                          <p:attrName>ppt_y</p:attrName>
                                        </p:attrNameLst>
                                      </p:cBhvr>
                                      <p:tavLst>
                                        <p:tav tm="0">
                                          <p:val>
                                            <p:strVal val="ppt_y"/>
                                          </p:val>
                                        </p:tav>
                                        <p:tav tm="100000">
                                          <p:val>
                                            <p:strVal val="ppt_y"/>
                                          </p:val>
                                        </p:tav>
                                      </p:tavLst>
                                    </p:anim>
                                    <p:set>
                                      <p:cBhvr>
                                        <p:cTn id="19" dur="1" fill="hold">
                                          <p:stCondLst>
                                            <p:cond delay="17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696" r="5253"/>
          <a:stretch/>
        </p:blipFill>
        <p:spPr>
          <a:xfrm>
            <a:off x="0" y="-76200"/>
            <a:ext cx="9144000" cy="6934200"/>
          </a:xfrm>
          <a:prstGeom prst="rect">
            <a:avLst/>
          </a:prstGeom>
        </p:spPr>
      </p:pic>
      <p:sp>
        <p:nvSpPr>
          <p:cNvPr id="5" name="Title 1"/>
          <p:cNvSpPr txBox="1">
            <a:spLocks/>
          </p:cNvSpPr>
          <p:nvPr/>
        </p:nvSpPr>
        <p:spPr>
          <a:xfrm>
            <a:off x="621792" y="3429000"/>
            <a:ext cx="39624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latin typeface="Calibri" panose="020F0502020204030204" pitchFamily="34" charset="0"/>
              </a:rPr>
              <a:t>heart departs</a:t>
            </a:r>
          </a:p>
        </p:txBody>
      </p:sp>
      <p:sp>
        <p:nvSpPr>
          <p:cNvPr id="2" name="Title 1"/>
          <p:cNvSpPr>
            <a:spLocks noGrp="1"/>
          </p:cNvSpPr>
          <p:nvPr>
            <p:ph type="title"/>
          </p:nvPr>
        </p:nvSpPr>
        <p:spPr>
          <a:xfrm>
            <a:off x="533400" y="1524000"/>
            <a:ext cx="8077200" cy="3535362"/>
          </a:xfrm>
        </p:spPr>
        <p:txBody>
          <a:bodyPr>
            <a:scene3d>
              <a:camera prst="orthographicFront"/>
              <a:lightRig rig="flat" dir="t">
                <a:rot lat="0" lon="0" rev="6600000"/>
              </a:lightRig>
            </a:scene3d>
            <a:sp3d extrusionH="25400" contourW="8890">
              <a:bevelT w="38100" h="31750"/>
              <a:contourClr>
                <a:schemeClr val="accent2"/>
              </a:contourClr>
            </a:sp3d>
          </a:bodyPr>
          <a:lstStyle/>
          <a:p>
            <a:r>
              <a:rPr 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Thus says the LORD: "Cursed is the man who trusts in man And makes flesh his strength, Whose heart departs from the LORD."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Jeremiah 17:5 </a:t>
            </a:r>
            <a:r>
              <a:rPr 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9" name="Title 1"/>
          <p:cNvSpPr txBox="1">
            <a:spLocks/>
          </p:cNvSpPr>
          <p:nvPr/>
        </p:nvSpPr>
        <p:spPr bwMode="auto">
          <a:xfrm>
            <a:off x="2359152" y="2825496"/>
            <a:ext cx="38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f</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10" name="Title 1"/>
          <p:cNvSpPr txBox="1">
            <a:spLocks/>
          </p:cNvSpPr>
          <p:nvPr/>
        </p:nvSpPr>
        <p:spPr bwMode="auto">
          <a:xfrm>
            <a:off x="2514600" y="2895600"/>
            <a:ext cx="391610" cy="85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l</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11" name="Title 1"/>
          <p:cNvSpPr txBox="1">
            <a:spLocks/>
          </p:cNvSpPr>
          <p:nvPr/>
        </p:nvSpPr>
        <p:spPr bwMode="auto">
          <a:xfrm>
            <a:off x="2743200" y="2895600"/>
            <a:ext cx="332232" cy="84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12" name="Title 1"/>
          <p:cNvSpPr txBox="1">
            <a:spLocks/>
          </p:cNvSpPr>
          <p:nvPr/>
        </p:nvSpPr>
        <p:spPr bwMode="auto">
          <a:xfrm>
            <a:off x="2971800" y="2916936"/>
            <a:ext cx="381000" cy="80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13" name="Title 1"/>
          <p:cNvSpPr txBox="1">
            <a:spLocks/>
          </p:cNvSpPr>
          <p:nvPr/>
        </p:nvSpPr>
        <p:spPr bwMode="auto">
          <a:xfrm>
            <a:off x="3200400" y="2907792"/>
            <a:ext cx="45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8" name="Title 1"/>
          <p:cNvSpPr txBox="1">
            <a:spLocks/>
          </p:cNvSpPr>
          <p:nvPr/>
        </p:nvSpPr>
        <p:spPr bwMode="auto">
          <a:xfrm>
            <a:off x="3962400" y="2789238"/>
            <a:ext cx="2743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889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8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sz="50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strength</a:t>
            </a:r>
            <a:endParaRPr lang="en-US" sz="4000" b="1" i="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pic>
        <p:nvPicPr>
          <p:cNvPr id="22" name="Content Placeholder 7" descr="PowerPoint Slide Show - [SermonLayoutWork]"/>
          <p:cNvPicPr>
            <a:picLocks noGrp="1" noChangeAspect="1"/>
          </p:cNvPicPr>
          <p:nvPr>
            <p:ph idx="1"/>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42532" t="36457" r="37247" b="26413"/>
          <a:stretch/>
        </p:blipFill>
        <p:spPr>
          <a:xfrm>
            <a:off x="3657600" y="2500132"/>
            <a:ext cx="2465408" cy="2546430"/>
          </a:xfrm>
        </p:spPr>
      </p:pic>
      <p:sp>
        <p:nvSpPr>
          <p:cNvPr id="24" name="Title 1"/>
          <p:cNvSpPr txBox="1">
            <a:spLocks/>
          </p:cNvSpPr>
          <p:nvPr/>
        </p:nvSpPr>
        <p:spPr bwMode="auto">
          <a:xfrm>
            <a:off x="2971800" y="2743200"/>
            <a:ext cx="297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HEART</a:t>
            </a:r>
          </a:p>
        </p:txBody>
      </p:sp>
      <p:sp>
        <p:nvSpPr>
          <p:cNvPr id="25" name="Title 1"/>
          <p:cNvSpPr txBox="1">
            <a:spLocks/>
          </p:cNvSpPr>
          <p:nvPr/>
        </p:nvSpPr>
        <p:spPr bwMode="auto">
          <a:xfrm>
            <a:off x="3017520" y="2743200"/>
            <a:ext cx="297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SPIRIT</a:t>
            </a:r>
          </a:p>
        </p:txBody>
      </p:sp>
      <p:sp>
        <p:nvSpPr>
          <p:cNvPr id="26" name="Title 1"/>
          <p:cNvSpPr txBox="1">
            <a:spLocks/>
          </p:cNvSpPr>
          <p:nvPr/>
        </p:nvSpPr>
        <p:spPr bwMode="auto">
          <a:xfrm>
            <a:off x="3063240" y="2724912"/>
            <a:ext cx="2895600" cy="10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kern="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TRUST</a:t>
            </a:r>
            <a:endPar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endParaRPr>
          </a:p>
        </p:txBody>
      </p:sp>
      <p:sp>
        <p:nvSpPr>
          <p:cNvPr id="27" name="Title 1"/>
          <p:cNvSpPr txBox="1">
            <a:spLocks/>
          </p:cNvSpPr>
          <p:nvPr/>
        </p:nvSpPr>
        <p:spPr bwMode="auto">
          <a:xfrm>
            <a:off x="3124200" y="2724912"/>
            <a:ext cx="2895600" cy="10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TRUTH</a:t>
            </a:r>
          </a:p>
        </p:txBody>
      </p:sp>
      <p:sp>
        <p:nvSpPr>
          <p:cNvPr id="28" name="Title 1"/>
          <p:cNvSpPr txBox="1">
            <a:spLocks/>
          </p:cNvSpPr>
          <p:nvPr/>
        </p:nvSpPr>
        <p:spPr bwMode="auto">
          <a:xfrm>
            <a:off x="3124200" y="2724912"/>
            <a:ext cx="2895600" cy="10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TR</a:t>
            </a:r>
            <a:r>
              <a:rPr lang="en-US" sz="47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 </a:t>
            </a:r>
            <a:r>
              <a:rPr lang="en-US" sz="46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  </a:t>
            </a:r>
            <a:r>
              <a:rPr lang="en-US" sz="5400" kern="0" dirty="0">
                <a:gradFill>
                  <a:gsLst>
                    <a:gs pos="0">
                      <a:srgbClr val="03D4A8"/>
                    </a:gs>
                    <a:gs pos="25000">
                      <a:srgbClr val="21D6E0"/>
                    </a:gs>
                    <a:gs pos="75000">
                      <a:srgbClr val="0087E6"/>
                    </a:gs>
                    <a:gs pos="100000">
                      <a:srgbClr val="005CBF"/>
                    </a:gs>
                  </a:gsLst>
                  <a:lin ang="5400000" scaled="0"/>
                </a:gradFill>
                <a:effectLst>
                  <a:glow rad="63500">
                    <a:schemeClr val="tx1"/>
                  </a:glow>
                </a:effectLst>
                <a:latin typeface="Aharoni" panose="02010803020104030203" pitchFamily="2" charset="-79"/>
                <a:cs typeface="Aharoni" panose="02010803020104030203" pitchFamily="2" charset="-79"/>
              </a:rPr>
              <a:t>TH</a:t>
            </a:r>
          </a:p>
        </p:txBody>
      </p:sp>
      <p:sp>
        <p:nvSpPr>
          <p:cNvPr id="29" name="Title 1"/>
          <p:cNvSpPr txBox="1">
            <a:spLocks/>
          </p:cNvSpPr>
          <p:nvPr/>
        </p:nvSpPr>
        <p:spPr bwMode="auto">
          <a:xfrm>
            <a:off x="4038600" y="2198841"/>
            <a:ext cx="99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ts val="4500"/>
              </a:lnSpc>
            </a:pPr>
            <a:r>
              <a:rPr lang="en-US" sz="5400" kern="0" dirty="0">
                <a:ln>
                  <a:solidFill>
                    <a:sysClr val="windowText" lastClr="0000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latin typeface="Aharoni" panose="02010803020104030203" pitchFamily="2" charset="-79"/>
                <a:cs typeface="Aharoni" panose="02010803020104030203" pitchFamily="2" charset="-79"/>
              </a:rPr>
              <a:t>G</a:t>
            </a:r>
          </a:p>
          <a:p>
            <a:pPr>
              <a:lnSpc>
                <a:spcPts val="4500"/>
              </a:lnSpc>
            </a:pPr>
            <a:r>
              <a:rPr lang="en-US" sz="5400" kern="0" dirty="0">
                <a:ln>
                  <a:solidFill>
                    <a:sysClr val="windowText" lastClr="0000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latin typeface="Aharoni" panose="02010803020104030203" pitchFamily="2" charset="-79"/>
                <a:cs typeface="Aharoni" panose="02010803020104030203" pitchFamily="2" charset="-79"/>
              </a:rPr>
              <a:t>O</a:t>
            </a:r>
          </a:p>
          <a:p>
            <a:pPr>
              <a:lnSpc>
                <a:spcPts val="4500"/>
              </a:lnSpc>
            </a:pPr>
            <a:r>
              <a:rPr lang="en-US" sz="5400" kern="0" dirty="0">
                <a:ln>
                  <a:solidFill>
                    <a:sysClr val="windowText" lastClr="0000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latin typeface="Aharoni" panose="02010803020104030203" pitchFamily="2" charset="-79"/>
                <a:cs typeface="Aharoni" panose="02010803020104030203" pitchFamily="2" charset="-79"/>
              </a:rPr>
              <a:t>D</a:t>
            </a:r>
          </a:p>
        </p:txBody>
      </p:sp>
      <p:sp>
        <p:nvSpPr>
          <p:cNvPr id="18" name="Rectangle 2">
            <a:extLst>
              <a:ext uri="{FF2B5EF4-FFF2-40B4-BE49-F238E27FC236}">
                <a16:creationId xmlns:a16="http://schemas.microsoft.com/office/drawing/2014/main" id="{F5F4A331-1365-4FF7-B129-A3FB0926D47F}"/>
              </a:ext>
            </a:extLst>
          </p:cNvPr>
          <p:cNvSpPr txBox="1">
            <a:spLocks noChangeArrowheads="1"/>
          </p:cNvSpPr>
          <p:nvPr/>
        </p:nvSpPr>
        <p:spPr bwMode="auto">
          <a:xfrm>
            <a:off x="862012" y="3622168"/>
            <a:ext cx="3457325" cy="74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heart departs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98210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childTnLst>
                                </p:cTn>
                              </p:par>
                              <p:par>
                                <p:cTn id="41" presetID="0" presetClass="path" presetSubtype="0" accel="50000" decel="50000" fill="hold" grpId="2" nodeType="withEffect">
                                  <p:stCondLst>
                                    <p:cond delay="0"/>
                                  </p:stCondLst>
                                  <p:childTnLst>
                                    <p:animMotion origin="layout" path="M -3.33333E-6 1.48148E-6 L -0.06857 0.06759 " pathEditMode="relative" rAng="0" ptsTypes="AA">
                                      <p:cBhvr>
                                        <p:cTn id="42" dur="2000" fill="hold"/>
                                        <p:tgtEl>
                                          <p:spTgt spid="8"/>
                                        </p:tgtEl>
                                        <p:attrNameLst>
                                          <p:attrName>ppt_x</p:attrName>
                                          <p:attrName>ppt_y</p:attrName>
                                        </p:attrNameLst>
                                      </p:cBhvr>
                                      <p:rCtr x="-3438" y="3380"/>
                                    </p:animMotion>
                                  </p:childTnLst>
                                </p:cTn>
                              </p:par>
                              <p:par>
                                <p:cTn id="43" presetID="0" presetClass="path" presetSubtype="0" accel="50000" decel="50000" fill="hold" grpId="2" nodeType="withEffect">
                                  <p:stCondLst>
                                    <p:cond delay="0"/>
                                  </p:stCondLst>
                                  <p:childTnLst>
                                    <p:animMotion origin="layout" path="M 5.55556E-7 7.40741E-7 C 0.00451 -0.00579 0.01319 -0.02639 0.02743 -0.03472 C 0.04167 -0.04306 0.06458 -0.04769 0.08542 -0.05046 C 0.10625 -0.05324 0.12934 -0.05185 0.1526 -0.05116 C 0.17587 -0.05046 0.20972 -0.04722 0.22465 -0.0463 " pathEditMode="relative" rAng="0" ptsTypes="aaaaa">
                                      <p:cBhvr>
                                        <p:cTn id="44" dur="2000" fill="hold"/>
                                        <p:tgtEl>
                                          <p:spTgt spid="9"/>
                                        </p:tgtEl>
                                        <p:attrNameLst>
                                          <p:attrName>ppt_x</p:attrName>
                                          <p:attrName>ppt_y</p:attrName>
                                        </p:attrNameLst>
                                      </p:cBhvr>
                                      <p:rCtr x="11233" y="-2662"/>
                                    </p:animMotion>
                                  </p:childTnLst>
                                </p:cTn>
                              </p:par>
                              <p:par>
                                <p:cTn id="45" presetID="0" presetClass="path" presetSubtype="0" accel="50000" decel="50000" fill="hold" grpId="2" nodeType="withEffect">
                                  <p:stCondLst>
                                    <p:cond delay="0"/>
                                  </p:stCondLst>
                                  <p:childTnLst>
                                    <p:animMotion origin="layout" path="M -4.16667E-6 7.40741E-7 C 0.00382 -0.00324 0.01216 -0.01574 0.02327 -0.01991 C 0.03438 -0.02407 0.04844 -0.02616 0.06684 -0.02477 C 0.08525 -0.02338 0.11059 -0.01875 0.13403 -0.01157 C 0.15747 -0.0044 0.19254 0.0118 0.20782 0.01805 " pathEditMode="relative" rAng="0" ptsTypes="aaaaa">
                                      <p:cBhvr>
                                        <p:cTn id="46" dur="2000" fill="hold"/>
                                        <p:tgtEl>
                                          <p:spTgt spid="10"/>
                                        </p:tgtEl>
                                        <p:attrNameLst>
                                          <p:attrName>ppt_x</p:attrName>
                                          <p:attrName>ppt_y</p:attrName>
                                        </p:attrNameLst>
                                      </p:cBhvr>
                                      <p:rCtr x="10382" y="-417"/>
                                    </p:animMotion>
                                  </p:childTnLst>
                                </p:cTn>
                              </p:par>
                              <p:par>
                                <p:cTn id="47" presetID="0" presetClass="path" presetSubtype="0" accel="50000" decel="50000" fill="hold" grpId="2" nodeType="withEffect">
                                  <p:stCondLst>
                                    <p:cond delay="0"/>
                                  </p:stCondLst>
                                  <p:childTnLst>
                                    <p:animMotion origin="layout" path="M 4.44444E-6 3.7037E-6 L 0.18576 0.06944 " pathEditMode="relative" rAng="0" ptsTypes="AA">
                                      <p:cBhvr>
                                        <p:cTn id="48" dur="2000" fill="hold"/>
                                        <p:tgtEl>
                                          <p:spTgt spid="11"/>
                                        </p:tgtEl>
                                        <p:attrNameLst>
                                          <p:attrName>ppt_x</p:attrName>
                                          <p:attrName>ppt_y</p:attrName>
                                        </p:attrNameLst>
                                      </p:cBhvr>
                                      <p:rCtr x="9288" y="3472"/>
                                    </p:animMotion>
                                  </p:childTnLst>
                                </p:cTn>
                              </p:par>
                              <p:par>
                                <p:cTn id="49" presetID="0" presetClass="path" presetSubtype="0" accel="50000" decel="50000" fill="hold" grpId="2" nodeType="withEffect">
                                  <p:stCondLst>
                                    <p:cond delay="0"/>
                                  </p:stCondLst>
                                  <p:childTnLst>
                                    <p:animMotion origin="layout" path="M -3.33333E-6 7.40741E-7 C 0.0007 0.0088 0.00105 0.0375 0.00382 0.05231 C 0.0066 0.06713 0.00747 0.07963 0.01632 0.08958 C 0.02518 0.09954 0.03368 0.10741 0.05747 0.1125 C 0.08125 0.11759 0.1382 0.11875 0.15938 0.12037 " pathEditMode="relative" rAng="0" ptsTypes="aaaaa">
                                      <p:cBhvr>
                                        <p:cTn id="50" dur="2000" fill="hold"/>
                                        <p:tgtEl>
                                          <p:spTgt spid="12"/>
                                        </p:tgtEl>
                                        <p:attrNameLst>
                                          <p:attrName>ppt_x</p:attrName>
                                          <p:attrName>ppt_y</p:attrName>
                                        </p:attrNameLst>
                                      </p:cBhvr>
                                      <p:rCtr x="7969" y="6019"/>
                                    </p:animMotion>
                                  </p:childTnLst>
                                </p:cTn>
                              </p:par>
                              <p:par>
                                <p:cTn id="51" presetID="0" presetClass="path" presetSubtype="0" accel="50000" decel="50000" fill="hold" grpId="2" nodeType="withEffect">
                                  <p:stCondLst>
                                    <p:cond delay="0"/>
                                  </p:stCondLst>
                                  <p:childTnLst>
                                    <p:animMotion origin="layout" path="M 5.55112E-17 4.81481E-6 C 0.00365 0.01018 0.01441 0.04166 0.02205 0.06157 C 0.02969 0.08148 0.03542 0.10138 0.04549 0.11921 C 0.05556 0.13703 0.06892 0.15671 0.08299 0.16805 C 0.09705 0.17939 0.12049 0.1831 0.13038 0.18703 " pathEditMode="relative" rAng="0" ptsTypes="aaaaa">
                                      <p:cBhvr>
                                        <p:cTn id="52" dur="2000" fill="hold"/>
                                        <p:tgtEl>
                                          <p:spTgt spid="13"/>
                                        </p:tgtEl>
                                        <p:attrNameLst>
                                          <p:attrName>ppt_x</p:attrName>
                                          <p:attrName>ppt_y</p:attrName>
                                        </p:attrNameLst>
                                      </p:cBhvr>
                                      <p:rCtr x="6510" y="9352"/>
                                    </p:animMotion>
                                  </p:childTnLst>
                                </p:cTn>
                              </p:par>
                              <p:par>
                                <p:cTn id="53" presetID="10" presetClass="exit" presetSubtype="0" fill="hold" grpId="1" nodeType="withEffect">
                                  <p:stCondLst>
                                    <p:cond delay="0"/>
                                  </p:stCondLst>
                                  <p:childTnLst>
                                    <p:animEffect transition="out" filter="fade">
                                      <p:cBhvr>
                                        <p:cTn id="54" dur="1750"/>
                                        <p:tgtEl>
                                          <p:spTgt spid="2"/>
                                        </p:tgtEl>
                                      </p:cBhvr>
                                    </p:animEffect>
                                    <p:set>
                                      <p:cBhvr>
                                        <p:cTn id="55" dur="1" fill="hold">
                                          <p:stCondLst>
                                            <p:cond delay="1749"/>
                                          </p:stCondLst>
                                        </p:cTn>
                                        <p:tgtEl>
                                          <p:spTgt spid="2"/>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par>
                          <p:cTn id="62" fill="hold">
                            <p:stCondLst>
                              <p:cond delay="2000"/>
                            </p:stCondLst>
                            <p:childTnLst>
                              <p:par>
                                <p:cTn id="63" presetID="10" presetClass="exit" presetSubtype="0" fill="hold" grpId="1" nodeType="after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8"/>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9"/>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2"/>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par>
                                <p:cTn id="80" presetID="8" presetClass="emph" presetSubtype="0" fill="hold" nodeType="withEffect">
                                  <p:stCondLst>
                                    <p:cond delay="0"/>
                                  </p:stCondLst>
                                  <p:childTnLst>
                                    <p:animRot by="43200000">
                                      <p:cBhvr>
                                        <p:cTn id="81" dur="1000" fill="hold"/>
                                        <p:tgtEl>
                                          <p:spTgt spid="22"/>
                                        </p:tgtEl>
                                        <p:attrNameLst>
                                          <p:attrName>r</p:attrName>
                                        </p:attrNameLst>
                                      </p:cBhvr>
                                    </p:animRot>
                                  </p:childTnLst>
                                </p:cTn>
                              </p:par>
                              <p:par>
                                <p:cTn id="82" presetID="0" presetClass="path" presetSubtype="0" accel="50000" decel="50000" fill="hold" nodeType="withEffect">
                                  <p:stCondLst>
                                    <p:cond delay="0"/>
                                  </p:stCondLst>
                                  <p:childTnLst>
                                    <p:animMotion origin="layout" path="M -2.22222E-6 -1.48148E-6 C -0.00451 -0.00069 -0.01944 0.00093 -0.02673 -0.00347 C -0.03403 -0.00787 -0.04045 -0.01574 -0.0434 -0.02639 C -0.04635 -0.03704 -0.04271 -0.05046 -0.04479 -0.0669 C -0.04687 -0.08333 -0.0533 -0.11342 -0.05555 -0.12569 " pathEditMode="relative" rAng="0" ptsTypes="aaaaa">
                                      <p:cBhvr>
                                        <p:cTn id="83" dur="1000" fill="hold"/>
                                        <p:tgtEl>
                                          <p:spTgt spid="22"/>
                                        </p:tgtEl>
                                        <p:attrNameLst>
                                          <p:attrName>ppt_x</p:attrName>
                                          <p:attrName>ppt_y</p:attrName>
                                        </p:attrNameLst>
                                      </p:cBhvr>
                                      <p:rCtr x="-2778" y="-6250"/>
                                    </p:animMotion>
                                  </p:childTnLst>
                                </p:cTn>
                              </p:par>
                              <p:par>
                                <p:cTn id="84" presetID="23" presetClass="exit" presetSubtype="32" fill="hold" nodeType="withEffect">
                                  <p:stCondLst>
                                    <p:cond delay="0"/>
                                  </p:stCondLst>
                                  <p:childTnLst>
                                    <p:anim calcmode="lin" valueType="num">
                                      <p:cBhvr>
                                        <p:cTn id="85" dur="1000"/>
                                        <p:tgtEl>
                                          <p:spTgt spid="22"/>
                                        </p:tgtEl>
                                        <p:attrNameLst>
                                          <p:attrName>ppt_w</p:attrName>
                                        </p:attrNameLst>
                                      </p:cBhvr>
                                      <p:tavLst>
                                        <p:tav tm="0">
                                          <p:val>
                                            <p:strVal val="ppt_w"/>
                                          </p:val>
                                        </p:tav>
                                        <p:tav tm="100000">
                                          <p:val>
                                            <p:fltVal val="0"/>
                                          </p:val>
                                        </p:tav>
                                      </p:tavLst>
                                    </p:anim>
                                    <p:anim calcmode="lin" valueType="num">
                                      <p:cBhvr>
                                        <p:cTn id="86" dur="1000"/>
                                        <p:tgtEl>
                                          <p:spTgt spid="22"/>
                                        </p:tgtEl>
                                        <p:attrNameLst>
                                          <p:attrName>ppt_h</p:attrName>
                                        </p:attrNameLst>
                                      </p:cBhvr>
                                      <p:tavLst>
                                        <p:tav tm="0">
                                          <p:val>
                                            <p:strVal val="ppt_h"/>
                                          </p:val>
                                        </p:tav>
                                        <p:tav tm="100000">
                                          <p:val>
                                            <p:fltVal val="0"/>
                                          </p:val>
                                        </p:tav>
                                      </p:tavLst>
                                    </p:anim>
                                    <p:set>
                                      <p:cBhvr>
                                        <p:cTn id="87" dur="1" fill="hold">
                                          <p:stCondLst>
                                            <p:cond delay="999"/>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3" nodeType="clickEffect">
                                  <p:stCondLst>
                                    <p:cond delay="0"/>
                                  </p:stCondLst>
                                  <p:iterate type="lt">
                                    <p:tmPct val="0"/>
                                  </p:iterate>
                                  <p:childTnLst>
                                    <p:set>
                                      <p:cBhvr>
                                        <p:cTn id="91" dur="1" fill="hold">
                                          <p:stCondLst>
                                            <p:cond delay="0"/>
                                          </p:stCondLst>
                                        </p:cTn>
                                        <p:tgtEl>
                                          <p:spTgt spid="24"/>
                                        </p:tgtEl>
                                        <p:attrNameLst>
                                          <p:attrName>style.visibility</p:attrName>
                                        </p:attrNameLst>
                                      </p:cBhvr>
                                      <p:to>
                                        <p:strVal val="visible"/>
                                      </p:to>
                                    </p:set>
                                    <p:animEffect transition="in" filter="wipe(right)">
                                      <p:cBhvr>
                                        <p:cTn id="92" dur="600"/>
                                        <p:tgtEl>
                                          <p:spTgt spid="24"/>
                                        </p:tgtEl>
                                      </p:cBhvr>
                                    </p:animEffect>
                                  </p:childTnLst>
                                </p:cTn>
                              </p:par>
                              <p:par>
                                <p:cTn id="93" presetID="1" presetClass="entr" presetSubtype="0" fill="hold" grpId="0" nodeType="withEffect">
                                  <p:stCondLst>
                                    <p:cond delay="250"/>
                                  </p:stCondLst>
                                  <p:iterate type="lt">
                                    <p:tmAbs val="0"/>
                                  </p:iterate>
                                  <p:childTnLst>
                                    <p:set>
                                      <p:cBhvr>
                                        <p:cTn id="94" dur="1" fill="hold">
                                          <p:stCondLst>
                                            <p:cond delay="0"/>
                                          </p:stCondLst>
                                        </p:cTn>
                                        <p:tgtEl>
                                          <p:spTgt spid="24"/>
                                        </p:tgtEl>
                                        <p:attrNameLst>
                                          <p:attrName>style.visibility</p:attrName>
                                        </p:attrNameLst>
                                      </p:cBhvr>
                                      <p:to>
                                        <p:strVal val="visible"/>
                                      </p:to>
                                    </p:set>
                                  </p:childTnLst>
                                </p:cTn>
                              </p:par>
                              <p:par>
                                <p:cTn id="95" presetID="34" presetClass="emph" presetSubtype="0" fill="hold" grpId="1" nodeType="withEffect">
                                  <p:stCondLst>
                                    <p:cond delay="250"/>
                                  </p:stCondLst>
                                  <p:iterate type="lt">
                                    <p:tmPct val="10000"/>
                                  </p:iterate>
                                  <p:childTnLst>
                                    <p:animMotion origin="layout" path="M -1.11022E-16 -3.33333E-6 L -0.06632 0.00162 " pathEditMode="relative" rAng="0" ptsTypes="AA">
                                      <p:cBhvr>
                                        <p:cTn id="96" dur="375" accel="50000" decel="50000" autoRev="1" fill="hold">
                                          <p:stCondLst>
                                            <p:cond delay="0"/>
                                          </p:stCondLst>
                                        </p:cTn>
                                        <p:tgtEl>
                                          <p:spTgt spid="24"/>
                                        </p:tgtEl>
                                        <p:attrNameLst>
                                          <p:attrName>ppt_x</p:attrName>
                                          <p:attrName>ppt_y</p:attrName>
                                        </p:attrNameLst>
                                      </p:cBhvr>
                                      <p:rCtr x="-3316" y="69"/>
                                    </p:animMotion>
                                    <p:animRot by="1500000">
                                      <p:cBhvr>
                                        <p:cTn id="97" dur="188" fill="hold">
                                          <p:stCondLst>
                                            <p:cond delay="0"/>
                                          </p:stCondLst>
                                        </p:cTn>
                                        <p:tgtEl>
                                          <p:spTgt spid="24"/>
                                        </p:tgtEl>
                                        <p:attrNameLst>
                                          <p:attrName>r</p:attrName>
                                        </p:attrNameLst>
                                      </p:cBhvr>
                                    </p:animRot>
                                    <p:animRot by="-1500000">
                                      <p:cBhvr>
                                        <p:cTn id="98" dur="188" fill="hold">
                                          <p:stCondLst>
                                            <p:cond delay="188"/>
                                          </p:stCondLst>
                                        </p:cTn>
                                        <p:tgtEl>
                                          <p:spTgt spid="24"/>
                                        </p:tgtEl>
                                        <p:attrNameLst>
                                          <p:attrName>r</p:attrName>
                                        </p:attrNameLst>
                                      </p:cBhvr>
                                    </p:animRot>
                                    <p:animRot by="-1500000">
                                      <p:cBhvr>
                                        <p:cTn id="99" dur="188" fill="hold">
                                          <p:stCondLst>
                                            <p:cond delay="375"/>
                                          </p:stCondLst>
                                        </p:cTn>
                                        <p:tgtEl>
                                          <p:spTgt spid="24"/>
                                        </p:tgtEl>
                                        <p:attrNameLst>
                                          <p:attrName>r</p:attrName>
                                        </p:attrNameLst>
                                      </p:cBhvr>
                                    </p:animRot>
                                    <p:animRot by="1500000">
                                      <p:cBhvr>
                                        <p:cTn id="100" dur="188" fill="hold">
                                          <p:stCondLst>
                                            <p:cond delay="563"/>
                                          </p:stCondLst>
                                        </p:cTn>
                                        <p:tgtEl>
                                          <p:spTgt spid="24"/>
                                        </p:tgtEl>
                                        <p:attrNameLst>
                                          <p:attrName>r</p:attrName>
                                        </p:attrNameLst>
                                      </p:cBhvr>
                                    </p:animRot>
                                  </p:childTnLst>
                                </p:cTn>
                              </p:par>
                              <p:par>
                                <p:cTn id="101" presetID="3" presetClass="emph" presetSubtype="10" fill="remove" grpId="2" nodeType="withEffect">
                                  <p:stCondLst>
                                    <p:cond delay="250"/>
                                  </p:stCondLst>
                                  <p:iterate type="lt">
                                    <p:tmPct val="0"/>
                                  </p:iterate>
                                  <p:childTnLst>
                                    <p:animClr clrSpc="hsl" dir="ccw">
                                      <p:cBhvr override="childStyle">
                                        <p:cTn id="102" dur="1750" fill="hold"/>
                                        <p:tgtEl>
                                          <p:spTgt spid="24"/>
                                        </p:tgtEl>
                                        <p:attrNameLst>
                                          <p:attrName>style.color</p:attrName>
                                        </p:attrNameLst>
                                      </p:cBhvr>
                                      <p:to>
                                        <a:schemeClr val="accent1"/>
                                      </p:to>
                                    </p:animClr>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3" nodeType="clickEffect">
                                  <p:stCondLst>
                                    <p:cond delay="0"/>
                                  </p:stCondLst>
                                  <p:iterate type="lt">
                                    <p:tmPct val="0"/>
                                  </p:iterate>
                                  <p:childTnLst>
                                    <p:set>
                                      <p:cBhvr>
                                        <p:cTn id="106" dur="1" fill="hold">
                                          <p:stCondLst>
                                            <p:cond delay="0"/>
                                          </p:stCondLst>
                                        </p:cTn>
                                        <p:tgtEl>
                                          <p:spTgt spid="25"/>
                                        </p:tgtEl>
                                        <p:attrNameLst>
                                          <p:attrName>style.visibility</p:attrName>
                                        </p:attrNameLst>
                                      </p:cBhvr>
                                      <p:to>
                                        <p:strVal val="visible"/>
                                      </p:to>
                                    </p:set>
                                    <p:animEffect transition="in" filter="wipe(right)">
                                      <p:cBhvr>
                                        <p:cTn id="107" dur="600"/>
                                        <p:tgtEl>
                                          <p:spTgt spid="25"/>
                                        </p:tgtEl>
                                      </p:cBhvr>
                                    </p:animEffect>
                                  </p:childTnLst>
                                </p:cTn>
                              </p:par>
                              <p:par>
                                <p:cTn id="108" presetID="1" presetClass="entr" presetSubtype="0" fill="hold" grpId="0" nodeType="withEffect">
                                  <p:stCondLst>
                                    <p:cond delay="250"/>
                                  </p:stCondLst>
                                  <p:iterate type="lt">
                                    <p:tmAbs val="0"/>
                                  </p:iterate>
                                  <p:childTnLst>
                                    <p:set>
                                      <p:cBhvr>
                                        <p:cTn id="109" dur="1" fill="hold">
                                          <p:stCondLst>
                                            <p:cond delay="0"/>
                                          </p:stCondLst>
                                        </p:cTn>
                                        <p:tgtEl>
                                          <p:spTgt spid="25"/>
                                        </p:tgtEl>
                                        <p:attrNameLst>
                                          <p:attrName>style.visibility</p:attrName>
                                        </p:attrNameLst>
                                      </p:cBhvr>
                                      <p:to>
                                        <p:strVal val="visible"/>
                                      </p:to>
                                    </p:set>
                                  </p:childTnLst>
                                </p:cTn>
                              </p:par>
                              <p:par>
                                <p:cTn id="110" presetID="34" presetClass="emph" presetSubtype="0" fill="hold" grpId="1" nodeType="withEffect">
                                  <p:stCondLst>
                                    <p:cond delay="250"/>
                                  </p:stCondLst>
                                  <p:iterate type="lt">
                                    <p:tmPct val="10000"/>
                                  </p:iterate>
                                  <p:childTnLst>
                                    <p:animMotion origin="layout" path="M -1.11022E-16 -3.33333E-6 L -0.06632 0.00162 " pathEditMode="relative" rAng="0" ptsTypes="AA">
                                      <p:cBhvr>
                                        <p:cTn id="111" dur="375" accel="50000" decel="50000" autoRev="1" fill="hold">
                                          <p:stCondLst>
                                            <p:cond delay="0"/>
                                          </p:stCondLst>
                                        </p:cTn>
                                        <p:tgtEl>
                                          <p:spTgt spid="25"/>
                                        </p:tgtEl>
                                        <p:attrNameLst>
                                          <p:attrName>ppt_x</p:attrName>
                                          <p:attrName>ppt_y</p:attrName>
                                        </p:attrNameLst>
                                      </p:cBhvr>
                                      <p:rCtr x="-3316" y="69"/>
                                    </p:animMotion>
                                    <p:animRot by="1500000">
                                      <p:cBhvr>
                                        <p:cTn id="112" dur="188" fill="hold">
                                          <p:stCondLst>
                                            <p:cond delay="0"/>
                                          </p:stCondLst>
                                        </p:cTn>
                                        <p:tgtEl>
                                          <p:spTgt spid="25"/>
                                        </p:tgtEl>
                                        <p:attrNameLst>
                                          <p:attrName>r</p:attrName>
                                        </p:attrNameLst>
                                      </p:cBhvr>
                                    </p:animRot>
                                    <p:animRot by="-1500000">
                                      <p:cBhvr>
                                        <p:cTn id="113" dur="188" fill="hold">
                                          <p:stCondLst>
                                            <p:cond delay="188"/>
                                          </p:stCondLst>
                                        </p:cTn>
                                        <p:tgtEl>
                                          <p:spTgt spid="25"/>
                                        </p:tgtEl>
                                        <p:attrNameLst>
                                          <p:attrName>r</p:attrName>
                                        </p:attrNameLst>
                                      </p:cBhvr>
                                    </p:animRot>
                                    <p:animRot by="-1500000">
                                      <p:cBhvr>
                                        <p:cTn id="114" dur="188" fill="hold">
                                          <p:stCondLst>
                                            <p:cond delay="375"/>
                                          </p:stCondLst>
                                        </p:cTn>
                                        <p:tgtEl>
                                          <p:spTgt spid="25"/>
                                        </p:tgtEl>
                                        <p:attrNameLst>
                                          <p:attrName>r</p:attrName>
                                        </p:attrNameLst>
                                      </p:cBhvr>
                                    </p:animRot>
                                    <p:animRot by="1500000">
                                      <p:cBhvr>
                                        <p:cTn id="115" dur="188" fill="hold">
                                          <p:stCondLst>
                                            <p:cond delay="563"/>
                                          </p:stCondLst>
                                        </p:cTn>
                                        <p:tgtEl>
                                          <p:spTgt spid="25"/>
                                        </p:tgtEl>
                                        <p:attrNameLst>
                                          <p:attrName>r</p:attrName>
                                        </p:attrNameLst>
                                      </p:cBhvr>
                                    </p:animRot>
                                  </p:childTnLst>
                                </p:cTn>
                              </p:par>
                              <p:par>
                                <p:cTn id="116" presetID="3" presetClass="emph" presetSubtype="10" fill="remove" grpId="2" nodeType="withEffect">
                                  <p:stCondLst>
                                    <p:cond delay="250"/>
                                  </p:stCondLst>
                                  <p:iterate type="lt">
                                    <p:tmPct val="0"/>
                                  </p:iterate>
                                  <p:childTnLst>
                                    <p:animClr clrSpc="hsl" dir="ccw">
                                      <p:cBhvr override="childStyle">
                                        <p:cTn id="117" dur="1750" fill="hold"/>
                                        <p:tgtEl>
                                          <p:spTgt spid="25"/>
                                        </p:tgtEl>
                                        <p:attrNameLst>
                                          <p:attrName>style.color</p:attrName>
                                        </p:attrNameLst>
                                      </p:cBhvr>
                                      <p:to>
                                        <a:schemeClr val="accent1"/>
                                      </p:to>
                                    </p:animClr>
                                  </p:childTnLst>
                                </p:cTn>
                              </p:par>
                              <p:par>
                                <p:cTn id="118" presetID="22" presetClass="exit" presetSubtype="2" fill="hold" grpId="4" nodeType="withEffect">
                                  <p:stCondLst>
                                    <p:cond delay="150"/>
                                  </p:stCondLst>
                                  <p:iterate type="lt">
                                    <p:tmPct val="0"/>
                                  </p:iterate>
                                  <p:childTnLst>
                                    <p:animEffect transition="out" filter="wipe(right)">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3" nodeType="clickEffect">
                                  <p:stCondLst>
                                    <p:cond delay="0"/>
                                  </p:stCondLst>
                                  <p:iterate type="lt">
                                    <p:tmPct val="0"/>
                                  </p:iterate>
                                  <p:childTnLst>
                                    <p:set>
                                      <p:cBhvr>
                                        <p:cTn id="124" dur="1" fill="hold">
                                          <p:stCondLst>
                                            <p:cond delay="0"/>
                                          </p:stCondLst>
                                        </p:cTn>
                                        <p:tgtEl>
                                          <p:spTgt spid="26"/>
                                        </p:tgtEl>
                                        <p:attrNameLst>
                                          <p:attrName>style.visibility</p:attrName>
                                        </p:attrNameLst>
                                      </p:cBhvr>
                                      <p:to>
                                        <p:strVal val="visible"/>
                                      </p:to>
                                    </p:set>
                                    <p:animEffect transition="in" filter="wipe(right)">
                                      <p:cBhvr>
                                        <p:cTn id="125" dur="600"/>
                                        <p:tgtEl>
                                          <p:spTgt spid="26"/>
                                        </p:tgtEl>
                                      </p:cBhvr>
                                    </p:animEffect>
                                  </p:childTnLst>
                                </p:cTn>
                              </p:par>
                              <p:par>
                                <p:cTn id="126" presetID="1" presetClass="entr" presetSubtype="0" fill="hold" grpId="0" nodeType="withEffect">
                                  <p:stCondLst>
                                    <p:cond delay="250"/>
                                  </p:stCondLst>
                                  <p:iterate type="lt">
                                    <p:tmAbs val="0"/>
                                  </p:iterate>
                                  <p:childTnLst>
                                    <p:set>
                                      <p:cBhvr>
                                        <p:cTn id="127" dur="1" fill="hold">
                                          <p:stCondLst>
                                            <p:cond delay="0"/>
                                          </p:stCondLst>
                                        </p:cTn>
                                        <p:tgtEl>
                                          <p:spTgt spid="26"/>
                                        </p:tgtEl>
                                        <p:attrNameLst>
                                          <p:attrName>style.visibility</p:attrName>
                                        </p:attrNameLst>
                                      </p:cBhvr>
                                      <p:to>
                                        <p:strVal val="visible"/>
                                      </p:to>
                                    </p:set>
                                  </p:childTnLst>
                                </p:cTn>
                              </p:par>
                              <p:par>
                                <p:cTn id="128" presetID="34" presetClass="emph" presetSubtype="0" fill="hold" grpId="1" nodeType="withEffect">
                                  <p:stCondLst>
                                    <p:cond delay="250"/>
                                  </p:stCondLst>
                                  <p:iterate type="lt">
                                    <p:tmPct val="10000"/>
                                  </p:iterate>
                                  <p:childTnLst>
                                    <p:animMotion origin="layout" path="M 5.55556E-7 3.33333E-6 L -0.06632 0.00162 " pathEditMode="relative" rAng="0" ptsTypes="AA">
                                      <p:cBhvr>
                                        <p:cTn id="129" dur="375" accel="50000" decel="50000" autoRev="1" fill="hold">
                                          <p:stCondLst>
                                            <p:cond delay="0"/>
                                          </p:stCondLst>
                                        </p:cTn>
                                        <p:tgtEl>
                                          <p:spTgt spid="26"/>
                                        </p:tgtEl>
                                        <p:attrNameLst>
                                          <p:attrName>ppt_x</p:attrName>
                                          <p:attrName>ppt_y</p:attrName>
                                        </p:attrNameLst>
                                      </p:cBhvr>
                                      <p:rCtr x="-3316" y="69"/>
                                    </p:animMotion>
                                    <p:animRot by="1500000">
                                      <p:cBhvr>
                                        <p:cTn id="130" dur="188" fill="hold">
                                          <p:stCondLst>
                                            <p:cond delay="0"/>
                                          </p:stCondLst>
                                        </p:cTn>
                                        <p:tgtEl>
                                          <p:spTgt spid="26"/>
                                        </p:tgtEl>
                                        <p:attrNameLst>
                                          <p:attrName>r</p:attrName>
                                        </p:attrNameLst>
                                      </p:cBhvr>
                                    </p:animRot>
                                    <p:animRot by="-1500000">
                                      <p:cBhvr>
                                        <p:cTn id="131" dur="188" fill="hold">
                                          <p:stCondLst>
                                            <p:cond delay="188"/>
                                          </p:stCondLst>
                                        </p:cTn>
                                        <p:tgtEl>
                                          <p:spTgt spid="26"/>
                                        </p:tgtEl>
                                        <p:attrNameLst>
                                          <p:attrName>r</p:attrName>
                                        </p:attrNameLst>
                                      </p:cBhvr>
                                    </p:animRot>
                                    <p:animRot by="-1500000">
                                      <p:cBhvr>
                                        <p:cTn id="132" dur="188" fill="hold">
                                          <p:stCondLst>
                                            <p:cond delay="375"/>
                                          </p:stCondLst>
                                        </p:cTn>
                                        <p:tgtEl>
                                          <p:spTgt spid="26"/>
                                        </p:tgtEl>
                                        <p:attrNameLst>
                                          <p:attrName>r</p:attrName>
                                        </p:attrNameLst>
                                      </p:cBhvr>
                                    </p:animRot>
                                    <p:animRot by="1500000">
                                      <p:cBhvr>
                                        <p:cTn id="133" dur="188" fill="hold">
                                          <p:stCondLst>
                                            <p:cond delay="563"/>
                                          </p:stCondLst>
                                        </p:cTn>
                                        <p:tgtEl>
                                          <p:spTgt spid="26"/>
                                        </p:tgtEl>
                                        <p:attrNameLst>
                                          <p:attrName>r</p:attrName>
                                        </p:attrNameLst>
                                      </p:cBhvr>
                                    </p:animRot>
                                  </p:childTnLst>
                                </p:cTn>
                              </p:par>
                              <p:par>
                                <p:cTn id="134" presetID="3" presetClass="emph" presetSubtype="10" fill="remove" grpId="2" nodeType="withEffect">
                                  <p:stCondLst>
                                    <p:cond delay="250"/>
                                  </p:stCondLst>
                                  <p:iterate type="lt">
                                    <p:tmPct val="0"/>
                                  </p:iterate>
                                  <p:childTnLst>
                                    <p:animClr clrSpc="hsl" dir="ccw">
                                      <p:cBhvr override="childStyle">
                                        <p:cTn id="135" dur="1750" fill="hold"/>
                                        <p:tgtEl>
                                          <p:spTgt spid="26"/>
                                        </p:tgtEl>
                                        <p:attrNameLst>
                                          <p:attrName>style.color</p:attrName>
                                        </p:attrNameLst>
                                      </p:cBhvr>
                                      <p:to>
                                        <a:schemeClr val="accent1"/>
                                      </p:to>
                                    </p:animClr>
                                  </p:childTnLst>
                                </p:cTn>
                              </p:par>
                              <p:par>
                                <p:cTn id="136" presetID="22" presetClass="exit" presetSubtype="4" fill="hold" grpId="4" nodeType="withEffect">
                                  <p:stCondLst>
                                    <p:cond delay="150"/>
                                  </p:stCondLst>
                                  <p:iterate type="lt">
                                    <p:tmPct val="0"/>
                                  </p:iterate>
                                  <p:childTnLst>
                                    <p:animEffect transition="out" filter="wipe(down)">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3" nodeType="clickEffect">
                                  <p:stCondLst>
                                    <p:cond delay="0"/>
                                  </p:stCondLst>
                                  <p:iterate type="lt">
                                    <p:tmPct val="0"/>
                                  </p:iterate>
                                  <p:childTnLst>
                                    <p:set>
                                      <p:cBhvr>
                                        <p:cTn id="142" dur="1" fill="hold">
                                          <p:stCondLst>
                                            <p:cond delay="0"/>
                                          </p:stCondLst>
                                        </p:cTn>
                                        <p:tgtEl>
                                          <p:spTgt spid="27"/>
                                        </p:tgtEl>
                                        <p:attrNameLst>
                                          <p:attrName>style.visibility</p:attrName>
                                        </p:attrNameLst>
                                      </p:cBhvr>
                                      <p:to>
                                        <p:strVal val="visible"/>
                                      </p:to>
                                    </p:set>
                                    <p:animEffect transition="in" filter="wipe(right)">
                                      <p:cBhvr>
                                        <p:cTn id="143" dur="600"/>
                                        <p:tgtEl>
                                          <p:spTgt spid="27"/>
                                        </p:tgtEl>
                                      </p:cBhvr>
                                    </p:animEffect>
                                  </p:childTnLst>
                                </p:cTn>
                              </p:par>
                              <p:par>
                                <p:cTn id="144" presetID="1" presetClass="entr" presetSubtype="0" fill="hold" grpId="0" nodeType="withEffect">
                                  <p:stCondLst>
                                    <p:cond delay="250"/>
                                  </p:stCondLst>
                                  <p:iterate type="lt">
                                    <p:tmAbs val="0"/>
                                  </p:iterate>
                                  <p:childTnLst>
                                    <p:set>
                                      <p:cBhvr>
                                        <p:cTn id="145" dur="1" fill="hold">
                                          <p:stCondLst>
                                            <p:cond delay="0"/>
                                          </p:stCondLst>
                                        </p:cTn>
                                        <p:tgtEl>
                                          <p:spTgt spid="27"/>
                                        </p:tgtEl>
                                        <p:attrNameLst>
                                          <p:attrName>style.visibility</p:attrName>
                                        </p:attrNameLst>
                                      </p:cBhvr>
                                      <p:to>
                                        <p:strVal val="visible"/>
                                      </p:to>
                                    </p:set>
                                  </p:childTnLst>
                                </p:cTn>
                              </p:par>
                              <p:par>
                                <p:cTn id="146" presetID="34" presetClass="emph" presetSubtype="0" fill="hold" grpId="1" nodeType="withEffect">
                                  <p:stCondLst>
                                    <p:cond delay="250"/>
                                  </p:stCondLst>
                                  <p:iterate type="lt">
                                    <p:tmPct val="10000"/>
                                  </p:iterate>
                                  <p:childTnLst>
                                    <p:animMotion origin="layout" path="M -5.55556E-7 -1.41536E-6 L 0.0684 -0.00162 " pathEditMode="relative" rAng="0" ptsTypes="AA">
                                      <p:cBhvr>
                                        <p:cTn id="147" dur="375" accel="50000" decel="50000" autoRev="1" fill="hold">
                                          <p:stCondLst>
                                            <p:cond delay="0"/>
                                          </p:stCondLst>
                                        </p:cTn>
                                        <p:tgtEl>
                                          <p:spTgt spid="27"/>
                                        </p:tgtEl>
                                        <p:attrNameLst>
                                          <p:attrName>ppt_x</p:attrName>
                                          <p:attrName>ppt_y</p:attrName>
                                        </p:attrNameLst>
                                      </p:cBhvr>
                                      <p:rCtr x="3420" y="-93"/>
                                    </p:animMotion>
                                    <p:animRot by="1500000">
                                      <p:cBhvr>
                                        <p:cTn id="148" dur="188" fill="hold">
                                          <p:stCondLst>
                                            <p:cond delay="0"/>
                                          </p:stCondLst>
                                        </p:cTn>
                                        <p:tgtEl>
                                          <p:spTgt spid="27"/>
                                        </p:tgtEl>
                                        <p:attrNameLst>
                                          <p:attrName>r</p:attrName>
                                        </p:attrNameLst>
                                      </p:cBhvr>
                                    </p:animRot>
                                    <p:animRot by="-1500000">
                                      <p:cBhvr>
                                        <p:cTn id="149" dur="188" fill="hold">
                                          <p:stCondLst>
                                            <p:cond delay="188"/>
                                          </p:stCondLst>
                                        </p:cTn>
                                        <p:tgtEl>
                                          <p:spTgt spid="27"/>
                                        </p:tgtEl>
                                        <p:attrNameLst>
                                          <p:attrName>r</p:attrName>
                                        </p:attrNameLst>
                                      </p:cBhvr>
                                    </p:animRot>
                                    <p:animRot by="-1500000">
                                      <p:cBhvr>
                                        <p:cTn id="150" dur="188" fill="hold">
                                          <p:stCondLst>
                                            <p:cond delay="375"/>
                                          </p:stCondLst>
                                        </p:cTn>
                                        <p:tgtEl>
                                          <p:spTgt spid="27"/>
                                        </p:tgtEl>
                                        <p:attrNameLst>
                                          <p:attrName>r</p:attrName>
                                        </p:attrNameLst>
                                      </p:cBhvr>
                                    </p:animRot>
                                    <p:animRot by="1500000">
                                      <p:cBhvr>
                                        <p:cTn id="151" dur="188" fill="hold">
                                          <p:stCondLst>
                                            <p:cond delay="563"/>
                                          </p:stCondLst>
                                        </p:cTn>
                                        <p:tgtEl>
                                          <p:spTgt spid="27"/>
                                        </p:tgtEl>
                                        <p:attrNameLst>
                                          <p:attrName>r</p:attrName>
                                        </p:attrNameLst>
                                      </p:cBhvr>
                                    </p:animRot>
                                  </p:childTnLst>
                                </p:cTn>
                              </p:par>
                              <p:par>
                                <p:cTn id="152" presetID="3" presetClass="emph" presetSubtype="10" fill="remove" grpId="2" nodeType="withEffect">
                                  <p:stCondLst>
                                    <p:cond delay="250"/>
                                  </p:stCondLst>
                                  <p:iterate type="lt">
                                    <p:tmPct val="0"/>
                                  </p:iterate>
                                  <p:childTnLst>
                                    <p:animClr clrSpc="hsl" dir="ccw">
                                      <p:cBhvr override="childStyle">
                                        <p:cTn id="153" dur="1750" fill="hold"/>
                                        <p:tgtEl>
                                          <p:spTgt spid="27"/>
                                        </p:tgtEl>
                                        <p:attrNameLst>
                                          <p:attrName>style.color</p:attrName>
                                        </p:attrNameLst>
                                      </p:cBhvr>
                                      <p:to>
                                        <a:schemeClr val="accent1"/>
                                      </p:to>
                                    </p:animClr>
                                  </p:childTnLst>
                                </p:cTn>
                              </p:par>
                              <p:par>
                                <p:cTn id="154" presetID="22" presetClass="exit" presetSubtype="8" fill="hold" grpId="4" nodeType="withEffect">
                                  <p:stCondLst>
                                    <p:cond delay="130"/>
                                  </p:stCondLst>
                                  <p:iterate type="lt">
                                    <p:tmPct val="0"/>
                                  </p:iterate>
                                  <p:childTnLst>
                                    <p:animEffect transition="out" filter="wipe(left)">
                                      <p:cBhvr>
                                        <p:cTn id="155" dur="500"/>
                                        <p:tgtEl>
                                          <p:spTgt spid="26"/>
                                        </p:tgtEl>
                                      </p:cBhvr>
                                    </p:animEffect>
                                    <p:set>
                                      <p:cBhvr>
                                        <p:cTn id="156" dur="1" fill="hold">
                                          <p:stCondLst>
                                            <p:cond delay="499"/>
                                          </p:stCondLst>
                                        </p:cTn>
                                        <p:tgtEl>
                                          <p:spTgt spid="2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8"/>
                                        </p:tgtEl>
                                        <p:attrNameLst>
                                          <p:attrName>style.visibility</p:attrName>
                                        </p:attrNameLst>
                                      </p:cBhvr>
                                      <p:to>
                                        <p:strVal val="visible"/>
                                      </p:to>
                                    </p:set>
                                  </p:childTnLst>
                                </p:cTn>
                              </p:par>
                              <p:par>
                                <p:cTn id="161" presetID="1" presetClass="entr" presetSubtype="0" fill="hold" grpId="0" nodeType="withEffect">
                                  <p:stCondLst>
                                    <p:cond delay="130"/>
                                  </p:stCondLst>
                                  <p:iterate type="lt">
                                    <p:tmAbs val="0"/>
                                  </p:iterate>
                                  <p:childTnLst>
                                    <p:set>
                                      <p:cBhvr>
                                        <p:cTn id="162" dur="1" fill="hold">
                                          <p:stCondLst>
                                            <p:cond delay="0"/>
                                          </p:stCondLst>
                                        </p:cTn>
                                        <p:tgtEl>
                                          <p:spTgt spid="29"/>
                                        </p:tgtEl>
                                        <p:attrNameLst>
                                          <p:attrName>style.visibility</p:attrName>
                                        </p:attrNameLst>
                                      </p:cBhvr>
                                      <p:to>
                                        <p:strVal val="visible"/>
                                      </p:to>
                                    </p:set>
                                  </p:childTnLst>
                                </p:cTn>
                              </p:par>
                              <p:par>
                                <p:cTn id="163" presetID="34" presetClass="emph" presetSubtype="0" fill="hold" grpId="1" nodeType="withEffect">
                                  <p:stCondLst>
                                    <p:cond delay="0"/>
                                  </p:stCondLst>
                                  <p:iterate type="lt">
                                    <p:tmPct val="10000"/>
                                  </p:iterate>
                                  <p:childTnLst>
                                    <p:animMotion origin="layout" path="M -3.33333E-6 1.48148E-6 L -0.00034 0.0669 " pathEditMode="relative" rAng="0" ptsTypes="AA">
                                      <p:cBhvr>
                                        <p:cTn id="164" dur="250" accel="50000" decel="50000" autoRev="1" fill="hold">
                                          <p:stCondLst>
                                            <p:cond delay="0"/>
                                          </p:stCondLst>
                                        </p:cTn>
                                        <p:tgtEl>
                                          <p:spTgt spid="29"/>
                                        </p:tgtEl>
                                        <p:attrNameLst>
                                          <p:attrName>ppt_x</p:attrName>
                                          <p:attrName>ppt_y</p:attrName>
                                        </p:attrNameLst>
                                      </p:cBhvr>
                                      <p:rCtr x="-17" y="3333"/>
                                    </p:animMotion>
                                    <p:animRot by="1500000">
                                      <p:cBhvr>
                                        <p:cTn id="165" dur="125" fill="hold">
                                          <p:stCondLst>
                                            <p:cond delay="0"/>
                                          </p:stCondLst>
                                        </p:cTn>
                                        <p:tgtEl>
                                          <p:spTgt spid="29"/>
                                        </p:tgtEl>
                                        <p:attrNameLst>
                                          <p:attrName>r</p:attrName>
                                        </p:attrNameLst>
                                      </p:cBhvr>
                                    </p:animRot>
                                    <p:animRot by="-1500000">
                                      <p:cBhvr>
                                        <p:cTn id="166" dur="125" fill="hold">
                                          <p:stCondLst>
                                            <p:cond delay="125"/>
                                          </p:stCondLst>
                                        </p:cTn>
                                        <p:tgtEl>
                                          <p:spTgt spid="29"/>
                                        </p:tgtEl>
                                        <p:attrNameLst>
                                          <p:attrName>r</p:attrName>
                                        </p:attrNameLst>
                                      </p:cBhvr>
                                    </p:animRot>
                                    <p:animRot by="-1500000">
                                      <p:cBhvr>
                                        <p:cTn id="167" dur="125" fill="hold">
                                          <p:stCondLst>
                                            <p:cond delay="250"/>
                                          </p:stCondLst>
                                        </p:cTn>
                                        <p:tgtEl>
                                          <p:spTgt spid="29"/>
                                        </p:tgtEl>
                                        <p:attrNameLst>
                                          <p:attrName>r</p:attrName>
                                        </p:attrNameLst>
                                      </p:cBhvr>
                                    </p:animRot>
                                    <p:animRot by="1500000">
                                      <p:cBhvr>
                                        <p:cTn id="168" dur="125" fill="hold">
                                          <p:stCondLst>
                                            <p:cond delay="375"/>
                                          </p:stCondLst>
                                        </p:cTn>
                                        <p:tgtEl>
                                          <p:spTgt spid="29"/>
                                        </p:tgtEl>
                                        <p:attrNameLst>
                                          <p:attrName>r</p:attrName>
                                        </p:attrNameLst>
                                      </p:cBhvr>
                                    </p:animRot>
                                  </p:childTnLst>
                                </p:cTn>
                              </p:par>
                              <p:par>
                                <p:cTn id="169" presetID="1" presetClass="exit" presetSubtype="0" fill="hold" grpId="4" nodeType="withEffect">
                                  <p:stCondLst>
                                    <p:cond delay="250"/>
                                  </p:stCondLst>
                                  <p:iterate type="lt">
                                    <p:tmAbs val="0"/>
                                  </p:iterate>
                                  <p:childTnLst>
                                    <p:set>
                                      <p:cBhvr>
                                        <p:cTn id="170" dur="1" fill="hold">
                                          <p:stCondLst>
                                            <p:cond delay="0"/>
                                          </p:stCondLst>
                                        </p:cTn>
                                        <p:tgtEl>
                                          <p:spTgt spid="27"/>
                                        </p:tgtEl>
                                        <p:attrNameLst>
                                          <p:attrName>style.visibility</p:attrName>
                                        </p:attrNameLst>
                                      </p:cBhvr>
                                      <p:to>
                                        <p:strVal val="hidden"/>
                                      </p:to>
                                    </p:set>
                                  </p:childTnLst>
                                </p:cTn>
                              </p:par>
                              <p:par>
                                <p:cTn id="171" presetID="9" presetClass="emph" presetSubtype="0" grpId="1" nodeType="withEffect">
                                  <p:stCondLst>
                                    <p:cond delay="350"/>
                                  </p:stCondLst>
                                  <p:childTnLst>
                                    <p:set>
                                      <p:cBhvr rctx="PPT">
                                        <p:cTn id="172" dur="indefinite"/>
                                        <p:tgtEl>
                                          <p:spTgt spid="28"/>
                                        </p:tgtEl>
                                        <p:attrNameLst>
                                          <p:attrName>style.opacity</p:attrName>
                                        </p:attrNameLst>
                                      </p:cBhvr>
                                      <p:to>
                                        <p:strVal val="0.5"/>
                                      </p:to>
                                    </p:set>
                                    <p:animEffect filter="image" prLst="opacity: 0.5">
                                      <p:cBhvr rctx="IE">
                                        <p:cTn id="173"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1"/>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8" grpId="0"/>
      <p:bldP spid="8" grpId="1"/>
      <p:bldP spid="8" grpId="2"/>
      <p:bldP spid="24" grpId="0"/>
      <p:bldP spid="24" grpId="1"/>
      <p:bldP spid="24" grpId="2"/>
      <p:bldP spid="24" grpId="3"/>
      <p:bldP spid="24" grpId="4"/>
      <p:bldP spid="25" grpId="0"/>
      <p:bldP spid="25" grpId="1"/>
      <p:bldP spid="25" grpId="2"/>
      <p:bldP spid="25" grpId="3"/>
      <p:bldP spid="25" grpId="4"/>
      <p:bldP spid="26" grpId="0"/>
      <p:bldP spid="26" grpId="1"/>
      <p:bldP spid="26" grpId="2"/>
      <p:bldP spid="26" grpId="3"/>
      <p:bldP spid="26" grpId="4"/>
      <p:bldP spid="27" grpId="0"/>
      <p:bldP spid="27" grpId="1"/>
      <p:bldP spid="27" grpId="2"/>
      <p:bldP spid="27" grpId="3"/>
      <p:bldP spid="27" grpId="4"/>
      <p:bldP spid="28" grpId="0"/>
      <p:bldP spid="28" grpId="1"/>
      <p:bldP spid="29" grpId="0"/>
      <p:bldP spid="29" grpId="1"/>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6CAC47-5CB0-4A26-8029-363E3A561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1">
            <a:extLst>
              <a:ext uri="{FF2B5EF4-FFF2-40B4-BE49-F238E27FC236}">
                <a16:creationId xmlns:a16="http://schemas.microsoft.com/office/drawing/2014/main" id="{293CF62C-3D53-4635-95E2-06CE8DF74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73240"/>
          </a:xfrm>
          <a:prstGeom prst="rect">
            <a:avLst/>
          </a:prstGeom>
        </p:spPr>
      </p:pic>
      <p:pic>
        <p:nvPicPr>
          <p:cNvPr id="4" name="Picture 1">
            <a:extLst>
              <a:ext uri="{FF2B5EF4-FFF2-40B4-BE49-F238E27FC236}">
                <a16:creationId xmlns:a16="http://schemas.microsoft.com/office/drawing/2014/main" id="{FDA8BEE8-A6E2-48A1-A515-A6C2FE138E89}"/>
              </a:ext>
            </a:extLst>
          </p:cNvPr>
          <p:cNvPicPr>
            <a:picLocks noChangeAspect="1"/>
          </p:cNvPicPr>
          <p:nvPr/>
        </p:nvPicPr>
        <p:blipFill rotWithShape="1">
          <a:blip r:embed="rId5">
            <a:extLst>
              <a:ext uri="{28A0092B-C50C-407E-A947-70E740481C1C}">
                <a14:useLocalDpi xmlns:a14="http://schemas.microsoft.com/office/drawing/2010/main" val="0"/>
              </a:ext>
            </a:extLst>
          </a:blip>
          <a:srcRect l="5614" t="2174" r="10181"/>
          <a:stretch/>
        </p:blipFill>
        <p:spPr>
          <a:xfrm>
            <a:off x="0" y="-1"/>
            <a:ext cx="9144000" cy="6858001"/>
          </a:xfrm>
          <a:prstGeom prst="rect">
            <a:avLst/>
          </a:prstGeom>
        </p:spPr>
      </p:pic>
      <p:pic>
        <p:nvPicPr>
          <p:cNvPr id="5" name="Picture 1">
            <a:extLst>
              <a:ext uri="{FF2B5EF4-FFF2-40B4-BE49-F238E27FC236}">
                <a16:creationId xmlns:a16="http://schemas.microsoft.com/office/drawing/2014/main" id="{9C27512B-F0B2-442B-8265-68FC9D2257D7}"/>
              </a:ext>
            </a:extLst>
          </p:cNvPr>
          <p:cNvPicPr>
            <a:picLocks noChangeAspect="1"/>
          </p:cNvPicPr>
          <p:nvPr/>
        </p:nvPicPr>
        <p:blipFill rotWithShape="1">
          <a:blip r:embed="rId6">
            <a:extLst>
              <a:ext uri="{28A0092B-C50C-407E-A947-70E740481C1C}">
                <a14:useLocalDpi xmlns:a14="http://schemas.microsoft.com/office/drawing/2010/main" val="0"/>
              </a:ext>
            </a:extLst>
          </a:blip>
          <a:srcRect l="3542" r="11459"/>
          <a:stretch/>
        </p:blipFill>
        <p:spPr>
          <a:xfrm>
            <a:off x="-1" y="0"/>
            <a:ext cx="9144001" cy="6858000"/>
          </a:xfrm>
          <a:prstGeom prst="rect">
            <a:avLst/>
          </a:prstGeom>
        </p:spPr>
      </p:pic>
      <p:pic>
        <p:nvPicPr>
          <p:cNvPr id="6" name="Picture 4">
            <a:extLst>
              <a:ext uri="{FF2B5EF4-FFF2-40B4-BE49-F238E27FC236}">
                <a16:creationId xmlns:a16="http://schemas.microsoft.com/office/drawing/2014/main" id="{B9BD8B8A-45F3-40E7-B5B9-8D0A6833E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82" y="0"/>
            <a:ext cx="9144000" cy="6858000"/>
          </a:xfrm>
          <a:prstGeom prst="rect">
            <a:avLst/>
          </a:prstGeom>
        </p:spPr>
      </p:pic>
      <p:pic>
        <p:nvPicPr>
          <p:cNvPr id="7" name="Picture 1">
            <a:extLst>
              <a:ext uri="{FF2B5EF4-FFF2-40B4-BE49-F238E27FC236}">
                <a16:creationId xmlns:a16="http://schemas.microsoft.com/office/drawing/2014/main" id="{BDF54BF0-2C31-4787-B191-B62312C7E6B8}"/>
              </a:ext>
            </a:extLst>
          </p:cNvPr>
          <p:cNvPicPr>
            <a:picLocks noChangeAspect="1"/>
          </p:cNvPicPr>
          <p:nvPr/>
        </p:nvPicPr>
        <p:blipFill rotWithShape="1">
          <a:blip r:embed="rId8">
            <a:extLst>
              <a:ext uri="{28A0092B-C50C-407E-A947-70E740481C1C}">
                <a14:useLocalDpi xmlns:a14="http://schemas.microsoft.com/office/drawing/2010/main" val="0"/>
              </a:ext>
            </a:extLst>
          </a:blip>
          <a:srcRect t="6897"/>
          <a:stretch/>
        </p:blipFill>
        <p:spPr>
          <a:xfrm>
            <a:off x="12510" y="0"/>
            <a:ext cx="9144000" cy="6858000"/>
          </a:xfrm>
          <a:prstGeom prst="rect">
            <a:avLst/>
          </a:prstGeom>
        </p:spPr>
      </p:pic>
      <p:pic>
        <p:nvPicPr>
          <p:cNvPr id="8" name="Picture 1">
            <a:extLst>
              <a:ext uri="{FF2B5EF4-FFF2-40B4-BE49-F238E27FC236}">
                <a16:creationId xmlns:a16="http://schemas.microsoft.com/office/drawing/2014/main" id="{7EF6A202-2817-42F3-A2F1-46BFDF9D378A}"/>
              </a:ext>
            </a:extLst>
          </p:cNvPr>
          <p:cNvPicPr>
            <a:picLocks noChangeAspect="1"/>
          </p:cNvPicPr>
          <p:nvPr/>
        </p:nvPicPr>
        <p:blipFill rotWithShape="1">
          <a:blip r:embed="rId9">
            <a:extLst>
              <a:ext uri="{28A0092B-C50C-407E-A947-70E740481C1C}">
                <a14:useLocalDpi xmlns:a14="http://schemas.microsoft.com/office/drawing/2010/main" val="0"/>
              </a:ext>
            </a:extLst>
          </a:blip>
          <a:srcRect b="8182"/>
          <a:stretch/>
        </p:blipFill>
        <p:spPr>
          <a:xfrm>
            <a:off x="0" y="0"/>
            <a:ext cx="9144000" cy="6858000"/>
          </a:xfrm>
          <a:prstGeom prst="rect">
            <a:avLst/>
          </a:prstGeom>
        </p:spPr>
      </p:pic>
      <p:pic>
        <p:nvPicPr>
          <p:cNvPr id="9" name="Picture 11">
            <a:extLst>
              <a:ext uri="{FF2B5EF4-FFF2-40B4-BE49-F238E27FC236}">
                <a16:creationId xmlns:a16="http://schemas.microsoft.com/office/drawing/2014/main" id="{E885B5A9-EF20-48EF-BA1C-6BFDB05C6690}"/>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10" name="Picture 1">
            <a:extLst>
              <a:ext uri="{FF2B5EF4-FFF2-40B4-BE49-F238E27FC236}">
                <a16:creationId xmlns:a16="http://schemas.microsoft.com/office/drawing/2014/main" id="{8BC5C891-E2C7-43DF-B0B9-C69D2993257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1">
            <a:extLst>
              <a:ext uri="{FF2B5EF4-FFF2-40B4-BE49-F238E27FC236}">
                <a16:creationId xmlns:a16="http://schemas.microsoft.com/office/drawing/2014/main" id="{C966DCD5-7BDB-4FDC-83DE-3293E6AC0ACD}"/>
              </a:ext>
            </a:extLst>
          </p:cNvPr>
          <p:cNvPicPr>
            <a:picLocks noChangeAspect="1"/>
          </p:cNvPicPr>
          <p:nvPr/>
        </p:nvPicPr>
        <p:blipFill rotWithShape="1">
          <a:blip r:embed="rId12">
            <a:extLst>
              <a:ext uri="{28A0092B-C50C-407E-A947-70E740481C1C}">
                <a14:useLocalDpi xmlns:a14="http://schemas.microsoft.com/office/drawing/2010/main" val="0"/>
              </a:ext>
            </a:extLst>
          </a:blip>
          <a:srcRect r="1065" b="6722"/>
          <a:stretch/>
        </p:blipFill>
        <p:spPr>
          <a:xfrm>
            <a:off x="0" y="-10887"/>
            <a:ext cx="9144000" cy="6868887"/>
          </a:xfrm>
          <a:prstGeom prst="rect">
            <a:avLst/>
          </a:prstGeom>
        </p:spPr>
      </p:pic>
      <p:pic>
        <p:nvPicPr>
          <p:cNvPr id="12" name="Picture 1">
            <a:extLst>
              <a:ext uri="{FF2B5EF4-FFF2-40B4-BE49-F238E27FC236}">
                <a16:creationId xmlns:a16="http://schemas.microsoft.com/office/drawing/2014/main" id="{B188E872-4891-48DE-ADF3-96C15B8F266A}"/>
              </a:ext>
            </a:extLst>
          </p:cNvPr>
          <p:cNvPicPr>
            <a:picLocks noChangeAspect="1"/>
          </p:cNvPicPr>
          <p:nvPr/>
        </p:nvPicPr>
        <p:blipFill rotWithShape="1">
          <a:blip r:embed="rId13">
            <a:extLst>
              <a:ext uri="{28A0092B-C50C-407E-A947-70E740481C1C}">
                <a14:useLocalDpi xmlns:a14="http://schemas.microsoft.com/office/drawing/2010/main" val="0"/>
              </a:ext>
            </a:extLst>
          </a:blip>
          <a:srcRect l="1613" t="2062" r="1613" b="5154"/>
          <a:stretch/>
        </p:blipFill>
        <p:spPr>
          <a:xfrm>
            <a:off x="0" y="20472"/>
            <a:ext cx="9144000" cy="6858000"/>
          </a:xfrm>
          <a:prstGeom prst="rect">
            <a:avLst/>
          </a:prstGeom>
        </p:spPr>
      </p:pic>
      <p:pic>
        <p:nvPicPr>
          <p:cNvPr id="13" name="Picture 1">
            <a:extLst>
              <a:ext uri="{FF2B5EF4-FFF2-40B4-BE49-F238E27FC236}">
                <a16:creationId xmlns:a16="http://schemas.microsoft.com/office/drawing/2014/main" id="{7EE1E4F3-70A3-486B-B2E8-988BAFC8BEB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607" r="14217"/>
          <a:stretch/>
        </p:blipFill>
        <p:spPr>
          <a:xfrm>
            <a:off x="0" y="0"/>
            <a:ext cx="9144000" cy="6934200"/>
          </a:xfrm>
          <a:prstGeom prst="rect">
            <a:avLst/>
          </a:prstGeom>
        </p:spPr>
      </p:pic>
      <p:pic>
        <p:nvPicPr>
          <p:cNvPr id="14" name="Picture 1">
            <a:extLst>
              <a:ext uri="{FF2B5EF4-FFF2-40B4-BE49-F238E27FC236}">
                <a16:creationId xmlns:a16="http://schemas.microsoft.com/office/drawing/2014/main" id="{D9684BC6-538D-4479-8DAD-CCBD9EB3AAF2}"/>
              </a:ext>
            </a:extLst>
          </p:cNvPr>
          <p:cNvPicPr>
            <a:picLocks noChangeAspect="1"/>
          </p:cNvPicPr>
          <p:nvPr/>
        </p:nvPicPr>
        <p:blipFill rotWithShape="1">
          <a:blip r:embed="rId15">
            <a:extLst>
              <a:ext uri="{28A0092B-C50C-407E-A947-70E740481C1C}">
                <a14:useLocalDpi xmlns:a14="http://schemas.microsoft.com/office/drawing/2010/main" val="0"/>
              </a:ext>
            </a:extLst>
          </a:blip>
          <a:srcRect l="13463" t="11765" r="16943" b="12605"/>
          <a:stretch/>
        </p:blipFill>
        <p:spPr>
          <a:xfrm>
            <a:off x="1137" y="10236"/>
            <a:ext cx="9144000" cy="6858000"/>
          </a:xfrm>
          <a:prstGeom prst="rect">
            <a:avLst/>
          </a:prstGeom>
        </p:spPr>
      </p:pic>
      <p:pic>
        <p:nvPicPr>
          <p:cNvPr id="15" name="Picture 1">
            <a:extLst>
              <a:ext uri="{FF2B5EF4-FFF2-40B4-BE49-F238E27FC236}">
                <a16:creationId xmlns:a16="http://schemas.microsoft.com/office/drawing/2014/main" id="{03CC9CEB-F143-4DDD-9229-05DBD2B2523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pic>
        <p:nvPicPr>
          <p:cNvPr id="16" name="Picture 1">
            <a:extLst>
              <a:ext uri="{FF2B5EF4-FFF2-40B4-BE49-F238E27FC236}">
                <a16:creationId xmlns:a16="http://schemas.microsoft.com/office/drawing/2014/main" id="{2DA761F2-A0CA-480D-AED4-1F3727F892FA}"/>
              </a:ext>
            </a:extLst>
          </p:cNvPr>
          <p:cNvPicPr>
            <a:picLocks noChangeAspect="1"/>
          </p:cNvPicPr>
          <p:nvPr/>
        </p:nvPicPr>
        <p:blipFill rotWithShape="1">
          <a:blip r:embed="rId17">
            <a:extLst>
              <a:ext uri="{28A0092B-C50C-407E-A947-70E740481C1C}">
                <a14:useLocalDpi xmlns:a14="http://schemas.microsoft.com/office/drawing/2010/main" val="0"/>
              </a:ext>
            </a:extLst>
          </a:blip>
          <a:srcRect r="25000"/>
          <a:stretch/>
        </p:blipFill>
        <p:spPr>
          <a:xfrm>
            <a:off x="0" y="0"/>
            <a:ext cx="9144000" cy="6858000"/>
          </a:xfrm>
          <a:prstGeom prst="rect">
            <a:avLst/>
          </a:prstGeom>
        </p:spPr>
      </p:pic>
      <p:pic>
        <p:nvPicPr>
          <p:cNvPr id="17" name="Picture 3">
            <a:extLst>
              <a:ext uri="{FF2B5EF4-FFF2-40B4-BE49-F238E27FC236}">
                <a16:creationId xmlns:a16="http://schemas.microsoft.com/office/drawing/2014/main" id="{EB30224B-B646-453E-B300-060F7EBA0DC5}"/>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696" r="5253"/>
          <a:stretch/>
        </p:blipFill>
        <p:spPr>
          <a:xfrm>
            <a:off x="0" y="-76200"/>
            <a:ext cx="9144000" cy="6934200"/>
          </a:xfrm>
          <a:prstGeom prst="rect">
            <a:avLst/>
          </a:prstGeom>
        </p:spPr>
      </p:pic>
      <p:pic>
        <p:nvPicPr>
          <p:cNvPr id="18" name="Picture 3">
            <a:extLst>
              <a:ext uri="{FF2B5EF4-FFF2-40B4-BE49-F238E27FC236}">
                <a16:creationId xmlns:a16="http://schemas.microsoft.com/office/drawing/2014/main" id="{F5885E37-7675-4EC7-8FB6-2997F25DDA48}"/>
              </a:ext>
            </a:extLst>
          </p:cNvPr>
          <p:cNvPicPr>
            <a:picLocks noChangeAspect="1"/>
          </p:cNvPicPr>
          <p:nvPr/>
        </p:nvPicPr>
        <p:blipFill rotWithShape="1">
          <a:blip r:embed="rId19">
            <a:extLst>
              <a:ext uri="{28A0092B-C50C-407E-A947-70E740481C1C}">
                <a14:useLocalDpi xmlns:a14="http://schemas.microsoft.com/office/drawing/2010/main" val="0"/>
              </a:ext>
            </a:extLst>
          </a:blip>
          <a:srcRect b="1099"/>
          <a:stretch/>
        </p:blipFill>
        <p:spPr>
          <a:xfrm>
            <a:off x="0" y="0"/>
            <a:ext cx="9238144" cy="6858000"/>
          </a:xfrm>
          <a:prstGeom prst="rect">
            <a:avLst/>
          </a:prstGeom>
        </p:spPr>
      </p:pic>
      <p:sp>
        <p:nvSpPr>
          <p:cNvPr id="20" name="Title 1">
            <a:extLst>
              <a:ext uri="{FF2B5EF4-FFF2-40B4-BE49-F238E27FC236}">
                <a16:creationId xmlns:a16="http://schemas.microsoft.com/office/drawing/2014/main" id="{2C6CB48B-6831-48D0-8FF7-4AD493B34732}"/>
              </a:ext>
            </a:extLst>
          </p:cNvPr>
          <p:cNvSpPr txBox="1">
            <a:spLocks/>
          </p:cNvSpPr>
          <p:nvPr/>
        </p:nvSpPr>
        <p:spPr bwMode="auto">
          <a:xfrm>
            <a:off x="457200" y="1798638"/>
            <a:ext cx="8229600" cy="34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6600000"/>
              </a:lightRig>
            </a:scene3d>
            <a:sp3d extrusionH="25400" contourW="12700">
              <a:bevelT w="38100" h="31750"/>
              <a:contourClr>
                <a:schemeClr val="accent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"But the                                       will be cast out into outer darkness. There will be weeping and gnashing of teeth."                              </a:t>
            </a:r>
            <a:r>
              <a:rPr lang="en-US" altLang="en-US" sz="32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sz="32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Matthew 8:12</a:t>
            </a:r>
            <a:r>
              <a:rPr lang="en-US" sz="40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sz="32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21" name="Title 1">
            <a:extLst>
              <a:ext uri="{FF2B5EF4-FFF2-40B4-BE49-F238E27FC236}">
                <a16:creationId xmlns:a16="http://schemas.microsoft.com/office/drawing/2014/main" id="{EDD0769A-EFA2-4CBA-B000-6A10FD70B1F2}"/>
              </a:ext>
            </a:extLst>
          </p:cNvPr>
          <p:cNvSpPr txBox="1">
            <a:spLocks/>
          </p:cNvSpPr>
          <p:nvPr/>
        </p:nvSpPr>
        <p:spPr>
          <a:xfrm>
            <a:off x="1371600" y="2362200"/>
            <a:ext cx="7010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38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38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22" name="Title 1">
            <a:extLst>
              <a:ext uri="{FF2B5EF4-FFF2-40B4-BE49-F238E27FC236}">
                <a16:creationId xmlns:a16="http://schemas.microsoft.com/office/drawing/2014/main" id="{F42E641C-27A8-4CE9-841D-605AA26657A5}"/>
              </a:ext>
            </a:extLst>
          </p:cNvPr>
          <p:cNvSpPr>
            <a:spLocks noGrp="1"/>
          </p:cNvSpPr>
          <p:nvPr>
            <p:ph type="title"/>
          </p:nvPr>
        </p:nvSpPr>
        <p:spPr>
          <a:xfrm>
            <a:off x="457200" y="1798638"/>
            <a:ext cx="8229600" cy="3459162"/>
          </a:xfrm>
        </p:spPr>
        <p:txBody>
          <a:bodyPr>
            <a:scene3d>
              <a:camera prst="orthographicFront"/>
              <a:lightRig rig="flat" dir="t">
                <a:rot lat="0" lon="0" rev="6600000"/>
              </a:lightRig>
            </a:scene3d>
            <a:sp3d extrusionH="25400" contourW="12700">
              <a:bevelT w="38100" h="31750"/>
              <a:contourClr>
                <a:schemeClr val="accent2"/>
              </a:contourClr>
            </a:sp3d>
          </a:bodyPr>
          <a:lstStyle/>
          <a:p>
            <a:r>
              <a:rPr 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"But the sons of the kingdom will be cast out into outer darkness. There will be weeping and gnashing of teeth."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Matthew 8:12</a:t>
            </a:r>
            <a:r>
              <a:rPr 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23" name="Rectangle 2">
            <a:extLst>
              <a:ext uri="{FF2B5EF4-FFF2-40B4-BE49-F238E27FC236}">
                <a16:creationId xmlns:a16="http://schemas.microsoft.com/office/drawing/2014/main" id="{5A3FE63F-1702-47A5-AC25-18FEEEEC493C}"/>
              </a:ext>
            </a:extLst>
          </p:cNvPr>
          <p:cNvSpPr txBox="1">
            <a:spLocks noChangeArrowheads="1"/>
          </p:cNvSpPr>
          <p:nvPr/>
        </p:nvSpPr>
        <p:spPr bwMode="auto">
          <a:xfrm>
            <a:off x="2667000" y="914400"/>
            <a:ext cx="495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InflateTop">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50800" dist="39000" dir="5460000" algn="tl">
                    <a:srgbClr val="000000">
                      <a:alpha val="38000"/>
                    </a:srgbClr>
                  </a:outerShdw>
                </a:effectLst>
                <a:latin typeface="Calibri" panose="020F0502020204030204" pitchFamily="34" charset="0"/>
              </a:rPr>
              <a:t>sons of the kingdom</a:t>
            </a:r>
          </a:p>
        </p:txBody>
      </p:sp>
      <p:sp>
        <p:nvSpPr>
          <p:cNvPr id="24" name="Rectangle 2">
            <a:extLst>
              <a:ext uri="{FF2B5EF4-FFF2-40B4-BE49-F238E27FC236}">
                <a16:creationId xmlns:a16="http://schemas.microsoft.com/office/drawing/2014/main" id="{4A6EEBEE-C959-4245-981E-D0152206AE1E}"/>
              </a:ext>
            </a:extLst>
          </p:cNvPr>
          <p:cNvSpPr txBox="1">
            <a:spLocks noChangeArrowheads="1"/>
          </p:cNvSpPr>
          <p:nvPr/>
        </p:nvSpPr>
        <p:spPr bwMode="auto">
          <a:xfrm>
            <a:off x="1455821" y="2514600"/>
            <a:ext cx="6792829" cy="74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cast out into outer darkness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5" name="Multiply 42">
            <a:extLst>
              <a:ext uri="{FF2B5EF4-FFF2-40B4-BE49-F238E27FC236}">
                <a16:creationId xmlns:a16="http://schemas.microsoft.com/office/drawing/2014/main" id="{F52BA4D0-9DF8-4895-A24F-761A90D47E9E}"/>
              </a:ext>
            </a:extLst>
          </p:cNvPr>
          <p:cNvSpPr/>
          <p:nvPr/>
        </p:nvSpPr>
        <p:spPr>
          <a:xfrm>
            <a:off x="3773417" y="1174180"/>
            <a:ext cx="1675913" cy="1692588"/>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79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750"/>
                                        <p:tgtEl>
                                          <p:spTgt spid="21"/>
                                        </p:tgtEl>
                                      </p:cBhvr>
                                    </p:animEffect>
                                  </p:childTnLst>
                                </p:cTn>
                              </p:par>
                              <p:par>
                                <p:cTn id="15" presetID="18" presetClass="emph" presetSubtype="0" fill="hold" grpId="1" nodeType="withEffect">
                                  <p:stCondLst>
                                    <p:cond delay="0"/>
                                  </p:stCondLst>
                                  <p:childTnLst>
                                    <p:set>
                                      <p:cBhvr override="childStyle">
                                        <p:cTn id="16" dur="750" fill="hold"/>
                                        <p:tgtEl>
                                          <p:spTgt spid="21"/>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75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50"/>
                                        <p:tgtEl>
                                          <p:spTgt spid="22"/>
                                        </p:tgtEl>
                                      </p:cBhvr>
                                    </p:animEffect>
                                    <p:set>
                                      <p:cBhvr>
                                        <p:cTn id="29" dur="1" fill="hold">
                                          <p:stCondLst>
                                            <p:cond delay="24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stCondLst>
                                            <p:cond delay="0"/>
                                          </p:stCondLst>
                                        </p:cTn>
                                        <p:tgtEl>
                                          <p:spTgt spid="25"/>
                                        </p:tgtEl>
                                      </p:cBhvr>
                                    </p:animEffect>
                                    <p:anim to="" calcmode="lin" valueType="num">
                                      <p:cBhvr>
                                        <p:cTn id="35" dur="500" fill="hold">
                                          <p:stCondLst>
                                            <p:cond delay="0"/>
                                          </p:stCondLst>
                                        </p:cTn>
                                        <p:tgtEl>
                                          <p:spTgt spid="25"/>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2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2" grpId="0"/>
      <p:bldP spid="22" grpId="1"/>
      <p:bldP spid="23" grpId="0"/>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2000" y="1524000"/>
            <a:ext cx="7772400"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ArchUp">
              <a:avLst>
                <a:gd name="adj" fmla="val 6241346"/>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pattFill prst="pct6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Denying Christ</a:t>
            </a:r>
            <a:endParaRPr lang="en-US" sz="9600" b="1" i="1" spc="50" dirty="0">
              <a:ln w="11430"/>
              <a:pattFill prst="pct6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Ron Bert</a:t>
            </a:r>
            <a:endParaRPr lang="en-US" altLang="en-US" sz="5400" b="1" i="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
        <p:nvSpPr>
          <p:cNvPr id="7" name="16-Point Star 6"/>
          <p:cNvSpPr/>
          <p:nvPr/>
        </p:nvSpPr>
        <p:spPr>
          <a:xfrm>
            <a:off x="3181109" y="2150962"/>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3181109" y="2074762"/>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2"/>
          <p:cNvSpPr>
            <a:spLocks noChangeArrowheads="1"/>
          </p:cNvSpPr>
          <p:nvPr/>
        </p:nvSpPr>
        <p:spPr bwMode="auto">
          <a:xfrm>
            <a:off x="2971800" y="4838700"/>
            <a:ext cx="3505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July 17, 2016</a:t>
            </a:r>
            <a:endParaRPr lang="en-US" altLang="en-US" sz="4400" b="1" i="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1000" fill="hold"/>
                                        <p:tgtEl>
                                          <p:spTgt spid="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 fill="hold"/>
                                        <p:tgtEl>
                                          <p:spTgt spid="8"/>
                                        </p:tgtEl>
                                        <p:attrNameLst>
                                          <p:attrName>r</p:attrName>
                                        </p:attrNameLst>
                                      </p:cBhvr>
                                    </p:animRot>
                                  </p:childTnLst>
                                </p:cTn>
                              </p:par>
                              <p:par>
                                <p:cTn id="13" presetID="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stCondLst>
                                            <p:cond delay="0"/>
                                          </p:stCondLst>
                                        </p:cTn>
                                        <p:tgtEl>
                                          <p:spTgt spid="4"/>
                                        </p:tgtEl>
                                      </p:cBhvr>
                                    </p:animEffect>
                                    <p:anim to="" calcmode="lin" valueType="num">
                                      <p:cBhvr>
                                        <p:cTn id="16"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8" presetID="39" presetClass="entr" presetSubtype="0" accel="10000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75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0" presetClass="exit" presetSubtype="0" fill="hold" grpId="1" nodeType="clickEffect">
                                  <p:stCondLst>
                                    <p:cond delay="0"/>
                                  </p:stCondLst>
                                  <p:childTnLst>
                                    <p:set>
                                      <p:cBhvr>
                                        <p:cTn id="33" dur="1" fill="hold">
                                          <p:stCondLst>
                                            <p:cond delay="999"/>
                                          </p:stCondLst>
                                        </p:cTn>
                                        <p:tgtEl>
                                          <p:spTgt spid="4"/>
                                        </p:tgtEl>
                                        <p:attrNameLst>
                                          <p:attrName>style.visibility</p:attrName>
                                        </p:attrNameLst>
                                      </p:cBhvr>
                                      <p:to>
                                        <p:strVal val="hidden"/>
                                      </p:to>
                                    </p:set>
                                    <p:animEffect transition="out" filter="dissolve">
                                      <p:cBhvr>
                                        <p:cTn id="34" dur="1000">
                                          <p:stCondLst>
                                            <p:cond delay="0"/>
                                          </p:stCondLst>
                                        </p:cTn>
                                        <p:tgtEl>
                                          <p:spTgt spid="4"/>
                                        </p:tgtEl>
                                      </p:cBhvr>
                                    </p:animEffect>
                                    <p:anim to="" calcmode="lin" valueType="num">
                                      <p:cBhvr>
                                        <p:cTn id="35"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6"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7" presetID="6" presetClass="emph" presetSubtype="0" fill="hold" grpId="3" nodeType="withEffect">
                                  <p:stCondLst>
                                    <p:cond delay="0"/>
                                  </p:stCondLst>
                                  <p:childTnLst>
                                    <p:animScale>
                                      <p:cBhvr>
                                        <p:cTn id="38" dur="1000" fill="hold"/>
                                        <p:tgtEl>
                                          <p:spTgt spid="4"/>
                                        </p:tgtEl>
                                      </p:cBhvr>
                                      <p:by x="10000" y="10000"/>
                                    </p:animScale>
                                  </p:childTnLst>
                                </p:cTn>
                              </p:par>
                              <p:par>
                                <p:cTn id="39" presetID="42" presetClass="path" presetSubtype="0" accel="50000" decel="50000" fill="hold" grpId="2" nodeType="withEffect">
                                  <p:stCondLst>
                                    <p:cond delay="0"/>
                                  </p:stCondLst>
                                  <p:childTnLst>
                                    <p:animMotion origin="layout" path="M 0 0 L 0 0.25 E" pathEditMode="relative" ptsTypes="">
                                      <p:cBhvr>
                                        <p:cTn id="40" dur="1000" fill="hold"/>
                                        <p:tgtEl>
                                          <p:spTgt spid="4"/>
                                        </p:tgtEl>
                                        <p:attrNameLst>
                                          <p:attrName>ppt_x</p:attrName>
                                          <p:attrName>ppt_y</p:attrName>
                                        </p:attrNameLst>
                                      </p:cBhvr>
                                    </p:animMotion>
                                  </p:childTnLst>
                                </p:cTn>
                              </p:par>
                              <p:par>
                                <p:cTn id="41" presetID="9" presetClass="exit" presetSubtype="0" fill="hold" grpId="1" nodeType="withEffect">
                                  <p:stCondLst>
                                    <p:cond delay="500"/>
                                  </p:stCondLst>
                                  <p:childTnLst>
                                    <p:animEffect transition="out" filter="dissolve">
                                      <p:cBhvr>
                                        <p:cTn id="42" dur="1500"/>
                                        <p:tgtEl>
                                          <p:spTgt spid="5"/>
                                        </p:tgtEl>
                                      </p:cBhvr>
                                    </p:animEffect>
                                    <p:set>
                                      <p:cBhvr>
                                        <p:cTn id="43" dur="1" fill="hold">
                                          <p:stCondLst>
                                            <p:cond delay="1499"/>
                                          </p:stCondLst>
                                        </p:cTn>
                                        <p:tgtEl>
                                          <p:spTgt spid="5"/>
                                        </p:tgtEl>
                                        <p:attrNameLst>
                                          <p:attrName>style.visibility</p:attrName>
                                        </p:attrNameLst>
                                      </p:cBhvr>
                                      <p:to>
                                        <p:strVal val="hidden"/>
                                      </p:to>
                                    </p:set>
                                  </p:childTnLst>
                                </p:cTn>
                              </p:par>
                              <p:par>
                                <p:cTn id="44" presetID="0" presetClass="path" presetSubtype="0" accel="50000" decel="50000" fill="hold" grpId="2" nodeType="withEffect">
                                  <p:stCondLst>
                                    <p:cond delay="500"/>
                                  </p:stCondLst>
                                  <p:childTnLst>
                                    <p:animMotion origin="layout" path="M 3.33333E-6 3.33333E-6 L 0.28941 -0.15787 " pathEditMode="relative" rAng="0" ptsTypes="AA">
                                      <p:cBhvr>
                                        <p:cTn id="45" dur="1500" fill="hold"/>
                                        <p:tgtEl>
                                          <p:spTgt spid="5"/>
                                        </p:tgtEl>
                                        <p:attrNameLst>
                                          <p:attrName>ppt_x</p:attrName>
                                          <p:attrName>ppt_y</p:attrName>
                                        </p:attrNameLst>
                                      </p:cBhvr>
                                      <p:rCtr x="14462" y="-7894"/>
                                    </p:animMotion>
                                  </p:childTnLst>
                                </p:cTn>
                              </p:par>
                              <p:par>
                                <p:cTn id="46" presetID="31" presetClass="exit" presetSubtype="0" fill="hold" grpId="1" nodeType="withEffect">
                                  <p:stCondLst>
                                    <p:cond delay="1250"/>
                                  </p:stCondLst>
                                  <p:childTnLst>
                                    <p:anim calcmode="lin" valueType="num">
                                      <p:cBhvr>
                                        <p:cTn id="47" dur="1000"/>
                                        <p:tgtEl>
                                          <p:spTgt spid="9"/>
                                        </p:tgtEl>
                                        <p:attrNameLst>
                                          <p:attrName>ppt_w</p:attrName>
                                        </p:attrNameLst>
                                      </p:cBhvr>
                                      <p:tavLst>
                                        <p:tav tm="0">
                                          <p:val>
                                            <p:strVal val="ppt_w"/>
                                          </p:val>
                                        </p:tav>
                                        <p:tav tm="100000">
                                          <p:val>
                                            <p:fltVal val="0"/>
                                          </p:val>
                                        </p:tav>
                                      </p:tavLst>
                                    </p:anim>
                                    <p:anim calcmode="lin" valueType="num">
                                      <p:cBhvr>
                                        <p:cTn id="48" dur="1000"/>
                                        <p:tgtEl>
                                          <p:spTgt spid="9"/>
                                        </p:tgtEl>
                                        <p:attrNameLst>
                                          <p:attrName>ppt_h</p:attrName>
                                        </p:attrNameLst>
                                      </p:cBhvr>
                                      <p:tavLst>
                                        <p:tav tm="0">
                                          <p:val>
                                            <p:strVal val="ppt_h"/>
                                          </p:val>
                                        </p:tav>
                                        <p:tav tm="100000">
                                          <p:val>
                                            <p:fltVal val="0"/>
                                          </p:val>
                                        </p:tav>
                                      </p:tavLst>
                                    </p:anim>
                                    <p:anim calcmode="lin" valueType="num">
                                      <p:cBhvr>
                                        <p:cTn id="49" dur="1000"/>
                                        <p:tgtEl>
                                          <p:spTgt spid="9"/>
                                        </p:tgtEl>
                                        <p:attrNameLst>
                                          <p:attrName>style.rotation</p:attrName>
                                        </p:attrNameLst>
                                      </p:cBhvr>
                                      <p:tavLst>
                                        <p:tav tm="0">
                                          <p:val>
                                            <p:fltVal val="0"/>
                                          </p:val>
                                        </p:tav>
                                        <p:tav tm="100000">
                                          <p:val>
                                            <p:fltVal val="90"/>
                                          </p:val>
                                        </p:tav>
                                      </p:tavLst>
                                    </p:anim>
                                    <p:animEffect transition="out" filter="fade">
                                      <p:cBhvr>
                                        <p:cTn id="50" dur="1000"/>
                                        <p:tgtEl>
                                          <p:spTgt spid="9"/>
                                        </p:tgtEl>
                                      </p:cBhvr>
                                    </p:animEffect>
                                    <p:set>
                                      <p:cBhvr>
                                        <p:cTn id="51" dur="1" fill="hold">
                                          <p:stCondLst>
                                            <p:cond delay="999"/>
                                          </p:stCondLst>
                                        </p:cTn>
                                        <p:tgtEl>
                                          <p:spTgt spid="9"/>
                                        </p:tgtEl>
                                        <p:attrNameLst>
                                          <p:attrName>style.visibility</p:attrName>
                                        </p:attrNameLst>
                                      </p:cBhvr>
                                      <p:to>
                                        <p:strVal val="hidden"/>
                                      </p:to>
                                    </p:set>
                                  </p:childTnLst>
                                </p:cTn>
                              </p:par>
                              <p:par>
                                <p:cTn id="52" presetID="0" presetClass="path" presetSubtype="0" accel="50000" decel="50000" fill="hold" grpId="2" nodeType="withEffect">
                                  <p:stCondLst>
                                    <p:cond delay="1250"/>
                                  </p:stCondLst>
                                  <p:childTnLst>
                                    <p:animMotion origin="layout" path="M -0.00052 -3.33333E-6 C -0.00799 -0.01319 -0.03577 -0.05092 -0.04601 -0.0787 C -0.05643 -0.10602 -0.05417 -0.12199 -0.05452 -0.15185 C -0.05486 -0.18148 -0.04844 -0.20416 -0.0408 -0.23078 C -0.03334 -0.25717 -0.00226 -0.29768 0.03402 -0.3118 " pathEditMode="relative" rAng="0" ptsTypes="AAAAA">
                                      <p:cBhvr>
                                        <p:cTn id="53" dur="1000" fill="hold"/>
                                        <p:tgtEl>
                                          <p:spTgt spid="9"/>
                                        </p:tgtEl>
                                        <p:attrNameLst>
                                          <p:attrName>ppt_x</p:attrName>
                                          <p:attrName>ppt_y</p:attrName>
                                        </p:attrNameLst>
                                      </p:cBhvr>
                                      <p:rCtr x="-972" y="-1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2"/>
      <p:bldP spid="7" grpId="0" animBg="1"/>
      <p:bldP spid="7" grpId="1" animBg="1"/>
      <p:bldP spid="8" grpId="0" animBg="1"/>
      <p:bldP spid="8" grpId="1" animBg="1"/>
      <p:bldP spid="9" grpId="0"/>
      <p:bldP spid="9" grpId="1"/>
      <p:bldP spid="9"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22B16-B01C-4B89-9468-F091B0F45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314222" cy="1784556"/>
          </a:xfrm>
          <a:prstGeom prst="rect">
            <a:avLst/>
          </a:prstGeom>
        </p:spPr>
      </p:pic>
      <p:pic>
        <p:nvPicPr>
          <p:cNvPr id="3" name="Picture 1">
            <a:extLst>
              <a:ext uri="{FF2B5EF4-FFF2-40B4-BE49-F238E27FC236}">
                <a16:creationId xmlns:a16="http://schemas.microsoft.com/office/drawing/2014/main" id="{889CCF78-AEDB-4ADB-805C-035CCD166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135" y="-1"/>
            <a:ext cx="2269584" cy="1782098"/>
          </a:xfrm>
          <a:prstGeom prst="rect">
            <a:avLst/>
          </a:prstGeom>
        </p:spPr>
      </p:pic>
      <p:pic>
        <p:nvPicPr>
          <p:cNvPr id="4" name="Picture 1">
            <a:extLst>
              <a:ext uri="{FF2B5EF4-FFF2-40B4-BE49-F238E27FC236}">
                <a16:creationId xmlns:a16="http://schemas.microsoft.com/office/drawing/2014/main" id="{5B25896D-F3C1-4F59-B1F5-E89B7CA71459}"/>
              </a:ext>
            </a:extLst>
          </p:cNvPr>
          <p:cNvPicPr>
            <a:picLocks noChangeAspect="1"/>
          </p:cNvPicPr>
          <p:nvPr/>
        </p:nvPicPr>
        <p:blipFill rotWithShape="1">
          <a:blip r:embed="rId5">
            <a:extLst>
              <a:ext uri="{28A0092B-C50C-407E-A947-70E740481C1C}">
                <a14:useLocalDpi xmlns:a14="http://schemas.microsoft.com/office/drawing/2010/main" val="0"/>
              </a:ext>
            </a:extLst>
          </a:blip>
          <a:srcRect l="5614" t="2174" r="10181"/>
          <a:stretch/>
        </p:blipFill>
        <p:spPr>
          <a:xfrm>
            <a:off x="4536743" y="-1"/>
            <a:ext cx="2274627" cy="1784556"/>
          </a:xfrm>
          <a:prstGeom prst="rect">
            <a:avLst/>
          </a:prstGeom>
        </p:spPr>
      </p:pic>
      <p:pic>
        <p:nvPicPr>
          <p:cNvPr id="5" name="Picture 1">
            <a:extLst>
              <a:ext uri="{FF2B5EF4-FFF2-40B4-BE49-F238E27FC236}">
                <a16:creationId xmlns:a16="http://schemas.microsoft.com/office/drawing/2014/main" id="{78B51861-2D98-44D2-A539-53E240B27A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42" r="11459"/>
          <a:stretch/>
        </p:blipFill>
        <p:spPr>
          <a:xfrm>
            <a:off x="6810234" y="0"/>
            <a:ext cx="2333768" cy="1787857"/>
          </a:xfrm>
          <a:prstGeom prst="rect">
            <a:avLst/>
          </a:prstGeom>
        </p:spPr>
      </p:pic>
      <p:pic>
        <p:nvPicPr>
          <p:cNvPr id="6" name="Picture 4">
            <a:extLst>
              <a:ext uri="{FF2B5EF4-FFF2-40B4-BE49-F238E27FC236}">
                <a16:creationId xmlns:a16="http://schemas.microsoft.com/office/drawing/2014/main" id="{80BAD842-3501-4C08-9D5D-BA8C167F9C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3492" y="1779895"/>
            <a:ext cx="2240508" cy="1823113"/>
          </a:xfrm>
          <a:prstGeom prst="rect">
            <a:avLst/>
          </a:prstGeom>
        </p:spPr>
      </p:pic>
      <p:pic>
        <p:nvPicPr>
          <p:cNvPr id="7" name="Picture 1">
            <a:extLst>
              <a:ext uri="{FF2B5EF4-FFF2-40B4-BE49-F238E27FC236}">
                <a16:creationId xmlns:a16="http://schemas.microsoft.com/office/drawing/2014/main" id="{DC0A1253-A78E-4717-A177-99D044ADEE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897"/>
          <a:stretch/>
        </p:blipFill>
        <p:spPr>
          <a:xfrm>
            <a:off x="0" y="3567289"/>
            <a:ext cx="2302933" cy="1828291"/>
          </a:xfrm>
          <a:prstGeom prst="rect">
            <a:avLst/>
          </a:prstGeom>
        </p:spPr>
      </p:pic>
      <p:pic>
        <p:nvPicPr>
          <p:cNvPr id="8" name="Picture 1">
            <a:extLst>
              <a:ext uri="{FF2B5EF4-FFF2-40B4-BE49-F238E27FC236}">
                <a16:creationId xmlns:a16="http://schemas.microsoft.com/office/drawing/2014/main" id="{335868D2-117A-45BF-959D-3CAEA05BCC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182"/>
          <a:stretch/>
        </p:blipFill>
        <p:spPr>
          <a:xfrm>
            <a:off x="2246489" y="1779895"/>
            <a:ext cx="2438863" cy="1820751"/>
          </a:xfrm>
          <a:prstGeom prst="rect">
            <a:avLst/>
          </a:prstGeom>
        </p:spPr>
      </p:pic>
      <p:pic>
        <p:nvPicPr>
          <p:cNvPr id="9" name="Picture 11">
            <a:extLst>
              <a:ext uri="{FF2B5EF4-FFF2-40B4-BE49-F238E27FC236}">
                <a16:creationId xmlns:a16="http://schemas.microsoft.com/office/drawing/2014/main" id="{F0F6B411-A456-419F-8C60-42F290898086}"/>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37964" y="1779895"/>
            <a:ext cx="2265842" cy="1823113"/>
          </a:xfrm>
          <a:prstGeom prst="rect">
            <a:avLst/>
          </a:prstGeom>
        </p:spPr>
      </p:pic>
      <p:pic>
        <p:nvPicPr>
          <p:cNvPr id="10" name="Picture 1">
            <a:extLst>
              <a:ext uri="{FF2B5EF4-FFF2-40B4-BE49-F238E27FC236}">
                <a16:creationId xmlns:a16="http://schemas.microsoft.com/office/drawing/2014/main" id="{78BAF0F2-6EE1-44BF-8DFB-D1C375F8A2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8000" y="3581400"/>
            <a:ext cx="2286000" cy="1810068"/>
          </a:xfrm>
          <a:prstGeom prst="rect">
            <a:avLst/>
          </a:prstGeom>
        </p:spPr>
      </p:pic>
      <p:pic>
        <p:nvPicPr>
          <p:cNvPr id="19" name="Picture 1">
            <a:extLst>
              <a:ext uri="{FF2B5EF4-FFF2-40B4-BE49-F238E27FC236}">
                <a16:creationId xmlns:a16="http://schemas.microsoft.com/office/drawing/2014/main" id="{FB639867-1F2E-4DFF-8624-B4F8911552F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065" b="6722"/>
          <a:stretch/>
        </p:blipFill>
        <p:spPr>
          <a:xfrm>
            <a:off x="-1" y="1786597"/>
            <a:ext cx="2256627" cy="1793631"/>
          </a:xfrm>
          <a:prstGeom prst="rect">
            <a:avLst/>
          </a:prstGeom>
        </p:spPr>
      </p:pic>
      <p:pic>
        <p:nvPicPr>
          <p:cNvPr id="12" name="Picture 1">
            <a:extLst>
              <a:ext uri="{FF2B5EF4-FFF2-40B4-BE49-F238E27FC236}">
                <a16:creationId xmlns:a16="http://schemas.microsoft.com/office/drawing/2014/main" id="{1E122B35-EDA3-4700-AA28-3F2CB887B7D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613" t="2062" r="1613" b="5154"/>
          <a:stretch/>
        </p:blipFill>
        <p:spPr>
          <a:xfrm>
            <a:off x="4572000" y="3581400"/>
            <a:ext cx="2286000" cy="1810068"/>
          </a:xfrm>
          <a:prstGeom prst="rect">
            <a:avLst/>
          </a:prstGeom>
        </p:spPr>
      </p:pic>
      <p:pic>
        <p:nvPicPr>
          <p:cNvPr id="13" name="Picture 1">
            <a:extLst>
              <a:ext uri="{FF2B5EF4-FFF2-40B4-BE49-F238E27FC236}">
                <a16:creationId xmlns:a16="http://schemas.microsoft.com/office/drawing/2014/main" id="{99FC0F43-3A72-4C1A-BE57-C50515F76D8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607" r="14217"/>
          <a:stretch/>
        </p:blipFill>
        <p:spPr>
          <a:xfrm>
            <a:off x="2286000" y="3581399"/>
            <a:ext cx="2286000" cy="1809467"/>
          </a:xfrm>
          <a:prstGeom prst="rect">
            <a:avLst/>
          </a:prstGeom>
        </p:spPr>
      </p:pic>
      <p:pic>
        <p:nvPicPr>
          <p:cNvPr id="14" name="Picture 1">
            <a:extLst>
              <a:ext uri="{FF2B5EF4-FFF2-40B4-BE49-F238E27FC236}">
                <a16:creationId xmlns:a16="http://schemas.microsoft.com/office/drawing/2014/main" id="{E4451EB1-8EF4-479A-A216-E3D3B470542B}"/>
              </a:ext>
            </a:extLst>
          </p:cNvPr>
          <p:cNvPicPr>
            <a:picLocks noChangeAspect="1"/>
          </p:cNvPicPr>
          <p:nvPr/>
        </p:nvPicPr>
        <p:blipFill rotWithShape="1">
          <a:blip r:embed="rId15">
            <a:extLst>
              <a:ext uri="{28A0092B-C50C-407E-A947-70E740481C1C}">
                <a14:useLocalDpi xmlns:a14="http://schemas.microsoft.com/office/drawing/2010/main" val="0"/>
              </a:ext>
            </a:extLst>
          </a:blip>
          <a:srcRect l="13463" t="11765" r="16943" b="12605"/>
          <a:stretch/>
        </p:blipFill>
        <p:spPr>
          <a:xfrm>
            <a:off x="5410200" y="5390865"/>
            <a:ext cx="1905000" cy="1467135"/>
          </a:xfrm>
          <a:prstGeom prst="rect">
            <a:avLst/>
          </a:prstGeom>
        </p:spPr>
      </p:pic>
      <p:pic>
        <p:nvPicPr>
          <p:cNvPr id="15" name="Picture 1">
            <a:extLst>
              <a:ext uri="{FF2B5EF4-FFF2-40B4-BE49-F238E27FC236}">
                <a16:creationId xmlns:a16="http://schemas.microsoft.com/office/drawing/2014/main" id="{1278BA33-51A1-49B0-B116-E3CA1991E0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99960" y="5390866"/>
            <a:ext cx="1844040" cy="1467135"/>
          </a:xfrm>
          <a:prstGeom prst="rect">
            <a:avLst/>
          </a:prstGeom>
        </p:spPr>
      </p:pic>
      <p:pic>
        <p:nvPicPr>
          <p:cNvPr id="16" name="Picture 1">
            <a:extLst>
              <a:ext uri="{FF2B5EF4-FFF2-40B4-BE49-F238E27FC236}">
                <a16:creationId xmlns:a16="http://schemas.microsoft.com/office/drawing/2014/main" id="{19DBFF3D-9FBA-469B-9DA9-63B7246D382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25000"/>
          <a:stretch/>
        </p:blipFill>
        <p:spPr>
          <a:xfrm>
            <a:off x="0" y="5390865"/>
            <a:ext cx="1828800" cy="1467135"/>
          </a:xfrm>
          <a:prstGeom prst="rect">
            <a:avLst/>
          </a:prstGeom>
        </p:spPr>
      </p:pic>
      <p:pic>
        <p:nvPicPr>
          <p:cNvPr id="17" name="Picture 3">
            <a:extLst>
              <a:ext uri="{FF2B5EF4-FFF2-40B4-BE49-F238E27FC236}">
                <a16:creationId xmlns:a16="http://schemas.microsoft.com/office/drawing/2014/main" id="{0C2F1DE4-6D30-4C45-9CAA-A5D4E50F303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696" r="5253"/>
          <a:stretch/>
        </p:blipFill>
        <p:spPr>
          <a:xfrm>
            <a:off x="1828800" y="5390865"/>
            <a:ext cx="1808704" cy="1467135"/>
          </a:xfrm>
          <a:prstGeom prst="rect">
            <a:avLst/>
          </a:prstGeom>
        </p:spPr>
      </p:pic>
      <p:pic>
        <p:nvPicPr>
          <p:cNvPr id="18" name="Picture 3">
            <a:extLst>
              <a:ext uri="{FF2B5EF4-FFF2-40B4-BE49-F238E27FC236}">
                <a16:creationId xmlns:a16="http://schemas.microsoft.com/office/drawing/2014/main" id="{5B599A60-D1BC-486A-91D5-75E2FB92FF80}"/>
              </a:ext>
            </a:extLst>
          </p:cNvPr>
          <p:cNvPicPr>
            <a:picLocks noChangeAspect="1"/>
          </p:cNvPicPr>
          <p:nvPr/>
        </p:nvPicPr>
        <p:blipFill rotWithShape="1">
          <a:blip r:embed="rId19">
            <a:extLst>
              <a:ext uri="{28A0092B-C50C-407E-A947-70E740481C1C}">
                <a14:useLocalDpi xmlns:a14="http://schemas.microsoft.com/office/drawing/2010/main" val="0"/>
              </a:ext>
            </a:extLst>
          </a:blip>
          <a:srcRect b="1099"/>
          <a:stretch/>
        </p:blipFill>
        <p:spPr>
          <a:xfrm>
            <a:off x="3581399" y="5390865"/>
            <a:ext cx="1847629" cy="1467135"/>
          </a:xfrm>
          <a:prstGeom prst="rect">
            <a:avLst/>
          </a:prstGeom>
        </p:spPr>
      </p:pic>
    </p:spTree>
    <p:extLst>
      <p:ext uri="{BB962C8B-B14F-4D97-AF65-F5344CB8AC3E}">
        <p14:creationId xmlns:p14="http://schemas.microsoft.com/office/powerpoint/2010/main" val="1276166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
            <a:ext cx="9144000" cy="6999412"/>
          </a:xfrm>
          <a:prstGeom prst="rect">
            <a:avLst/>
          </a:prstGeom>
        </p:spPr>
      </p:pic>
      <p:sp>
        <p:nvSpPr>
          <p:cNvPr id="4" name="Content Placeholder 2"/>
          <p:cNvSpPr txBox="1">
            <a:spLocks/>
          </p:cNvSpPr>
          <p:nvPr/>
        </p:nvSpPr>
        <p:spPr>
          <a:xfrm>
            <a:off x="76200" y="152400"/>
            <a:ext cx="89154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is despised and rejected by men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His own did not receive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They pleaded with Him to depart from their region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They begged Him to depart from their region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be ashamed of Him and His words condemns one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deny Him denies access to God who is in heaven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Rejecting the word judges one unfit for eternal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Men love evil’s darkness rather than light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world hates Him because He testifies of its evil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world hates us for belief in more than the world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They hated Him without a cause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have passed from death to life, because we love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If we endure, We shall also reign with Him</a:t>
            </a: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19511873">
            <a:off x="63841" y="2232397"/>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gradFill flip="none" rotWithShape="1">
                  <a:gsLst>
                    <a:gs pos="0">
                      <a:srgbClr val="FFF200"/>
                    </a:gs>
                    <a:gs pos="45000">
                      <a:srgbClr val="FF7A00"/>
                    </a:gs>
                    <a:gs pos="70000">
                      <a:srgbClr val="FF0300"/>
                    </a:gs>
                    <a:gs pos="100000">
                      <a:srgbClr val="4D0808"/>
                    </a:gs>
                  </a:gsLst>
                  <a:lin ang="13500000" scaled="1"/>
                  <a:tileRect/>
                </a:gradFill>
                <a:effectLst>
                  <a:glow rad="50800">
                    <a:schemeClr val="tx1">
                      <a:alpha val="80000"/>
                    </a:schemeClr>
                  </a:glow>
                  <a:outerShdw blurRad="76200" dist="50800" dir="5400000" algn="tl" rotWithShape="0">
                    <a:srgbClr val="000000">
                      <a:alpha val="65000"/>
                    </a:srgbClr>
                  </a:outerShdw>
                </a:effectLst>
                <a:latin typeface="Calibri" panose="020F0502020204030204" pitchFamily="34" charset="0"/>
              </a:rPr>
              <a:t>The Fire of His Truth can not be Denied</a:t>
            </a:r>
            <a:endParaRPr lang="en-US" sz="7200" b="1" i="1" spc="50" dirty="0">
              <a:ln w="11430"/>
              <a:gradFill flip="none" rotWithShape="1">
                <a:gsLst>
                  <a:gs pos="0">
                    <a:srgbClr val="FFF200"/>
                  </a:gs>
                  <a:gs pos="45000">
                    <a:srgbClr val="FF7A00"/>
                  </a:gs>
                  <a:gs pos="70000">
                    <a:srgbClr val="FF0300"/>
                  </a:gs>
                  <a:gs pos="100000">
                    <a:srgbClr val="4D0808"/>
                  </a:gs>
                </a:gsLst>
                <a:lin ang="13500000" scaled="1"/>
                <a:tileRect/>
              </a:gradFill>
              <a:effectLst>
                <a:glow rad="50800">
                  <a:schemeClr val="tx1">
                    <a:alpha val="80000"/>
                  </a:schemeClr>
                </a:glow>
                <a:outerShdw blurRad="76200" dist="50800" dir="5400000" algn="tl" rotWithShape="0">
                  <a:srgbClr val="000000">
                    <a:alpha val="65000"/>
                  </a:srgbClr>
                </a:outerShdw>
              </a:effectLst>
              <a:latin typeface="Calibri" panose="020F0502020204030204" pitchFamily="34" charset="0"/>
            </a:endParaRPr>
          </a:p>
        </p:txBody>
      </p:sp>
      <p:sp>
        <p:nvSpPr>
          <p:cNvPr id="10" name="Title 1"/>
          <p:cNvSpPr>
            <a:spLocks noGrp="1"/>
          </p:cNvSpPr>
          <p:nvPr>
            <p:ph type="title"/>
          </p:nvPr>
        </p:nvSpPr>
        <p:spPr>
          <a:xfrm>
            <a:off x="2895600" y="2362200"/>
            <a:ext cx="3352800" cy="1600200"/>
          </a:xfrm>
        </p:spPr>
        <p:txBody>
          <a:bodyPr/>
          <a:lstStyle/>
          <a:p>
            <a:r>
              <a:rPr lang="en-US" sz="6600" dirty="0">
                <a:effectLst>
                  <a:glow rad="38100">
                    <a:schemeClr val="accent5">
                      <a:lumMod val="90000"/>
                    </a:schemeClr>
                  </a:glow>
                </a:effectLst>
                <a:latin typeface="AR DELANEY" panose="02000000000000000000" pitchFamily="2" charset="0"/>
              </a:rPr>
              <a:t>APART</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0" y="3488820"/>
            <a:ext cx="9144000" cy="3499706"/>
          </a:xfrm>
          <a:prstGeom prst="rect">
            <a:avLst/>
          </a:prstGeom>
        </p:spPr>
      </p:pic>
    </p:spTree>
    <p:extLst>
      <p:ext uri="{BB962C8B-B14F-4D97-AF65-F5344CB8AC3E}">
        <p14:creationId xmlns:p14="http://schemas.microsoft.com/office/powerpoint/2010/main" val="175786301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20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2000">
                                          <p:stCondLst>
                                            <p:cond delay="0"/>
                                          </p:stCondLst>
                                        </p:cTn>
                                        <p:tgtEl>
                                          <p:spTgt spid="5"/>
                                        </p:tgtEl>
                                      </p:cBhvr>
                                    </p:animEffect>
                                    <p:anim to="" calcmode="lin" valueType="num">
                                      <p:cBhvr>
                                        <p:cTn id="100" dur="20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20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mph" presetSubtype="10" fill="hold" grpId="1" nodeType="clickEffect">
                                  <p:stCondLst>
                                    <p:cond delay="0"/>
                                  </p:stCondLst>
                                  <p:childTnLst>
                                    <p:animClr clrSpc="hsl" dir="ccw">
                                      <p:cBhvr override="childStyle">
                                        <p:cTn id="105" dur="2000" fill="hold"/>
                                        <p:tgtEl>
                                          <p:spTgt spid="4">
                                            <p:txEl>
                                              <p:pRg st="0" end="0"/>
                                            </p:txEl>
                                          </p:spTgt>
                                        </p:tgtEl>
                                        <p:attrNameLst>
                                          <p:attrName>style.color</p:attrName>
                                        </p:attrNameLst>
                                      </p:cBhvr>
                                      <p:to>
                                        <a:srgbClr val="FFFF00"/>
                                      </p:to>
                                    </p:animClr>
                                  </p:childTnLst>
                                </p:cTn>
                              </p:par>
                              <p:par>
                                <p:cTn id="106" presetID="3" presetClass="emph" presetSubtype="10" fill="hold" grpId="1" nodeType="withEffect">
                                  <p:stCondLst>
                                    <p:cond delay="0"/>
                                  </p:stCondLst>
                                  <p:childTnLst>
                                    <p:animClr clrSpc="hsl" dir="ccw">
                                      <p:cBhvr override="childStyle">
                                        <p:cTn id="107" dur="2000" fill="hold"/>
                                        <p:tgtEl>
                                          <p:spTgt spid="4">
                                            <p:txEl>
                                              <p:pRg st="1" end="1"/>
                                            </p:txEl>
                                          </p:spTgt>
                                        </p:tgtEl>
                                        <p:attrNameLst>
                                          <p:attrName>style.color</p:attrName>
                                        </p:attrNameLst>
                                      </p:cBhvr>
                                      <p:to>
                                        <a:srgbClr val="FFFF00"/>
                                      </p:to>
                                    </p:animClr>
                                  </p:childTnLst>
                                </p:cTn>
                              </p:par>
                              <p:par>
                                <p:cTn id="108" presetID="3" presetClass="emph" presetSubtype="10" fill="hold" grpId="1" nodeType="withEffect">
                                  <p:stCondLst>
                                    <p:cond delay="0"/>
                                  </p:stCondLst>
                                  <p:childTnLst>
                                    <p:animClr clrSpc="hsl" dir="ccw">
                                      <p:cBhvr override="childStyle">
                                        <p:cTn id="109" dur="2000" fill="hold"/>
                                        <p:tgtEl>
                                          <p:spTgt spid="4">
                                            <p:txEl>
                                              <p:pRg st="2" end="2"/>
                                            </p:txEl>
                                          </p:spTgt>
                                        </p:tgtEl>
                                        <p:attrNameLst>
                                          <p:attrName>style.color</p:attrName>
                                        </p:attrNameLst>
                                      </p:cBhvr>
                                      <p:to>
                                        <a:srgbClr val="FFFF00"/>
                                      </p:to>
                                    </p:animClr>
                                  </p:childTnLst>
                                </p:cTn>
                              </p:par>
                              <p:par>
                                <p:cTn id="110" presetID="3" presetClass="emph" presetSubtype="10" fill="hold" grpId="1" nodeType="withEffect">
                                  <p:stCondLst>
                                    <p:cond delay="0"/>
                                  </p:stCondLst>
                                  <p:childTnLst>
                                    <p:animClr clrSpc="hsl" dir="ccw">
                                      <p:cBhvr override="childStyle">
                                        <p:cTn id="111" dur="2000" fill="hold"/>
                                        <p:tgtEl>
                                          <p:spTgt spid="4">
                                            <p:txEl>
                                              <p:pRg st="3" end="3"/>
                                            </p:txEl>
                                          </p:spTgt>
                                        </p:tgtEl>
                                        <p:attrNameLst>
                                          <p:attrName>style.color</p:attrName>
                                        </p:attrNameLst>
                                      </p:cBhvr>
                                      <p:to>
                                        <a:srgbClr val="FFFF00"/>
                                      </p:to>
                                    </p:animClr>
                                  </p:childTnLst>
                                </p:cTn>
                              </p:par>
                              <p:par>
                                <p:cTn id="112" presetID="3" presetClass="emph" presetSubtype="10" fill="hold" grpId="1" nodeType="withEffect">
                                  <p:stCondLst>
                                    <p:cond delay="0"/>
                                  </p:stCondLst>
                                  <p:childTnLst>
                                    <p:animClr clrSpc="hsl" dir="ccw">
                                      <p:cBhvr override="childStyle">
                                        <p:cTn id="113" dur="2000" fill="hold"/>
                                        <p:tgtEl>
                                          <p:spTgt spid="4">
                                            <p:txEl>
                                              <p:pRg st="4" end="4"/>
                                            </p:txEl>
                                          </p:spTgt>
                                        </p:tgtEl>
                                        <p:attrNameLst>
                                          <p:attrName>style.color</p:attrName>
                                        </p:attrNameLst>
                                      </p:cBhvr>
                                      <p:to>
                                        <a:srgbClr val="FFFF00"/>
                                      </p:to>
                                    </p:animClr>
                                  </p:childTnLst>
                                </p:cTn>
                              </p:par>
                              <p:par>
                                <p:cTn id="114" presetID="3" presetClass="emph" presetSubtype="10" fill="hold" grpId="1" nodeType="withEffect">
                                  <p:stCondLst>
                                    <p:cond delay="0"/>
                                  </p:stCondLst>
                                  <p:childTnLst>
                                    <p:animClr clrSpc="hsl" dir="ccw">
                                      <p:cBhvr override="childStyle">
                                        <p:cTn id="115" dur="2000" fill="hold"/>
                                        <p:tgtEl>
                                          <p:spTgt spid="4">
                                            <p:txEl>
                                              <p:pRg st="5" end="5"/>
                                            </p:txEl>
                                          </p:spTgt>
                                        </p:tgtEl>
                                        <p:attrNameLst>
                                          <p:attrName>style.color</p:attrName>
                                        </p:attrNameLst>
                                      </p:cBhvr>
                                      <p:to>
                                        <a:srgbClr val="FFFF00"/>
                                      </p:to>
                                    </p:animClr>
                                  </p:childTnLst>
                                </p:cTn>
                              </p:par>
                              <p:par>
                                <p:cTn id="116" presetID="3" presetClass="emph" presetSubtype="10" fill="hold" grpId="1" nodeType="withEffect">
                                  <p:stCondLst>
                                    <p:cond delay="0"/>
                                  </p:stCondLst>
                                  <p:childTnLst>
                                    <p:animClr clrSpc="hsl" dir="ccw">
                                      <p:cBhvr override="childStyle">
                                        <p:cTn id="117" dur="2000" fill="hold"/>
                                        <p:tgtEl>
                                          <p:spTgt spid="4">
                                            <p:txEl>
                                              <p:pRg st="6" end="6"/>
                                            </p:txEl>
                                          </p:spTgt>
                                        </p:tgtEl>
                                        <p:attrNameLst>
                                          <p:attrName>style.color</p:attrName>
                                        </p:attrNameLst>
                                      </p:cBhvr>
                                      <p:to>
                                        <a:srgbClr val="FFFF00"/>
                                      </p:to>
                                    </p:animClr>
                                  </p:childTnLst>
                                </p:cTn>
                              </p:par>
                              <p:par>
                                <p:cTn id="118" presetID="3" presetClass="emph" presetSubtype="10" fill="hold" grpId="1" nodeType="withEffect">
                                  <p:stCondLst>
                                    <p:cond delay="0"/>
                                  </p:stCondLst>
                                  <p:childTnLst>
                                    <p:animClr clrSpc="hsl" dir="ccw">
                                      <p:cBhvr override="childStyle">
                                        <p:cTn id="119" dur="2000" fill="hold"/>
                                        <p:tgtEl>
                                          <p:spTgt spid="4">
                                            <p:txEl>
                                              <p:pRg st="7" end="7"/>
                                            </p:txEl>
                                          </p:spTgt>
                                        </p:tgtEl>
                                        <p:attrNameLst>
                                          <p:attrName>style.color</p:attrName>
                                        </p:attrNameLst>
                                      </p:cBhvr>
                                      <p:to>
                                        <a:srgbClr val="FFFF00"/>
                                      </p:to>
                                    </p:animClr>
                                  </p:childTnLst>
                                </p:cTn>
                              </p:par>
                              <p:par>
                                <p:cTn id="120" presetID="3" presetClass="emph" presetSubtype="10" fill="hold" grpId="1" nodeType="withEffect">
                                  <p:stCondLst>
                                    <p:cond delay="0"/>
                                  </p:stCondLst>
                                  <p:childTnLst>
                                    <p:animClr clrSpc="hsl" dir="ccw">
                                      <p:cBhvr override="childStyle">
                                        <p:cTn id="121" dur="2000" fill="hold"/>
                                        <p:tgtEl>
                                          <p:spTgt spid="4">
                                            <p:txEl>
                                              <p:pRg st="8" end="8"/>
                                            </p:txEl>
                                          </p:spTgt>
                                        </p:tgtEl>
                                        <p:attrNameLst>
                                          <p:attrName>style.color</p:attrName>
                                        </p:attrNameLst>
                                      </p:cBhvr>
                                      <p:to>
                                        <a:srgbClr val="FFFF00"/>
                                      </p:to>
                                    </p:animClr>
                                  </p:childTnLst>
                                </p:cTn>
                              </p:par>
                              <p:par>
                                <p:cTn id="122" presetID="3" presetClass="emph" presetSubtype="10" fill="hold" grpId="1" nodeType="withEffect">
                                  <p:stCondLst>
                                    <p:cond delay="0"/>
                                  </p:stCondLst>
                                  <p:childTnLst>
                                    <p:animClr clrSpc="hsl" dir="ccw">
                                      <p:cBhvr override="childStyle">
                                        <p:cTn id="123" dur="2000" fill="hold"/>
                                        <p:tgtEl>
                                          <p:spTgt spid="4">
                                            <p:txEl>
                                              <p:pRg st="9" end="9"/>
                                            </p:txEl>
                                          </p:spTgt>
                                        </p:tgtEl>
                                        <p:attrNameLst>
                                          <p:attrName>style.color</p:attrName>
                                        </p:attrNameLst>
                                      </p:cBhvr>
                                      <p:to>
                                        <a:srgbClr val="FFFF00"/>
                                      </p:to>
                                    </p:animClr>
                                  </p:childTnLst>
                                </p:cTn>
                              </p:par>
                              <p:par>
                                <p:cTn id="124" presetID="3" presetClass="emph" presetSubtype="10" fill="hold" grpId="1" nodeType="withEffect">
                                  <p:stCondLst>
                                    <p:cond delay="0"/>
                                  </p:stCondLst>
                                  <p:childTnLst>
                                    <p:animClr clrSpc="hsl" dir="ccw">
                                      <p:cBhvr override="childStyle">
                                        <p:cTn id="125" dur="2000" fill="hold"/>
                                        <p:tgtEl>
                                          <p:spTgt spid="4">
                                            <p:txEl>
                                              <p:pRg st="10" end="10"/>
                                            </p:txEl>
                                          </p:spTgt>
                                        </p:tgtEl>
                                        <p:attrNameLst>
                                          <p:attrName>style.color</p:attrName>
                                        </p:attrNameLst>
                                      </p:cBhvr>
                                      <p:to>
                                        <a:srgbClr val="FFFF00"/>
                                      </p:to>
                                    </p:animClr>
                                  </p:childTnLst>
                                </p:cTn>
                              </p:par>
                              <p:par>
                                <p:cTn id="126" presetID="3" presetClass="emph" presetSubtype="10" fill="hold" grpId="1" nodeType="withEffect">
                                  <p:stCondLst>
                                    <p:cond delay="0"/>
                                  </p:stCondLst>
                                  <p:childTnLst>
                                    <p:animClr clrSpc="hsl" dir="ccw">
                                      <p:cBhvr override="childStyle">
                                        <p:cTn id="127" dur="2000" fill="hold"/>
                                        <p:tgtEl>
                                          <p:spTgt spid="4">
                                            <p:txEl>
                                              <p:pRg st="11" end="11"/>
                                            </p:txEl>
                                          </p:spTgt>
                                        </p:tgtEl>
                                        <p:attrNameLst>
                                          <p:attrName>style.color</p:attrName>
                                        </p:attrNameLst>
                                      </p:cBhvr>
                                      <p:to>
                                        <a:srgbClr val="FFFF00"/>
                                      </p:to>
                                    </p:animClr>
                                  </p:childTnLst>
                                </p:cTn>
                              </p:par>
                              <p:par>
                                <p:cTn id="128" presetID="3" presetClass="emph" presetSubtype="10" fill="hold" grpId="1" nodeType="withEffect">
                                  <p:stCondLst>
                                    <p:cond delay="0"/>
                                  </p:stCondLst>
                                  <p:childTnLst>
                                    <p:animClr clrSpc="hsl" dir="ccw">
                                      <p:cBhvr override="childStyle">
                                        <p:cTn id="129" dur="2000" fill="hold"/>
                                        <p:tgtEl>
                                          <p:spTgt spid="4">
                                            <p:txEl>
                                              <p:pRg st="12" end="12"/>
                                            </p:txEl>
                                          </p:spTgt>
                                        </p:tgtEl>
                                        <p:attrNameLst>
                                          <p:attrName>style.color</p:attrName>
                                        </p:attrNameLst>
                                      </p:cBhvr>
                                      <p:to>
                                        <a:srgbClr val="FFFF00"/>
                                      </p:to>
                                    </p:animClr>
                                  </p:childTnLst>
                                </p:cTn>
                              </p:par>
                            </p:childTnLst>
                          </p:cTn>
                        </p:par>
                        <p:par>
                          <p:cTn id="130" fill="hold">
                            <p:stCondLst>
                              <p:cond delay="2000"/>
                            </p:stCondLst>
                            <p:childTnLst>
                              <p:par>
                                <p:cTn id="131" presetID="0" presetClass="exit" presetSubtype="0" fill="hold" grpId="1" nodeType="afterEffect">
                                  <p:stCondLst>
                                    <p:cond delay="300"/>
                                  </p:stCondLst>
                                  <p:childTnLst>
                                    <p:set>
                                      <p:cBhvr>
                                        <p:cTn id="132" dur="1" fill="hold">
                                          <p:stCondLst>
                                            <p:cond delay="1999"/>
                                          </p:stCondLst>
                                        </p:cTn>
                                        <p:tgtEl>
                                          <p:spTgt spid="5"/>
                                        </p:tgtEl>
                                        <p:attrNameLst>
                                          <p:attrName>style.visibility</p:attrName>
                                        </p:attrNameLst>
                                      </p:cBhvr>
                                      <p:to>
                                        <p:strVal val="hidden"/>
                                      </p:to>
                                    </p:set>
                                    <p:animEffect transition="out" filter="dissolve">
                                      <p:cBhvr>
                                        <p:cTn id="133" dur="2000">
                                          <p:stCondLst>
                                            <p:cond delay="0"/>
                                          </p:stCondLst>
                                        </p:cTn>
                                        <p:tgtEl>
                                          <p:spTgt spid="5"/>
                                        </p:tgtEl>
                                      </p:cBhvr>
                                    </p:animEffect>
                                    <p:anim to="" calcmode="lin" valueType="num">
                                      <p:cBhvr>
                                        <p:cTn id="134" dur="2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5" dur="2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136" presetID="6" presetClass="emph" presetSubtype="0" fill="hold" grpId="2" nodeType="withEffect">
                                  <p:stCondLst>
                                    <p:cond delay="300"/>
                                  </p:stCondLst>
                                  <p:childTnLst>
                                    <p:animScale>
                                      <p:cBhvr>
                                        <p:cTn id="137" dur="2000" fill="hold"/>
                                        <p:tgtEl>
                                          <p:spTgt spid="5"/>
                                        </p:tgtEl>
                                      </p:cBhvr>
                                      <p:by x="10000" y="10000"/>
                                    </p:animScale>
                                  </p:childTnLst>
                                </p:cTn>
                              </p:par>
                            </p:childTnLst>
                          </p:cTn>
                        </p:par>
                        <p:par>
                          <p:cTn id="138" fill="hold">
                            <p:stCondLst>
                              <p:cond delay="4300"/>
                            </p:stCondLst>
                            <p:childTnLst>
                              <p:par>
                                <p:cTn id="139" presetID="23" presetClass="exit" presetSubtype="32" fill="hold" nodeType="afterEffect">
                                  <p:stCondLst>
                                    <p:cond delay="0"/>
                                  </p:stCondLst>
                                  <p:childTnLst>
                                    <p:anim calcmode="lin" valueType="num">
                                      <p:cBhvr>
                                        <p:cTn id="140" dur="1750"/>
                                        <p:tgtEl>
                                          <p:spTgt spid="4">
                                            <p:txEl>
                                              <p:pRg st="0" end="0"/>
                                            </p:txEl>
                                          </p:spTgt>
                                        </p:tgtEl>
                                        <p:attrNameLst>
                                          <p:attrName>ppt_w</p:attrName>
                                        </p:attrNameLst>
                                      </p:cBhvr>
                                      <p:tavLst>
                                        <p:tav tm="0">
                                          <p:val>
                                            <p:strVal val="ppt_w"/>
                                          </p:val>
                                        </p:tav>
                                        <p:tav tm="100000">
                                          <p:val>
                                            <p:fltVal val="0"/>
                                          </p:val>
                                        </p:tav>
                                      </p:tavLst>
                                    </p:anim>
                                    <p:anim calcmode="lin" valueType="num">
                                      <p:cBhvr>
                                        <p:cTn id="141" dur="1750"/>
                                        <p:tgtEl>
                                          <p:spTgt spid="4">
                                            <p:txEl>
                                              <p:pRg st="0" end="0"/>
                                            </p:txEl>
                                          </p:spTgt>
                                        </p:tgtEl>
                                        <p:attrNameLst>
                                          <p:attrName>ppt_h</p:attrName>
                                        </p:attrNameLst>
                                      </p:cBhvr>
                                      <p:tavLst>
                                        <p:tav tm="0">
                                          <p:val>
                                            <p:strVal val="ppt_h"/>
                                          </p:val>
                                        </p:tav>
                                        <p:tav tm="100000">
                                          <p:val>
                                            <p:fltVal val="0"/>
                                          </p:val>
                                        </p:tav>
                                      </p:tavLst>
                                    </p:anim>
                                    <p:set>
                                      <p:cBhvr>
                                        <p:cTn id="142" dur="1" fill="hold">
                                          <p:stCondLst>
                                            <p:cond delay="1749"/>
                                          </p:stCondLst>
                                        </p:cTn>
                                        <p:tgtEl>
                                          <p:spTgt spid="4">
                                            <p:txEl>
                                              <p:pRg st="0" end="0"/>
                                            </p:txEl>
                                          </p:spTgt>
                                        </p:tgtEl>
                                        <p:attrNameLst>
                                          <p:attrName>style.visibility</p:attrName>
                                        </p:attrNameLst>
                                      </p:cBhvr>
                                      <p:to>
                                        <p:strVal val="hidden"/>
                                      </p:to>
                                    </p:set>
                                  </p:childTnLst>
                                </p:cTn>
                              </p:par>
                              <p:par>
                                <p:cTn id="143" presetID="23" presetClass="exit" presetSubtype="32" fill="hold" nodeType="withEffect">
                                  <p:stCondLst>
                                    <p:cond delay="0"/>
                                  </p:stCondLst>
                                  <p:childTnLst>
                                    <p:anim calcmode="lin" valueType="num">
                                      <p:cBhvr>
                                        <p:cTn id="144" dur="1750"/>
                                        <p:tgtEl>
                                          <p:spTgt spid="4">
                                            <p:txEl>
                                              <p:pRg st="1" end="1"/>
                                            </p:txEl>
                                          </p:spTgt>
                                        </p:tgtEl>
                                        <p:attrNameLst>
                                          <p:attrName>ppt_w</p:attrName>
                                        </p:attrNameLst>
                                      </p:cBhvr>
                                      <p:tavLst>
                                        <p:tav tm="0">
                                          <p:val>
                                            <p:strVal val="ppt_w"/>
                                          </p:val>
                                        </p:tav>
                                        <p:tav tm="100000">
                                          <p:val>
                                            <p:fltVal val="0"/>
                                          </p:val>
                                        </p:tav>
                                      </p:tavLst>
                                    </p:anim>
                                    <p:anim calcmode="lin" valueType="num">
                                      <p:cBhvr>
                                        <p:cTn id="145" dur="1750"/>
                                        <p:tgtEl>
                                          <p:spTgt spid="4">
                                            <p:txEl>
                                              <p:pRg st="1" end="1"/>
                                            </p:txEl>
                                          </p:spTgt>
                                        </p:tgtEl>
                                        <p:attrNameLst>
                                          <p:attrName>ppt_h</p:attrName>
                                        </p:attrNameLst>
                                      </p:cBhvr>
                                      <p:tavLst>
                                        <p:tav tm="0">
                                          <p:val>
                                            <p:strVal val="ppt_h"/>
                                          </p:val>
                                        </p:tav>
                                        <p:tav tm="100000">
                                          <p:val>
                                            <p:fltVal val="0"/>
                                          </p:val>
                                        </p:tav>
                                      </p:tavLst>
                                    </p:anim>
                                    <p:set>
                                      <p:cBhvr>
                                        <p:cTn id="146" dur="1" fill="hold">
                                          <p:stCondLst>
                                            <p:cond delay="1749"/>
                                          </p:stCondLst>
                                        </p:cTn>
                                        <p:tgtEl>
                                          <p:spTgt spid="4">
                                            <p:txEl>
                                              <p:pRg st="1" end="1"/>
                                            </p:txEl>
                                          </p:spTgt>
                                        </p:tgtEl>
                                        <p:attrNameLst>
                                          <p:attrName>style.visibility</p:attrName>
                                        </p:attrNameLst>
                                      </p:cBhvr>
                                      <p:to>
                                        <p:strVal val="hidden"/>
                                      </p:to>
                                    </p:set>
                                  </p:childTnLst>
                                </p:cTn>
                              </p:par>
                              <p:par>
                                <p:cTn id="147" presetID="23" presetClass="exit" presetSubtype="32" fill="hold" nodeType="withEffect">
                                  <p:stCondLst>
                                    <p:cond delay="0"/>
                                  </p:stCondLst>
                                  <p:childTnLst>
                                    <p:anim calcmode="lin" valueType="num">
                                      <p:cBhvr>
                                        <p:cTn id="148" dur="1750"/>
                                        <p:tgtEl>
                                          <p:spTgt spid="4">
                                            <p:txEl>
                                              <p:pRg st="2" end="2"/>
                                            </p:txEl>
                                          </p:spTgt>
                                        </p:tgtEl>
                                        <p:attrNameLst>
                                          <p:attrName>ppt_w</p:attrName>
                                        </p:attrNameLst>
                                      </p:cBhvr>
                                      <p:tavLst>
                                        <p:tav tm="0">
                                          <p:val>
                                            <p:strVal val="ppt_w"/>
                                          </p:val>
                                        </p:tav>
                                        <p:tav tm="100000">
                                          <p:val>
                                            <p:fltVal val="0"/>
                                          </p:val>
                                        </p:tav>
                                      </p:tavLst>
                                    </p:anim>
                                    <p:anim calcmode="lin" valueType="num">
                                      <p:cBhvr>
                                        <p:cTn id="149" dur="1750"/>
                                        <p:tgtEl>
                                          <p:spTgt spid="4">
                                            <p:txEl>
                                              <p:pRg st="2" end="2"/>
                                            </p:txEl>
                                          </p:spTgt>
                                        </p:tgtEl>
                                        <p:attrNameLst>
                                          <p:attrName>ppt_h</p:attrName>
                                        </p:attrNameLst>
                                      </p:cBhvr>
                                      <p:tavLst>
                                        <p:tav tm="0">
                                          <p:val>
                                            <p:strVal val="ppt_h"/>
                                          </p:val>
                                        </p:tav>
                                        <p:tav tm="100000">
                                          <p:val>
                                            <p:fltVal val="0"/>
                                          </p:val>
                                        </p:tav>
                                      </p:tavLst>
                                    </p:anim>
                                    <p:set>
                                      <p:cBhvr>
                                        <p:cTn id="150" dur="1" fill="hold">
                                          <p:stCondLst>
                                            <p:cond delay="1749"/>
                                          </p:stCondLst>
                                        </p:cTn>
                                        <p:tgtEl>
                                          <p:spTgt spid="4">
                                            <p:txEl>
                                              <p:pRg st="2" end="2"/>
                                            </p:txEl>
                                          </p:spTgt>
                                        </p:tgtEl>
                                        <p:attrNameLst>
                                          <p:attrName>style.visibility</p:attrName>
                                        </p:attrNameLst>
                                      </p:cBhvr>
                                      <p:to>
                                        <p:strVal val="hidden"/>
                                      </p:to>
                                    </p:set>
                                  </p:childTnLst>
                                </p:cTn>
                              </p:par>
                              <p:par>
                                <p:cTn id="151" presetID="23" presetClass="exit" presetSubtype="32" fill="hold" nodeType="withEffect">
                                  <p:stCondLst>
                                    <p:cond delay="0"/>
                                  </p:stCondLst>
                                  <p:childTnLst>
                                    <p:anim calcmode="lin" valueType="num">
                                      <p:cBhvr>
                                        <p:cTn id="152" dur="1750"/>
                                        <p:tgtEl>
                                          <p:spTgt spid="4">
                                            <p:txEl>
                                              <p:pRg st="3" end="3"/>
                                            </p:txEl>
                                          </p:spTgt>
                                        </p:tgtEl>
                                        <p:attrNameLst>
                                          <p:attrName>ppt_w</p:attrName>
                                        </p:attrNameLst>
                                      </p:cBhvr>
                                      <p:tavLst>
                                        <p:tav tm="0">
                                          <p:val>
                                            <p:strVal val="ppt_w"/>
                                          </p:val>
                                        </p:tav>
                                        <p:tav tm="100000">
                                          <p:val>
                                            <p:fltVal val="0"/>
                                          </p:val>
                                        </p:tav>
                                      </p:tavLst>
                                    </p:anim>
                                    <p:anim calcmode="lin" valueType="num">
                                      <p:cBhvr>
                                        <p:cTn id="153" dur="1750"/>
                                        <p:tgtEl>
                                          <p:spTgt spid="4">
                                            <p:txEl>
                                              <p:pRg st="3" end="3"/>
                                            </p:txEl>
                                          </p:spTgt>
                                        </p:tgtEl>
                                        <p:attrNameLst>
                                          <p:attrName>ppt_h</p:attrName>
                                        </p:attrNameLst>
                                      </p:cBhvr>
                                      <p:tavLst>
                                        <p:tav tm="0">
                                          <p:val>
                                            <p:strVal val="ppt_h"/>
                                          </p:val>
                                        </p:tav>
                                        <p:tav tm="100000">
                                          <p:val>
                                            <p:fltVal val="0"/>
                                          </p:val>
                                        </p:tav>
                                      </p:tavLst>
                                    </p:anim>
                                    <p:set>
                                      <p:cBhvr>
                                        <p:cTn id="154" dur="1" fill="hold">
                                          <p:stCondLst>
                                            <p:cond delay="1749"/>
                                          </p:stCondLst>
                                        </p:cTn>
                                        <p:tgtEl>
                                          <p:spTgt spid="4">
                                            <p:txEl>
                                              <p:pRg st="3" end="3"/>
                                            </p:txEl>
                                          </p:spTgt>
                                        </p:tgtEl>
                                        <p:attrNameLst>
                                          <p:attrName>style.visibility</p:attrName>
                                        </p:attrNameLst>
                                      </p:cBhvr>
                                      <p:to>
                                        <p:strVal val="hidden"/>
                                      </p:to>
                                    </p:set>
                                  </p:childTnLst>
                                </p:cTn>
                              </p:par>
                              <p:par>
                                <p:cTn id="155" presetID="23" presetClass="exit" presetSubtype="32" fill="hold" nodeType="withEffect">
                                  <p:stCondLst>
                                    <p:cond delay="0"/>
                                  </p:stCondLst>
                                  <p:childTnLst>
                                    <p:anim calcmode="lin" valueType="num">
                                      <p:cBhvr>
                                        <p:cTn id="156" dur="1750"/>
                                        <p:tgtEl>
                                          <p:spTgt spid="4">
                                            <p:txEl>
                                              <p:pRg st="4" end="4"/>
                                            </p:txEl>
                                          </p:spTgt>
                                        </p:tgtEl>
                                        <p:attrNameLst>
                                          <p:attrName>ppt_w</p:attrName>
                                        </p:attrNameLst>
                                      </p:cBhvr>
                                      <p:tavLst>
                                        <p:tav tm="0">
                                          <p:val>
                                            <p:strVal val="ppt_w"/>
                                          </p:val>
                                        </p:tav>
                                        <p:tav tm="100000">
                                          <p:val>
                                            <p:fltVal val="0"/>
                                          </p:val>
                                        </p:tav>
                                      </p:tavLst>
                                    </p:anim>
                                    <p:anim calcmode="lin" valueType="num">
                                      <p:cBhvr>
                                        <p:cTn id="157" dur="1750"/>
                                        <p:tgtEl>
                                          <p:spTgt spid="4">
                                            <p:txEl>
                                              <p:pRg st="4" end="4"/>
                                            </p:txEl>
                                          </p:spTgt>
                                        </p:tgtEl>
                                        <p:attrNameLst>
                                          <p:attrName>ppt_h</p:attrName>
                                        </p:attrNameLst>
                                      </p:cBhvr>
                                      <p:tavLst>
                                        <p:tav tm="0">
                                          <p:val>
                                            <p:strVal val="ppt_h"/>
                                          </p:val>
                                        </p:tav>
                                        <p:tav tm="100000">
                                          <p:val>
                                            <p:fltVal val="0"/>
                                          </p:val>
                                        </p:tav>
                                      </p:tavLst>
                                    </p:anim>
                                    <p:set>
                                      <p:cBhvr>
                                        <p:cTn id="158" dur="1" fill="hold">
                                          <p:stCondLst>
                                            <p:cond delay="1749"/>
                                          </p:stCondLst>
                                        </p:cTn>
                                        <p:tgtEl>
                                          <p:spTgt spid="4">
                                            <p:txEl>
                                              <p:pRg st="4" end="4"/>
                                            </p:txEl>
                                          </p:spTgt>
                                        </p:tgtEl>
                                        <p:attrNameLst>
                                          <p:attrName>style.visibility</p:attrName>
                                        </p:attrNameLst>
                                      </p:cBhvr>
                                      <p:to>
                                        <p:strVal val="hidden"/>
                                      </p:to>
                                    </p:set>
                                  </p:childTnLst>
                                </p:cTn>
                              </p:par>
                              <p:par>
                                <p:cTn id="159" presetID="23" presetClass="exit" presetSubtype="32" fill="hold" nodeType="withEffect">
                                  <p:stCondLst>
                                    <p:cond delay="0"/>
                                  </p:stCondLst>
                                  <p:childTnLst>
                                    <p:anim calcmode="lin" valueType="num">
                                      <p:cBhvr>
                                        <p:cTn id="160" dur="1750"/>
                                        <p:tgtEl>
                                          <p:spTgt spid="4">
                                            <p:txEl>
                                              <p:pRg st="5" end="5"/>
                                            </p:txEl>
                                          </p:spTgt>
                                        </p:tgtEl>
                                        <p:attrNameLst>
                                          <p:attrName>ppt_w</p:attrName>
                                        </p:attrNameLst>
                                      </p:cBhvr>
                                      <p:tavLst>
                                        <p:tav tm="0">
                                          <p:val>
                                            <p:strVal val="ppt_w"/>
                                          </p:val>
                                        </p:tav>
                                        <p:tav tm="100000">
                                          <p:val>
                                            <p:fltVal val="0"/>
                                          </p:val>
                                        </p:tav>
                                      </p:tavLst>
                                    </p:anim>
                                    <p:anim calcmode="lin" valueType="num">
                                      <p:cBhvr>
                                        <p:cTn id="161" dur="1750"/>
                                        <p:tgtEl>
                                          <p:spTgt spid="4">
                                            <p:txEl>
                                              <p:pRg st="5" end="5"/>
                                            </p:txEl>
                                          </p:spTgt>
                                        </p:tgtEl>
                                        <p:attrNameLst>
                                          <p:attrName>ppt_h</p:attrName>
                                        </p:attrNameLst>
                                      </p:cBhvr>
                                      <p:tavLst>
                                        <p:tav tm="0">
                                          <p:val>
                                            <p:strVal val="ppt_h"/>
                                          </p:val>
                                        </p:tav>
                                        <p:tav tm="100000">
                                          <p:val>
                                            <p:fltVal val="0"/>
                                          </p:val>
                                        </p:tav>
                                      </p:tavLst>
                                    </p:anim>
                                    <p:set>
                                      <p:cBhvr>
                                        <p:cTn id="162" dur="1" fill="hold">
                                          <p:stCondLst>
                                            <p:cond delay="1749"/>
                                          </p:stCondLst>
                                        </p:cTn>
                                        <p:tgtEl>
                                          <p:spTgt spid="4">
                                            <p:txEl>
                                              <p:pRg st="5" end="5"/>
                                            </p:txEl>
                                          </p:spTgt>
                                        </p:tgtEl>
                                        <p:attrNameLst>
                                          <p:attrName>style.visibility</p:attrName>
                                        </p:attrNameLst>
                                      </p:cBhvr>
                                      <p:to>
                                        <p:strVal val="hidden"/>
                                      </p:to>
                                    </p:set>
                                  </p:childTnLst>
                                </p:cTn>
                              </p:par>
                              <p:par>
                                <p:cTn id="163" presetID="23" presetClass="exit" presetSubtype="32" fill="hold" nodeType="withEffect">
                                  <p:stCondLst>
                                    <p:cond delay="0"/>
                                  </p:stCondLst>
                                  <p:childTnLst>
                                    <p:anim calcmode="lin" valueType="num">
                                      <p:cBhvr>
                                        <p:cTn id="164" dur="1750"/>
                                        <p:tgtEl>
                                          <p:spTgt spid="4">
                                            <p:txEl>
                                              <p:pRg st="6" end="6"/>
                                            </p:txEl>
                                          </p:spTgt>
                                        </p:tgtEl>
                                        <p:attrNameLst>
                                          <p:attrName>ppt_w</p:attrName>
                                        </p:attrNameLst>
                                      </p:cBhvr>
                                      <p:tavLst>
                                        <p:tav tm="0">
                                          <p:val>
                                            <p:strVal val="ppt_w"/>
                                          </p:val>
                                        </p:tav>
                                        <p:tav tm="100000">
                                          <p:val>
                                            <p:fltVal val="0"/>
                                          </p:val>
                                        </p:tav>
                                      </p:tavLst>
                                    </p:anim>
                                    <p:anim calcmode="lin" valueType="num">
                                      <p:cBhvr>
                                        <p:cTn id="165" dur="1750"/>
                                        <p:tgtEl>
                                          <p:spTgt spid="4">
                                            <p:txEl>
                                              <p:pRg st="6" end="6"/>
                                            </p:txEl>
                                          </p:spTgt>
                                        </p:tgtEl>
                                        <p:attrNameLst>
                                          <p:attrName>ppt_h</p:attrName>
                                        </p:attrNameLst>
                                      </p:cBhvr>
                                      <p:tavLst>
                                        <p:tav tm="0">
                                          <p:val>
                                            <p:strVal val="ppt_h"/>
                                          </p:val>
                                        </p:tav>
                                        <p:tav tm="100000">
                                          <p:val>
                                            <p:fltVal val="0"/>
                                          </p:val>
                                        </p:tav>
                                      </p:tavLst>
                                    </p:anim>
                                    <p:set>
                                      <p:cBhvr>
                                        <p:cTn id="166" dur="1" fill="hold">
                                          <p:stCondLst>
                                            <p:cond delay="1749"/>
                                          </p:stCondLst>
                                        </p:cTn>
                                        <p:tgtEl>
                                          <p:spTgt spid="4">
                                            <p:txEl>
                                              <p:pRg st="6" end="6"/>
                                            </p:txEl>
                                          </p:spTgt>
                                        </p:tgtEl>
                                        <p:attrNameLst>
                                          <p:attrName>style.visibility</p:attrName>
                                        </p:attrNameLst>
                                      </p:cBhvr>
                                      <p:to>
                                        <p:strVal val="hidden"/>
                                      </p:to>
                                    </p:set>
                                  </p:childTnLst>
                                </p:cTn>
                              </p:par>
                              <p:par>
                                <p:cTn id="167" presetID="23" presetClass="exit" presetSubtype="32" fill="hold" nodeType="withEffect">
                                  <p:stCondLst>
                                    <p:cond delay="0"/>
                                  </p:stCondLst>
                                  <p:childTnLst>
                                    <p:anim calcmode="lin" valueType="num">
                                      <p:cBhvr>
                                        <p:cTn id="168" dur="1750"/>
                                        <p:tgtEl>
                                          <p:spTgt spid="4">
                                            <p:txEl>
                                              <p:pRg st="7" end="7"/>
                                            </p:txEl>
                                          </p:spTgt>
                                        </p:tgtEl>
                                        <p:attrNameLst>
                                          <p:attrName>ppt_w</p:attrName>
                                        </p:attrNameLst>
                                      </p:cBhvr>
                                      <p:tavLst>
                                        <p:tav tm="0">
                                          <p:val>
                                            <p:strVal val="ppt_w"/>
                                          </p:val>
                                        </p:tav>
                                        <p:tav tm="100000">
                                          <p:val>
                                            <p:fltVal val="0"/>
                                          </p:val>
                                        </p:tav>
                                      </p:tavLst>
                                    </p:anim>
                                    <p:anim calcmode="lin" valueType="num">
                                      <p:cBhvr>
                                        <p:cTn id="169" dur="1750"/>
                                        <p:tgtEl>
                                          <p:spTgt spid="4">
                                            <p:txEl>
                                              <p:pRg st="7" end="7"/>
                                            </p:txEl>
                                          </p:spTgt>
                                        </p:tgtEl>
                                        <p:attrNameLst>
                                          <p:attrName>ppt_h</p:attrName>
                                        </p:attrNameLst>
                                      </p:cBhvr>
                                      <p:tavLst>
                                        <p:tav tm="0">
                                          <p:val>
                                            <p:strVal val="ppt_h"/>
                                          </p:val>
                                        </p:tav>
                                        <p:tav tm="100000">
                                          <p:val>
                                            <p:fltVal val="0"/>
                                          </p:val>
                                        </p:tav>
                                      </p:tavLst>
                                    </p:anim>
                                    <p:set>
                                      <p:cBhvr>
                                        <p:cTn id="170" dur="1" fill="hold">
                                          <p:stCondLst>
                                            <p:cond delay="1749"/>
                                          </p:stCondLst>
                                        </p:cTn>
                                        <p:tgtEl>
                                          <p:spTgt spid="4">
                                            <p:txEl>
                                              <p:pRg st="7" end="7"/>
                                            </p:txEl>
                                          </p:spTgt>
                                        </p:tgtEl>
                                        <p:attrNameLst>
                                          <p:attrName>style.visibility</p:attrName>
                                        </p:attrNameLst>
                                      </p:cBhvr>
                                      <p:to>
                                        <p:strVal val="hidden"/>
                                      </p:to>
                                    </p:set>
                                  </p:childTnLst>
                                </p:cTn>
                              </p:par>
                              <p:par>
                                <p:cTn id="171" presetID="23" presetClass="exit" presetSubtype="32" fill="hold" nodeType="withEffect">
                                  <p:stCondLst>
                                    <p:cond delay="0"/>
                                  </p:stCondLst>
                                  <p:childTnLst>
                                    <p:anim calcmode="lin" valueType="num">
                                      <p:cBhvr>
                                        <p:cTn id="172" dur="1750"/>
                                        <p:tgtEl>
                                          <p:spTgt spid="4">
                                            <p:txEl>
                                              <p:pRg st="8" end="8"/>
                                            </p:txEl>
                                          </p:spTgt>
                                        </p:tgtEl>
                                        <p:attrNameLst>
                                          <p:attrName>ppt_w</p:attrName>
                                        </p:attrNameLst>
                                      </p:cBhvr>
                                      <p:tavLst>
                                        <p:tav tm="0">
                                          <p:val>
                                            <p:strVal val="ppt_w"/>
                                          </p:val>
                                        </p:tav>
                                        <p:tav tm="100000">
                                          <p:val>
                                            <p:fltVal val="0"/>
                                          </p:val>
                                        </p:tav>
                                      </p:tavLst>
                                    </p:anim>
                                    <p:anim calcmode="lin" valueType="num">
                                      <p:cBhvr>
                                        <p:cTn id="173" dur="1750"/>
                                        <p:tgtEl>
                                          <p:spTgt spid="4">
                                            <p:txEl>
                                              <p:pRg st="8" end="8"/>
                                            </p:txEl>
                                          </p:spTgt>
                                        </p:tgtEl>
                                        <p:attrNameLst>
                                          <p:attrName>ppt_h</p:attrName>
                                        </p:attrNameLst>
                                      </p:cBhvr>
                                      <p:tavLst>
                                        <p:tav tm="0">
                                          <p:val>
                                            <p:strVal val="ppt_h"/>
                                          </p:val>
                                        </p:tav>
                                        <p:tav tm="100000">
                                          <p:val>
                                            <p:fltVal val="0"/>
                                          </p:val>
                                        </p:tav>
                                      </p:tavLst>
                                    </p:anim>
                                    <p:set>
                                      <p:cBhvr>
                                        <p:cTn id="174" dur="1" fill="hold">
                                          <p:stCondLst>
                                            <p:cond delay="1749"/>
                                          </p:stCondLst>
                                        </p:cTn>
                                        <p:tgtEl>
                                          <p:spTgt spid="4">
                                            <p:txEl>
                                              <p:pRg st="8" end="8"/>
                                            </p:txEl>
                                          </p:spTgt>
                                        </p:tgtEl>
                                        <p:attrNameLst>
                                          <p:attrName>style.visibility</p:attrName>
                                        </p:attrNameLst>
                                      </p:cBhvr>
                                      <p:to>
                                        <p:strVal val="hidden"/>
                                      </p:to>
                                    </p:set>
                                  </p:childTnLst>
                                </p:cTn>
                              </p:par>
                              <p:par>
                                <p:cTn id="175" presetID="23" presetClass="exit" presetSubtype="32" fill="hold" nodeType="withEffect">
                                  <p:stCondLst>
                                    <p:cond delay="0"/>
                                  </p:stCondLst>
                                  <p:childTnLst>
                                    <p:anim calcmode="lin" valueType="num">
                                      <p:cBhvr>
                                        <p:cTn id="176" dur="1750"/>
                                        <p:tgtEl>
                                          <p:spTgt spid="4">
                                            <p:txEl>
                                              <p:pRg st="9" end="9"/>
                                            </p:txEl>
                                          </p:spTgt>
                                        </p:tgtEl>
                                        <p:attrNameLst>
                                          <p:attrName>ppt_w</p:attrName>
                                        </p:attrNameLst>
                                      </p:cBhvr>
                                      <p:tavLst>
                                        <p:tav tm="0">
                                          <p:val>
                                            <p:strVal val="ppt_w"/>
                                          </p:val>
                                        </p:tav>
                                        <p:tav tm="100000">
                                          <p:val>
                                            <p:fltVal val="0"/>
                                          </p:val>
                                        </p:tav>
                                      </p:tavLst>
                                    </p:anim>
                                    <p:anim calcmode="lin" valueType="num">
                                      <p:cBhvr>
                                        <p:cTn id="177" dur="1750"/>
                                        <p:tgtEl>
                                          <p:spTgt spid="4">
                                            <p:txEl>
                                              <p:pRg st="9" end="9"/>
                                            </p:txEl>
                                          </p:spTgt>
                                        </p:tgtEl>
                                        <p:attrNameLst>
                                          <p:attrName>ppt_h</p:attrName>
                                        </p:attrNameLst>
                                      </p:cBhvr>
                                      <p:tavLst>
                                        <p:tav tm="0">
                                          <p:val>
                                            <p:strVal val="ppt_h"/>
                                          </p:val>
                                        </p:tav>
                                        <p:tav tm="100000">
                                          <p:val>
                                            <p:fltVal val="0"/>
                                          </p:val>
                                        </p:tav>
                                      </p:tavLst>
                                    </p:anim>
                                    <p:set>
                                      <p:cBhvr>
                                        <p:cTn id="178" dur="1" fill="hold">
                                          <p:stCondLst>
                                            <p:cond delay="1749"/>
                                          </p:stCondLst>
                                        </p:cTn>
                                        <p:tgtEl>
                                          <p:spTgt spid="4">
                                            <p:txEl>
                                              <p:pRg st="9" end="9"/>
                                            </p:txEl>
                                          </p:spTgt>
                                        </p:tgtEl>
                                        <p:attrNameLst>
                                          <p:attrName>style.visibility</p:attrName>
                                        </p:attrNameLst>
                                      </p:cBhvr>
                                      <p:to>
                                        <p:strVal val="hidden"/>
                                      </p:to>
                                    </p:set>
                                  </p:childTnLst>
                                </p:cTn>
                              </p:par>
                              <p:par>
                                <p:cTn id="179" presetID="23" presetClass="exit" presetSubtype="32" fill="hold" nodeType="withEffect">
                                  <p:stCondLst>
                                    <p:cond delay="0"/>
                                  </p:stCondLst>
                                  <p:childTnLst>
                                    <p:anim calcmode="lin" valueType="num">
                                      <p:cBhvr>
                                        <p:cTn id="180" dur="1750"/>
                                        <p:tgtEl>
                                          <p:spTgt spid="4">
                                            <p:txEl>
                                              <p:pRg st="10" end="10"/>
                                            </p:txEl>
                                          </p:spTgt>
                                        </p:tgtEl>
                                        <p:attrNameLst>
                                          <p:attrName>ppt_w</p:attrName>
                                        </p:attrNameLst>
                                      </p:cBhvr>
                                      <p:tavLst>
                                        <p:tav tm="0">
                                          <p:val>
                                            <p:strVal val="ppt_w"/>
                                          </p:val>
                                        </p:tav>
                                        <p:tav tm="100000">
                                          <p:val>
                                            <p:fltVal val="0"/>
                                          </p:val>
                                        </p:tav>
                                      </p:tavLst>
                                    </p:anim>
                                    <p:anim calcmode="lin" valueType="num">
                                      <p:cBhvr>
                                        <p:cTn id="181" dur="1750"/>
                                        <p:tgtEl>
                                          <p:spTgt spid="4">
                                            <p:txEl>
                                              <p:pRg st="10" end="10"/>
                                            </p:txEl>
                                          </p:spTgt>
                                        </p:tgtEl>
                                        <p:attrNameLst>
                                          <p:attrName>ppt_h</p:attrName>
                                        </p:attrNameLst>
                                      </p:cBhvr>
                                      <p:tavLst>
                                        <p:tav tm="0">
                                          <p:val>
                                            <p:strVal val="ppt_h"/>
                                          </p:val>
                                        </p:tav>
                                        <p:tav tm="100000">
                                          <p:val>
                                            <p:fltVal val="0"/>
                                          </p:val>
                                        </p:tav>
                                      </p:tavLst>
                                    </p:anim>
                                    <p:set>
                                      <p:cBhvr>
                                        <p:cTn id="182" dur="1" fill="hold">
                                          <p:stCondLst>
                                            <p:cond delay="1749"/>
                                          </p:stCondLst>
                                        </p:cTn>
                                        <p:tgtEl>
                                          <p:spTgt spid="4">
                                            <p:txEl>
                                              <p:pRg st="10" end="10"/>
                                            </p:txEl>
                                          </p:spTgt>
                                        </p:tgtEl>
                                        <p:attrNameLst>
                                          <p:attrName>style.visibility</p:attrName>
                                        </p:attrNameLst>
                                      </p:cBhvr>
                                      <p:to>
                                        <p:strVal val="hidden"/>
                                      </p:to>
                                    </p:set>
                                  </p:childTnLst>
                                </p:cTn>
                              </p:par>
                              <p:par>
                                <p:cTn id="183" presetID="23" presetClass="exit" presetSubtype="32" fill="hold" nodeType="withEffect">
                                  <p:stCondLst>
                                    <p:cond delay="0"/>
                                  </p:stCondLst>
                                  <p:childTnLst>
                                    <p:anim calcmode="lin" valueType="num">
                                      <p:cBhvr>
                                        <p:cTn id="184"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5" dur="1750"/>
                                        <p:tgtEl>
                                          <p:spTgt spid="4">
                                            <p:txEl>
                                              <p:pRg st="11" end="11"/>
                                            </p:txEl>
                                          </p:spTgt>
                                        </p:tgtEl>
                                        <p:attrNameLst>
                                          <p:attrName>ppt_h</p:attrName>
                                        </p:attrNameLst>
                                      </p:cBhvr>
                                      <p:tavLst>
                                        <p:tav tm="0">
                                          <p:val>
                                            <p:strVal val="ppt_h"/>
                                          </p:val>
                                        </p:tav>
                                        <p:tav tm="100000">
                                          <p:val>
                                            <p:fltVal val="0"/>
                                          </p:val>
                                        </p:tav>
                                      </p:tavLst>
                                    </p:anim>
                                    <p:set>
                                      <p:cBhvr>
                                        <p:cTn id="186" dur="1" fill="hold">
                                          <p:stCondLst>
                                            <p:cond delay="1749"/>
                                          </p:stCondLst>
                                        </p:cTn>
                                        <p:tgtEl>
                                          <p:spTgt spid="4">
                                            <p:txEl>
                                              <p:pRg st="11" end="11"/>
                                            </p:txEl>
                                          </p:spTgt>
                                        </p:tgtEl>
                                        <p:attrNameLst>
                                          <p:attrName>style.visibility</p:attrName>
                                        </p:attrNameLst>
                                      </p:cBhvr>
                                      <p:to>
                                        <p:strVal val="hidden"/>
                                      </p:to>
                                    </p:set>
                                  </p:childTnLst>
                                </p:cTn>
                              </p:par>
                              <p:par>
                                <p:cTn id="187" presetID="23" presetClass="exit" presetSubtype="32" fill="hold" nodeType="withEffect">
                                  <p:stCondLst>
                                    <p:cond delay="0"/>
                                  </p:stCondLst>
                                  <p:childTnLst>
                                    <p:anim calcmode="lin" valueType="num">
                                      <p:cBhvr>
                                        <p:cTn id="188"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9" dur="1750"/>
                                        <p:tgtEl>
                                          <p:spTgt spid="4">
                                            <p:txEl>
                                              <p:pRg st="12" end="12"/>
                                            </p:txEl>
                                          </p:spTgt>
                                        </p:tgtEl>
                                        <p:attrNameLst>
                                          <p:attrName>ppt_h</p:attrName>
                                        </p:attrNameLst>
                                      </p:cBhvr>
                                      <p:tavLst>
                                        <p:tav tm="0">
                                          <p:val>
                                            <p:strVal val="ppt_h"/>
                                          </p:val>
                                        </p:tav>
                                        <p:tav tm="100000">
                                          <p:val>
                                            <p:fltVal val="0"/>
                                          </p:val>
                                        </p:tav>
                                      </p:tavLst>
                                    </p:anim>
                                    <p:set>
                                      <p:cBhvr>
                                        <p:cTn id="190" dur="1" fill="hold">
                                          <p:stCondLst>
                                            <p:cond delay="1749"/>
                                          </p:stCondLst>
                                        </p:cTn>
                                        <p:tgtEl>
                                          <p:spTgt spid="4">
                                            <p:txEl>
                                              <p:pRg st="12" end="12"/>
                                            </p:txEl>
                                          </p:spTgt>
                                        </p:tgtEl>
                                        <p:attrNameLst>
                                          <p:attrName>style.visibility</p:attrName>
                                        </p:attrNameLst>
                                      </p:cBhvr>
                                      <p:to>
                                        <p:strVal val="hidden"/>
                                      </p:to>
                                    </p:set>
                                  </p:childTnLst>
                                </p:cTn>
                              </p:par>
                              <p:par>
                                <p:cTn id="191" presetID="0" presetClass="path" presetSubtype="0" accel="50000" decel="50000" fill="hold" grpId="2" nodeType="withEffect">
                                  <p:stCondLst>
                                    <p:cond delay="0"/>
                                  </p:stCondLst>
                                  <p:childTnLst>
                                    <p:animMotion origin="layout" path="M 4.72222E-6 3.7037E-6 L 0.36232 0.44097 " pathEditMode="relative" rAng="0" ptsTypes="AA">
                                      <p:cBhvr>
                                        <p:cTn id="192" dur="1750" fill="hold"/>
                                        <p:tgtEl>
                                          <p:spTgt spid="4">
                                            <p:txEl>
                                              <p:pRg st="0" end="0"/>
                                            </p:txEl>
                                          </p:spTgt>
                                        </p:tgtEl>
                                        <p:attrNameLst>
                                          <p:attrName>ppt_x</p:attrName>
                                          <p:attrName>ppt_y</p:attrName>
                                        </p:attrNameLst>
                                      </p:cBhvr>
                                      <p:rCtr x="18108" y="22037"/>
                                    </p:animMotion>
                                  </p:childTnLst>
                                </p:cTn>
                              </p:par>
                              <p:par>
                                <p:cTn id="193" presetID="0" presetClass="path" presetSubtype="0" accel="50000" decel="50000" fill="hold" grpId="2" nodeType="withEffect">
                                  <p:stCondLst>
                                    <p:cond delay="0"/>
                                  </p:stCondLst>
                                  <p:childTnLst>
                                    <p:animMotion origin="layout" path="M 1.11111E-6 -2.96296E-6 L 0.42378 0.37408 " pathEditMode="relative" rAng="0" ptsTypes="AA">
                                      <p:cBhvr>
                                        <p:cTn id="194" dur="1750" fill="hold"/>
                                        <p:tgtEl>
                                          <p:spTgt spid="4">
                                            <p:txEl>
                                              <p:pRg st="1" end="1"/>
                                            </p:txEl>
                                          </p:spTgt>
                                        </p:tgtEl>
                                        <p:attrNameLst>
                                          <p:attrName>ppt_x</p:attrName>
                                          <p:attrName>ppt_y</p:attrName>
                                        </p:attrNameLst>
                                      </p:cBhvr>
                                      <p:rCtr x="21181" y="18704"/>
                                    </p:animMotion>
                                  </p:childTnLst>
                                </p:cTn>
                              </p:par>
                              <p:par>
                                <p:cTn id="195" presetID="0" presetClass="path" presetSubtype="0" accel="50000" decel="50000" fill="hold" grpId="2" nodeType="withEffect">
                                  <p:stCondLst>
                                    <p:cond delay="0"/>
                                  </p:stCondLst>
                                  <p:childTnLst>
                                    <p:animMotion origin="layout" path="M -1.38889E-6 -2.59259E-6 L 0.2283 0.30093 " pathEditMode="relative" rAng="0" ptsTypes="AA">
                                      <p:cBhvr>
                                        <p:cTn id="196" dur="1750" fill="hold"/>
                                        <p:tgtEl>
                                          <p:spTgt spid="4">
                                            <p:txEl>
                                              <p:pRg st="2" end="2"/>
                                            </p:txEl>
                                          </p:spTgt>
                                        </p:tgtEl>
                                        <p:attrNameLst>
                                          <p:attrName>ppt_x</p:attrName>
                                          <p:attrName>ppt_y</p:attrName>
                                        </p:attrNameLst>
                                      </p:cBhvr>
                                      <p:rCtr x="11406" y="15046"/>
                                    </p:animMotion>
                                  </p:childTnLst>
                                </p:cTn>
                              </p:par>
                              <p:par>
                                <p:cTn id="197" presetID="0" presetClass="path" presetSubtype="0" accel="50000" decel="50000" fill="hold" grpId="2" nodeType="withEffect">
                                  <p:stCondLst>
                                    <p:cond delay="0"/>
                                  </p:stCondLst>
                                  <p:childTnLst>
                                    <p:animMotion origin="layout" path="M -5.55556E-7 -2.22222E-6 L 0.27882 0.22778 " pathEditMode="relative" rAng="0" ptsTypes="AA">
                                      <p:cBhvr>
                                        <p:cTn id="198" dur="1750" fill="hold"/>
                                        <p:tgtEl>
                                          <p:spTgt spid="4">
                                            <p:txEl>
                                              <p:pRg st="3" end="3"/>
                                            </p:txEl>
                                          </p:spTgt>
                                        </p:tgtEl>
                                        <p:attrNameLst>
                                          <p:attrName>ppt_x</p:attrName>
                                          <p:attrName>ppt_y</p:attrName>
                                        </p:attrNameLst>
                                      </p:cBhvr>
                                      <p:rCtr x="13941" y="11389"/>
                                    </p:animMotion>
                                  </p:childTnLst>
                                </p:cTn>
                              </p:par>
                              <p:par>
                                <p:cTn id="199" presetID="0" presetClass="path" presetSubtype="0" accel="50000" decel="50000" fill="hold" grpId="2" nodeType="withEffect">
                                  <p:stCondLst>
                                    <p:cond delay="0"/>
                                  </p:stCondLst>
                                  <p:childTnLst>
                                    <p:animMotion origin="layout" path="M -5.55556E-7 -3.7037E-7 L 0.21649 0.15463 " pathEditMode="relative" rAng="0" ptsTypes="AA">
                                      <p:cBhvr>
                                        <p:cTn id="200" dur="1750" fill="hold"/>
                                        <p:tgtEl>
                                          <p:spTgt spid="4">
                                            <p:txEl>
                                              <p:pRg st="4" end="4"/>
                                            </p:txEl>
                                          </p:spTgt>
                                        </p:tgtEl>
                                        <p:attrNameLst>
                                          <p:attrName>ppt_x</p:attrName>
                                          <p:attrName>ppt_y</p:attrName>
                                        </p:attrNameLst>
                                      </p:cBhvr>
                                      <p:rCtr x="10816" y="7731"/>
                                    </p:animMotion>
                                  </p:childTnLst>
                                </p:cTn>
                              </p:par>
                              <p:par>
                                <p:cTn id="201" presetID="0" presetClass="path" presetSubtype="0" accel="50000" decel="50000" fill="hold" grpId="2" nodeType="withEffect">
                                  <p:stCondLst>
                                    <p:cond delay="0"/>
                                  </p:stCondLst>
                                  <p:childTnLst>
                                    <p:animMotion origin="layout" path="M 8.33333E-7 0 L 0.22587 0.08079 " pathEditMode="relative" rAng="0" ptsTypes="AA">
                                      <p:cBhvr>
                                        <p:cTn id="202" dur="1750" fill="hold"/>
                                        <p:tgtEl>
                                          <p:spTgt spid="4">
                                            <p:txEl>
                                              <p:pRg st="5" end="5"/>
                                            </p:txEl>
                                          </p:spTgt>
                                        </p:tgtEl>
                                        <p:attrNameLst>
                                          <p:attrName>ppt_x</p:attrName>
                                          <p:attrName>ppt_y</p:attrName>
                                        </p:attrNameLst>
                                      </p:cBhvr>
                                      <p:rCtr x="11285" y="4028"/>
                                    </p:animMotion>
                                  </p:childTnLst>
                                </p:cTn>
                              </p:par>
                              <p:par>
                                <p:cTn id="203" presetID="0" presetClass="path" presetSubtype="0" accel="50000" decel="50000" fill="hold" grpId="2" nodeType="withEffect">
                                  <p:stCondLst>
                                    <p:cond delay="0"/>
                                  </p:stCondLst>
                                  <p:childTnLst>
                                    <p:animMotion origin="layout" path="M 2.77778E-6 3.7037E-7 L 0.23177 0.00694 " pathEditMode="relative" rAng="0" ptsTypes="AA">
                                      <p:cBhvr>
                                        <p:cTn id="204" dur="1750" fill="hold"/>
                                        <p:tgtEl>
                                          <p:spTgt spid="4">
                                            <p:txEl>
                                              <p:pRg st="6" end="6"/>
                                            </p:txEl>
                                          </p:spTgt>
                                        </p:tgtEl>
                                        <p:attrNameLst>
                                          <p:attrName>ppt_x</p:attrName>
                                          <p:attrName>ppt_y</p:attrName>
                                        </p:attrNameLst>
                                      </p:cBhvr>
                                      <p:rCtr x="11580" y="347"/>
                                    </p:animMotion>
                                  </p:childTnLst>
                                </p:cTn>
                              </p:par>
                              <p:par>
                                <p:cTn id="205" presetID="0" presetClass="path" presetSubtype="0" accel="50000" decel="50000" fill="hold" grpId="2" nodeType="withEffect">
                                  <p:stCondLst>
                                    <p:cond delay="0"/>
                                  </p:stCondLst>
                                  <p:childTnLst>
                                    <p:animMotion origin="layout" path="M 2.22222E-6 7.40741E-7 L 0.31041 -0.06644 " pathEditMode="relative" rAng="0" ptsTypes="AA">
                                      <p:cBhvr>
                                        <p:cTn id="206" dur="1750" fill="hold"/>
                                        <p:tgtEl>
                                          <p:spTgt spid="4">
                                            <p:txEl>
                                              <p:pRg st="7" end="7"/>
                                            </p:txEl>
                                          </p:spTgt>
                                        </p:tgtEl>
                                        <p:attrNameLst>
                                          <p:attrName>ppt_x</p:attrName>
                                          <p:attrName>ppt_y</p:attrName>
                                        </p:attrNameLst>
                                      </p:cBhvr>
                                      <p:rCtr x="15521" y="-3333"/>
                                    </p:animMotion>
                                  </p:childTnLst>
                                </p:cTn>
                              </p:par>
                              <p:par>
                                <p:cTn id="207" presetID="0" presetClass="path" presetSubtype="0" accel="50000" decel="50000" fill="hold" grpId="2" nodeType="withEffect">
                                  <p:stCondLst>
                                    <p:cond delay="0"/>
                                  </p:stCondLst>
                                  <p:childTnLst>
                                    <p:animMotion origin="layout" path="M -2.22222E-6 1.11111E-6 L 0.22795 -0.13935 " pathEditMode="relative" rAng="0" ptsTypes="AA">
                                      <p:cBhvr>
                                        <p:cTn id="208" dur="1750" fill="hold"/>
                                        <p:tgtEl>
                                          <p:spTgt spid="4">
                                            <p:txEl>
                                              <p:pRg st="8" end="8"/>
                                            </p:txEl>
                                          </p:spTgt>
                                        </p:tgtEl>
                                        <p:attrNameLst>
                                          <p:attrName>ppt_x</p:attrName>
                                          <p:attrName>ppt_y</p:attrName>
                                        </p:attrNameLst>
                                      </p:cBhvr>
                                      <p:rCtr x="11389" y="-6968"/>
                                    </p:animMotion>
                                  </p:childTnLst>
                                </p:cTn>
                              </p:par>
                              <p:par>
                                <p:cTn id="209" presetID="0" presetClass="path" presetSubtype="0" accel="50000" decel="50000" fill="hold" grpId="2" nodeType="withEffect">
                                  <p:stCondLst>
                                    <p:cond delay="0"/>
                                  </p:stCondLst>
                                  <p:childTnLst>
                                    <p:animMotion origin="layout" path="M 1.38889E-6 2.96296E-6 L 0.2158 -0.2125 " pathEditMode="relative" rAng="0" ptsTypes="AA">
                                      <p:cBhvr>
                                        <p:cTn id="210" dur="1750" fill="hold"/>
                                        <p:tgtEl>
                                          <p:spTgt spid="4">
                                            <p:txEl>
                                              <p:pRg st="9" end="9"/>
                                            </p:txEl>
                                          </p:spTgt>
                                        </p:tgtEl>
                                        <p:attrNameLst>
                                          <p:attrName>ppt_x</p:attrName>
                                          <p:attrName>ppt_y</p:attrName>
                                        </p:attrNameLst>
                                      </p:cBhvr>
                                      <p:rCtr x="10781" y="-10625"/>
                                    </p:animMotion>
                                  </p:childTnLst>
                                </p:cTn>
                              </p:par>
                              <p:par>
                                <p:cTn id="211" presetID="0" presetClass="path" presetSubtype="0" accel="50000" decel="50000" fill="hold" grpId="2" nodeType="withEffect">
                                  <p:stCondLst>
                                    <p:cond delay="0"/>
                                  </p:stCondLst>
                                  <p:childTnLst>
                                    <p:animMotion origin="layout" path="M 8.33333E-7 3.33333E-6 L 0.38819 -0.28542 " pathEditMode="relative" rAng="0" ptsTypes="AA">
                                      <p:cBhvr>
                                        <p:cTn id="212" dur="1750" fill="hold"/>
                                        <p:tgtEl>
                                          <p:spTgt spid="4">
                                            <p:txEl>
                                              <p:pRg st="10" end="10"/>
                                            </p:txEl>
                                          </p:spTgt>
                                        </p:tgtEl>
                                        <p:attrNameLst>
                                          <p:attrName>ppt_x</p:attrName>
                                          <p:attrName>ppt_y</p:attrName>
                                        </p:attrNameLst>
                                      </p:cBhvr>
                                      <p:rCtr x="19410" y="-14282"/>
                                    </p:animMotion>
                                  </p:childTnLst>
                                </p:cTn>
                              </p:par>
                              <p:par>
                                <p:cTn id="213" presetID="0" presetClass="path" presetSubtype="0" accel="50000" decel="50000" fill="hold" grpId="2" nodeType="withEffect">
                                  <p:stCondLst>
                                    <p:cond delay="0"/>
                                  </p:stCondLst>
                                  <p:childTnLst>
                                    <p:animMotion origin="layout" path="M -1.11111E-6 3.7037E-6 L 0.21424 -0.35903 " pathEditMode="relative" rAng="0" ptsTypes="AA">
                                      <p:cBhvr>
                                        <p:cTn id="214" dur="1750" fill="hold"/>
                                        <p:tgtEl>
                                          <p:spTgt spid="4">
                                            <p:txEl>
                                              <p:pRg st="11" end="11"/>
                                            </p:txEl>
                                          </p:spTgt>
                                        </p:tgtEl>
                                        <p:attrNameLst>
                                          <p:attrName>ppt_x</p:attrName>
                                          <p:attrName>ppt_y</p:attrName>
                                        </p:attrNameLst>
                                      </p:cBhvr>
                                      <p:rCtr x="10712" y="-17963"/>
                                    </p:animMotion>
                                  </p:childTnLst>
                                </p:cTn>
                              </p:par>
                              <p:par>
                                <p:cTn id="215" presetID="0" presetClass="path" presetSubtype="0" accel="50000" decel="50000" fill="hold" grpId="2" nodeType="withEffect">
                                  <p:stCondLst>
                                    <p:cond delay="0"/>
                                  </p:stCondLst>
                                  <p:childTnLst>
                                    <p:animMotion origin="layout" path="M 2.5E-6 4.07407E-6 L 0.30173 -0.43241 " pathEditMode="relative" rAng="0" ptsTypes="AA">
                                      <p:cBhvr>
                                        <p:cTn id="216" dur="1750" fill="hold"/>
                                        <p:tgtEl>
                                          <p:spTgt spid="4">
                                            <p:txEl>
                                              <p:pRg st="12" end="12"/>
                                            </p:txEl>
                                          </p:spTgt>
                                        </p:tgtEl>
                                        <p:attrNameLst>
                                          <p:attrName>ppt_x</p:attrName>
                                          <p:attrName>ppt_y</p:attrName>
                                        </p:attrNameLst>
                                      </p:cBhvr>
                                      <p:rCtr x="15087" y="-21620"/>
                                    </p:animMotion>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9"/>
                                        </p:tgtEl>
                                        <p:attrNameLst>
                                          <p:attrName>style.visibility</p:attrName>
                                        </p:attrNameLst>
                                      </p:cBhvr>
                                      <p:to>
                                        <p:strVal val="visible"/>
                                      </p:to>
                                    </p:set>
                                  </p:childTnLst>
                                </p:cTn>
                              </p:par>
                              <p:par>
                                <p:cTn id="221" presetID="42" presetClass="entr" presetSubtype="0" fill="hold" grpId="0" nodeType="withEffect">
                                  <p:stCondLst>
                                    <p:cond delay="0"/>
                                  </p:stCondLst>
                                  <p:childTnLst>
                                    <p:set>
                                      <p:cBhvr>
                                        <p:cTn id="222" dur="1" fill="hold">
                                          <p:stCondLst>
                                            <p:cond delay="0"/>
                                          </p:stCondLst>
                                        </p:cTn>
                                        <p:tgtEl>
                                          <p:spTgt spid="10"/>
                                        </p:tgtEl>
                                        <p:attrNameLst>
                                          <p:attrName>style.visibility</p:attrName>
                                        </p:attrNameLst>
                                      </p:cBhvr>
                                      <p:to>
                                        <p:strVal val="visible"/>
                                      </p:to>
                                    </p:set>
                                    <p:animEffect transition="in" filter="fade">
                                      <p:cBhvr>
                                        <p:cTn id="223" dur="1000"/>
                                        <p:tgtEl>
                                          <p:spTgt spid="10"/>
                                        </p:tgtEl>
                                      </p:cBhvr>
                                    </p:animEffect>
                                    <p:anim calcmode="lin" valueType="num">
                                      <p:cBhvr>
                                        <p:cTn id="224" dur="1000" fill="hold"/>
                                        <p:tgtEl>
                                          <p:spTgt spid="10"/>
                                        </p:tgtEl>
                                        <p:attrNameLst>
                                          <p:attrName>ppt_x</p:attrName>
                                        </p:attrNameLst>
                                      </p:cBhvr>
                                      <p:tavLst>
                                        <p:tav tm="0">
                                          <p:val>
                                            <p:strVal val="#ppt_x"/>
                                          </p:val>
                                        </p:tav>
                                        <p:tav tm="100000">
                                          <p:val>
                                            <p:strVal val="#ppt_x"/>
                                          </p:val>
                                        </p:tav>
                                      </p:tavLst>
                                    </p:anim>
                                    <p:anim calcmode="lin" valueType="num">
                                      <p:cBhvr>
                                        <p:cTn id="2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4" grpId="2" uiExpand="1" build="allAtOnce"/>
      <p:bldP spid="5" grpId="0"/>
      <p:bldP spid="5" grpId="1"/>
      <p:bldP spid="5" grpId="2"/>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08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2000" y="1524000"/>
            <a:ext cx="7772400"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ArchUp">
              <a:avLst>
                <a:gd name="adj" fmla="val 6241346"/>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pattFill prst="pct6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Denying Christ</a:t>
            </a:r>
            <a:endParaRPr lang="en-US" sz="9600" b="1" i="1" spc="50" dirty="0">
              <a:ln w="11430"/>
              <a:pattFill prst="pct6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583475" y="3605893"/>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Ron Bert</a:t>
            </a:r>
            <a:endParaRPr lang="en-US" altLang="en-US" sz="5400" b="1" i="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3505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July 17, 2016</a:t>
            </a:r>
            <a:endParaRPr lang="en-US" altLang="en-US" sz="4400" b="1" i="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
        <p:nvSpPr>
          <p:cNvPr id="7" name="16-Point Star 6"/>
          <p:cNvSpPr/>
          <p:nvPr/>
        </p:nvSpPr>
        <p:spPr>
          <a:xfrm>
            <a:off x="3181109" y="2150962"/>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3181109" y="2074762"/>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2"/>
          <p:cNvSpPr>
            <a:spLocks noChangeArrowheads="1"/>
          </p:cNvSpPr>
          <p:nvPr/>
        </p:nvSpPr>
        <p:spPr bwMode="auto">
          <a:xfrm>
            <a:off x="6858000" y="3848100"/>
            <a:ext cx="1789611" cy="94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Part </a:t>
            </a:r>
            <a:r>
              <a:rPr lang="en-US" altLang="en-US" sz="4800" b="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rPr>
              <a:t>2</a:t>
            </a:r>
            <a:endParaRPr lang="en-US" altLang="en-US" sz="4400" b="1" i="1" spc="50" dirty="0">
              <a:ln w="11430"/>
              <a:pattFill prst="pct80">
                <a:fgClr>
                  <a:srgbClr val="7030A0"/>
                </a:fgClr>
                <a:bgClr>
                  <a:schemeClr val="bg1"/>
                </a:bgClr>
              </a:pattFill>
              <a:effectLst>
                <a:outerShdw blurRad="76200" dist="50800" dir="5400000" algn="tl" rotWithShape="0">
                  <a:srgbClr val="FFFF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91556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1000" fill="hold"/>
                                        <p:tgtEl>
                                          <p:spTgt spid="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 fill="hold"/>
                                        <p:tgtEl>
                                          <p:spTgt spid="8"/>
                                        </p:tgtEl>
                                        <p:attrNameLst>
                                          <p:attrName>r</p:attrName>
                                        </p:attrNameLst>
                                      </p:cBhvr>
                                    </p:animRot>
                                  </p:childTnLst>
                                </p:cTn>
                              </p:par>
                              <p:par>
                                <p:cTn id="13" presetID="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stCondLst>
                                            <p:cond delay="0"/>
                                          </p:stCondLst>
                                        </p:cTn>
                                        <p:tgtEl>
                                          <p:spTgt spid="4"/>
                                        </p:tgtEl>
                                      </p:cBhvr>
                                    </p:animEffect>
                                    <p:anim to="" calcmode="lin" valueType="num">
                                      <p:cBhvr>
                                        <p:cTn id="16"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8" presetID="39" presetClass="entr" presetSubtype="0" accel="10000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75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125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3"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4"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0" presetClass="exit" presetSubtype="0" fill="hold" grpId="1" nodeType="clickEffect">
                                  <p:stCondLst>
                                    <p:cond delay="0"/>
                                  </p:stCondLst>
                                  <p:childTnLst>
                                    <p:set>
                                      <p:cBhvr>
                                        <p:cTn id="39" dur="1" fill="hold">
                                          <p:stCondLst>
                                            <p:cond delay="999"/>
                                          </p:stCondLst>
                                        </p:cTn>
                                        <p:tgtEl>
                                          <p:spTgt spid="4"/>
                                        </p:tgtEl>
                                        <p:attrNameLst>
                                          <p:attrName>style.visibility</p:attrName>
                                        </p:attrNameLst>
                                      </p:cBhvr>
                                      <p:to>
                                        <p:strVal val="hidden"/>
                                      </p:to>
                                    </p:set>
                                    <p:animEffect transition="out" filter="dissolve">
                                      <p:cBhvr>
                                        <p:cTn id="40" dur="1000">
                                          <p:stCondLst>
                                            <p:cond delay="0"/>
                                          </p:stCondLst>
                                        </p:cTn>
                                        <p:tgtEl>
                                          <p:spTgt spid="4"/>
                                        </p:tgtEl>
                                      </p:cBhvr>
                                    </p:animEffect>
                                    <p:anim to="" calcmode="lin" valueType="num">
                                      <p:cBhvr>
                                        <p:cTn id="41"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42"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43" presetID="6" presetClass="emph" presetSubtype="0" fill="hold" grpId="3" nodeType="withEffect">
                                  <p:stCondLst>
                                    <p:cond delay="0"/>
                                  </p:stCondLst>
                                  <p:childTnLst>
                                    <p:animScale>
                                      <p:cBhvr>
                                        <p:cTn id="44" dur="1000" fill="hold"/>
                                        <p:tgtEl>
                                          <p:spTgt spid="4"/>
                                        </p:tgtEl>
                                      </p:cBhvr>
                                      <p:by x="10000" y="10000"/>
                                    </p:animScale>
                                  </p:childTnLst>
                                </p:cTn>
                              </p:par>
                              <p:par>
                                <p:cTn id="45" presetID="42" presetClass="path" presetSubtype="0" accel="50000" decel="50000" fill="hold" grpId="2" nodeType="withEffect">
                                  <p:stCondLst>
                                    <p:cond delay="0"/>
                                  </p:stCondLst>
                                  <p:childTnLst>
                                    <p:animMotion origin="layout" path="M 0 0 L 0 0.25 E" pathEditMode="relative" ptsTypes="">
                                      <p:cBhvr>
                                        <p:cTn id="46" dur="1000" fill="hold"/>
                                        <p:tgtEl>
                                          <p:spTgt spid="4"/>
                                        </p:tgtEl>
                                        <p:attrNameLst>
                                          <p:attrName>ppt_x</p:attrName>
                                          <p:attrName>ppt_y</p:attrName>
                                        </p:attrNameLst>
                                      </p:cBhvr>
                                    </p:animMotion>
                                  </p:childTnLst>
                                </p:cTn>
                              </p:par>
                              <p:par>
                                <p:cTn id="47" presetID="9" presetClass="exit" presetSubtype="0" fill="hold" grpId="1" nodeType="withEffect">
                                  <p:stCondLst>
                                    <p:cond delay="250"/>
                                  </p:stCondLst>
                                  <p:childTnLst>
                                    <p:animEffect transition="out" filter="dissolve">
                                      <p:cBhvr>
                                        <p:cTn id="48" dur="1500"/>
                                        <p:tgtEl>
                                          <p:spTgt spid="5"/>
                                        </p:tgtEl>
                                      </p:cBhvr>
                                    </p:animEffect>
                                    <p:set>
                                      <p:cBhvr>
                                        <p:cTn id="49" dur="1" fill="hold">
                                          <p:stCondLst>
                                            <p:cond delay="1499"/>
                                          </p:stCondLst>
                                        </p:cTn>
                                        <p:tgtEl>
                                          <p:spTgt spid="5"/>
                                        </p:tgtEl>
                                        <p:attrNameLst>
                                          <p:attrName>style.visibility</p:attrName>
                                        </p:attrNameLst>
                                      </p:cBhvr>
                                      <p:to>
                                        <p:strVal val="hidden"/>
                                      </p:to>
                                    </p:set>
                                  </p:childTnLst>
                                </p:cTn>
                              </p:par>
                              <p:par>
                                <p:cTn id="50" presetID="0" presetClass="path" presetSubtype="0" accel="50000" decel="50000" fill="hold" grpId="2" nodeType="withEffect">
                                  <p:stCondLst>
                                    <p:cond delay="250"/>
                                  </p:stCondLst>
                                  <p:childTnLst>
                                    <p:animMotion origin="layout" path="M 1.11111E-6 -2.22222E-6 L 0.29045 -0.12361 " pathEditMode="relative" rAng="0" ptsTypes="AA">
                                      <p:cBhvr>
                                        <p:cTn id="51" dur="1500" fill="hold"/>
                                        <p:tgtEl>
                                          <p:spTgt spid="5"/>
                                        </p:tgtEl>
                                        <p:attrNameLst>
                                          <p:attrName>ppt_x</p:attrName>
                                          <p:attrName>ppt_y</p:attrName>
                                        </p:attrNameLst>
                                      </p:cBhvr>
                                      <p:rCtr x="14514" y="-6181"/>
                                    </p:animMotion>
                                  </p:childTnLst>
                                </p:cTn>
                              </p:par>
                              <p:par>
                                <p:cTn id="52" presetID="9" presetClass="exit" presetSubtype="0" fill="hold" grpId="1" nodeType="withEffect">
                                  <p:stCondLst>
                                    <p:cond delay="750"/>
                                  </p:stCondLst>
                                  <p:childTnLst>
                                    <p:animEffect transition="out" filter="dissolve">
                                      <p:cBhvr>
                                        <p:cTn id="53" dur="1500"/>
                                        <p:tgtEl>
                                          <p:spTgt spid="9"/>
                                        </p:tgtEl>
                                      </p:cBhvr>
                                    </p:animEffect>
                                    <p:set>
                                      <p:cBhvr>
                                        <p:cTn id="54" dur="1" fill="hold">
                                          <p:stCondLst>
                                            <p:cond delay="1499"/>
                                          </p:stCondLst>
                                        </p:cTn>
                                        <p:tgtEl>
                                          <p:spTgt spid="9"/>
                                        </p:tgtEl>
                                        <p:attrNameLst>
                                          <p:attrName>style.visibility</p:attrName>
                                        </p:attrNameLst>
                                      </p:cBhvr>
                                      <p:to>
                                        <p:strVal val="hidden"/>
                                      </p:to>
                                    </p:set>
                                  </p:childTnLst>
                                </p:cTn>
                              </p:par>
                              <p:par>
                                <p:cTn id="55" presetID="0" presetClass="path" presetSubtype="0" accel="50000" decel="50000" fill="hold" grpId="2" nodeType="withEffect">
                                  <p:stCondLst>
                                    <p:cond delay="750"/>
                                  </p:stCondLst>
                                  <p:childTnLst>
                                    <p:animMotion origin="layout" path="M -3.05556E-6 -2.59259E-6 L -0.33923 -0.11782 " pathEditMode="relative" rAng="0" ptsTypes="AA">
                                      <p:cBhvr>
                                        <p:cTn id="56" dur="1500" fill="hold"/>
                                        <p:tgtEl>
                                          <p:spTgt spid="9"/>
                                        </p:tgtEl>
                                        <p:attrNameLst>
                                          <p:attrName>ppt_x</p:attrName>
                                          <p:attrName>ppt_y</p:attrName>
                                        </p:attrNameLst>
                                      </p:cBhvr>
                                      <p:rCtr x="-16962" y="-5903"/>
                                    </p:animMotion>
                                  </p:childTnLst>
                                </p:cTn>
                              </p:par>
                              <p:par>
                                <p:cTn id="57" presetID="31" presetClass="exit" presetSubtype="0" fill="hold" grpId="1" nodeType="withEffect">
                                  <p:stCondLst>
                                    <p:cond delay="1500"/>
                                  </p:stCondLst>
                                  <p:childTnLst>
                                    <p:anim calcmode="lin" valueType="num">
                                      <p:cBhvr>
                                        <p:cTn id="58" dur="1000"/>
                                        <p:tgtEl>
                                          <p:spTgt spid="6"/>
                                        </p:tgtEl>
                                        <p:attrNameLst>
                                          <p:attrName>ppt_w</p:attrName>
                                        </p:attrNameLst>
                                      </p:cBhvr>
                                      <p:tavLst>
                                        <p:tav tm="0">
                                          <p:val>
                                            <p:strVal val="ppt_w"/>
                                          </p:val>
                                        </p:tav>
                                        <p:tav tm="100000">
                                          <p:val>
                                            <p:fltVal val="0"/>
                                          </p:val>
                                        </p:tav>
                                      </p:tavLst>
                                    </p:anim>
                                    <p:anim calcmode="lin" valueType="num">
                                      <p:cBhvr>
                                        <p:cTn id="59" dur="1000"/>
                                        <p:tgtEl>
                                          <p:spTgt spid="6"/>
                                        </p:tgtEl>
                                        <p:attrNameLst>
                                          <p:attrName>ppt_h</p:attrName>
                                        </p:attrNameLst>
                                      </p:cBhvr>
                                      <p:tavLst>
                                        <p:tav tm="0">
                                          <p:val>
                                            <p:strVal val="ppt_h"/>
                                          </p:val>
                                        </p:tav>
                                        <p:tav tm="100000">
                                          <p:val>
                                            <p:fltVal val="0"/>
                                          </p:val>
                                        </p:tav>
                                      </p:tavLst>
                                    </p:anim>
                                    <p:anim calcmode="lin" valueType="num">
                                      <p:cBhvr>
                                        <p:cTn id="60" dur="1000"/>
                                        <p:tgtEl>
                                          <p:spTgt spid="6"/>
                                        </p:tgtEl>
                                        <p:attrNameLst>
                                          <p:attrName>style.rotation</p:attrName>
                                        </p:attrNameLst>
                                      </p:cBhvr>
                                      <p:tavLst>
                                        <p:tav tm="0">
                                          <p:val>
                                            <p:fltVal val="0"/>
                                          </p:val>
                                        </p:tav>
                                        <p:tav tm="100000">
                                          <p:val>
                                            <p:fltVal val="90"/>
                                          </p:val>
                                        </p:tav>
                                      </p:tavLst>
                                    </p:anim>
                                    <p:animEffect transition="out" filter="fade">
                                      <p:cBhvr>
                                        <p:cTn id="61" dur="1000"/>
                                        <p:tgtEl>
                                          <p:spTgt spid="6"/>
                                        </p:tgtEl>
                                      </p:cBhvr>
                                    </p:animEffect>
                                    <p:set>
                                      <p:cBhvr>
                                        <p:cTn id="62" dur="1" fill="hold">
                                          <p:stCondLst>
                                            <p:cond delay="999"/>
                                          </p:stCondLst>
                                        </p:cTn>
                                        <p:tgtEl>
                                          <p:spTgt spid="6"/>
                                        </p:tgtEl>
                                        <p:attrNameLst>
                                          <p:attrName>style.visibility</p:attrName>
                                        </p:attrNameLst>
                                      </p:cBhvr>
                                      <p:to>
                                        <p:strVal val="hidden"/>
                                      </p:to>
                                    </p:set>
                                  </p:childTnLst>
                                </p:cTn>
                              </p:par>
                              <p:par>
                                <p:cTn id="63" presetID="0" presetClass="path" presetSubtype="0" accel="50000" decel="50000" fill="hold" grpId="2" nodeType="withEffect">
                                  <p:stCondLst>
                                    <p:cond delay="1500"/>
                                  </p:stCondLst>
                                  <p:childTnLst>
                                    <p:animMotion origin="layout" path="M 1.94444E-6 -1.11111E-6 C -0.00799 -0.01296 -0.03629 -0.04514 -0.04584 -0.0706 C -0.05538 -0.0963 -0.05712 -0.12361 -0.05747 -0.15393 C -0.05781 -0.18333 -0.0467 -0.22245 -0.03906 -0.24907 C -0.03143 -0.27592 0.01285 -0.28958 0.01996 -0.30347 " pathEditMode="relative" rAng="0" ptsTypes="AAAAA">
                                      <p:cBhvr>
                                        <p:cTn id="64" dur="1000" fill="hold"/>
                                        <p:tgtEl>
                                          <p:spTgt spid="6"/>
                                        </p:tgtEl>
                                        <p:attrNameLst>
                                          <p:attrName>ppt_x</p:attrName>
                                          <p:attrName>ppt_y</p:attrName>
                                        </p:attrNameLst>
                                      </p:cBhvr>
                                      <p:rCtr x="-1875" y="-1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2"/>
      <p:bldP spid="6" grpId="0"/>
      <p:bldP spid="6" grpId="1"/>
      <p:bldP spid="6" grpId="2"/>
      <p:bldP spid="7" grpId="0" animBg="1"/>
      <p:bldP spid="7" grpId="1" animBg="1"/>
      <p:bldP spid="8" grpId="0" animBg="1"/>
      <p:bldP spid="8" grpId="1" animBg="1"/>
      <p:bldP spid="9" grpId="0"/>
      <p:bldP spid="9" grpId="1"/>
      <p:bldP spid="9"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1667"/>
          <a:stretch/>
        </p:blipFill>
        <p:spPr>
          <a:xfrm>
            <a:off x="0" y="1"/>
            <a:ext cx="9144000" cy="6858000"/>
          </a:xfrm>
          <a:prstGeom prst="rect">
            <a:avLst/>
          </a:prstGeom>
        </p:spPr>
      </p:pic>
      <p:sp>
        <p:nvSpPr>
          <p:cNvPr id="3074" name="Rectangle 2"/>
          <p:cNvSpPr>
            <a:spLocks noGrp="1" noChangeArrowheads="1"/>
          </p:cNvSpPr>
          <p:nvPr>
            <p:ph type="title"/>
          </p:nvPr>
        </p:nvSpPr>
        <p:spPr>
          <a:xfrm>
            <a:off x="457200" y="533400"/>
            <a:ext cx="8229600" cy="5668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Jesus said to him, "Assuredly, I say to you that today, even this night, before the rooster crows twice, you will deny Me three times." But he spoke more vehemently, "If I have to die with You, I will  not deny You!" And they all      said likewise.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Mark 14:30-31 </a:t>
            </a:r>
          </a:p>
        </p:txBody>
      </p:sp>
      <p:sp>
        <p:nvSpPr>
          <p:cNvPr id="4" name="Rectangle 2"/>
          <p:cNvSpPr txBox="1">
            <a:spLocks noChangeArrowheads="1"/>
          </p:cNvSpPr>
          <p:nvPr/>
        </p:nvSpPr>
        <p:spPr bwMode="auto">
          <a:xfrm>
            <a:off x="2438400" y="2438400"/>
            <a:ext cx="182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deny</a:t>
            </a:r>
          </a:p>
        </p:txBody>
      </p:sp>
      <p:sp>
        <p:nvSpPr>
          <p:cNvPr id="5" name="Rectangle 2"/>
          <p:cNvSpPr txBox="1">
            <a:spLocks noChangeArrowheads="1"/>
          </p:cNvSpPr>
          <p:nvPr/>
        </p:nvSpPr>
        <p:spPr bwMode="auto">
          <a:xfrm>
            <a:off x="1828800" y="44958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deny</a:t>
            </a:r>
          </a:p>
        </p:txBody>
      </p:sp>
      <p:sp>
        <p:nvSpPr>
          <p:cNvPr id="7" name="Rectangle 2"/>
          <p:cNvSpPr txBox="1">
            <a:spLocks noChangeArrowheads="1"/>
          </p:cNvSpPr>
          <p:nvPr/>
        </p:nvSpPr>
        <p:spPr bwMode="auto">
          <a:xfrm>
            <a:off x="4724400" y="2438400"/>
            <a:ext cx="175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three</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0" presetClass="path" presetSubtype="0" accel="50000" decel="50000" fill="hold" grpId="1" nodeType="withEffect">
                                  <p:stCondLst>
                                    <p:cond delay="0"/>
                                  </p:stCondLst>
                                  <p:childTnLst>
                                    <p:animMotion origin="layout" path="M 5.55112E-17 -3.33333E-6 C 0.00347 -0.04467 0.00451 -0.0912 0.0151 -0.14514 C 0.02569 -0.19907 0.04705 -0.27384 0.06337 -0.32314 C 0.07969 -0.37245 0.08646 -0.40787 0.11267 -0.44143 C 0.13889 -0.475 0.18229 -0.51018 0.22031 -0.525 C 0.25833 -0.53981 0.29444 -0.54514 0.34045 -0.53009 C 0.38646 -0.51504 0.46059 -0.47546 0.49618 -0.43449 C 0.53177 -0.39352 0.54653 -0.33796 0.55451 -0.28449 C 0.5625 -0.23102 0.55625 -0.16041 0.54427 -0.11389 C 0.53229 -0.06759 0.50816 -0.03588 0.48229 -0.00602 C 0.45642 0.02385 0.42396 0.05093 0.38854 0.06574 C 0.35313 0.08056 0.30625 0.0882 0.26962 0.08311 C 0.23299 0.07894 0.19566 0.05672 0.1684 0.03797 C 0.14115 0.01898 0.12118 -0.00833 0.10625 -0.02963 C 0.09132 -0.05092 0.08455 -0.06736 0.07847 -0.09027 C 0.0724 -0.11342 0.0717 -0.15208 0.06997 -0.16828 " pathEditMode="relative" rAng="0" ptsTypes="aaaaaaaaaaaaaaaa">
                                      <p:cBhvr>
                                        <p:cTn id="23" dur="2000" fill="hold"/>
                                        <p:tgtEl>
                                          <p:spTgt spid="5"/>
                                        </p:tgtEl>
                                        <p:attrNameLst>
                                          <p:attrName>ppt_x</p:attrName>
                                          <p:attrName>ppt_y</p:attrName>
                                        </p:attrNameLst>
                                      </p:cBhvr>
                                      <p:rCtr x="28125" y="-22847"/>
                                    </p:animMotion>
                                  </p:childTnLst>
                                </p:cTn>
                              </p:par>
                              <p:par>
                                <p:cTn id="24" presetID="0" presetClass="path" presetSubtype="0" accel="50000" decel="50000" fill="hold" grpId="1" nodeType="withEffect">
                                  <p:stCondLst>
                                    <p:cond delay="0"/>
                                  </p:stCondLst>
                                  <p:childTnLst>
                                    <p:animMotion origin="layout" path="M 3.33333E-6 1.11111E-6 C -0.00018 -0.01852 0.00086 -0.03611 0.01007 -0.06088 C 0.01927 -0.08565 0.03507 -0.12269 0.05486 -0.14861 C 0.07465 -0.17454 0.09948 -0.19954 0.12899 -0.21597 C 0.1585 -0.23241 0.19739 -0.24514 0.23211 -0.24653 C 0.26684 -0.24792 0.30503 -0.24028 0.33715 -0.22454 C 0.36927 -0.2088 0.40086 -0.18195 0.42448 -0.15208 C 0.44809 -0.12222 0.46701 -0.08565 0.47882 -0.0456 C 0.49062 -0.00556 0.496 0.04792 0.49531 0.08773 C 0.49461 0.12755 0.48698 0.16088 0.47465 0.19398 C 0.46232 0.22708 0.44271 0.26088 0.42152 0.2868 C 0.40034 0.31273 0.375 0.33403 0.34722 0.3493 C 0.31944 0.36458 0.28715 0.37662 0.25434 0.37801 C 0.22152 0.3794 0.17882 0.36967 0.15052 0.35764 C 0.12222 0.34606 0.10295 0.32315 0.08472 0.30717 C 0.06649 0.2912 0.05295 0.27755 0.04097 0.26157 C 0.02899 0.2456 0.01979 0.2338 0.01302 0.21088 C 0.00625 0.18796 0.00277 0.14167 0.00017 0.12338 " pathEditMode="relative" rAng="0" ptsTypes="aaaaaaaaaaaaaaaaaa">
                                      <p:cBhvr>
                                        <p:cTn id="25" dur="2000" fill="hold"/>
                                        <p:tgtEl>
                                          <p:spTgt spid="4"/>
                                        </p:tgtEl>
                                        <p:attrNameLst>
                                          <p:attrName>ppt_x</p:attrName>
                                          <p:attrName>ppt_y</p:attrName>
                                        </p:attrNameLst>
                                      </p:cBhvr>
                                      <p:rCtr x="24792" y="6574"/>
                                    </p:animMotion>
                                  </p:childTnLst>
                                </p:cTn>
                              </p:par>
                              <p:par>
                                <p:cTn id="26" presetID="10" presetClass="exit" presetSubtype="0" fill="hold" grpId="1" nodeType="withEffect">
                                  <p:stCondLst>
                                    <p:cond delay="0"/>
                                  </p:stCondLst>
                                  <p:childTnLst>
                                    <p:animEffect transition="out" filter="fade">
                                      <p:cBhvr>
                                        <p:cTn id="27" dur="1750"/>
                                        <p:tgtEl>
                                          <p:spTgt spid="3074"/>
                                        </p:tgtEl>
                                      </p:cBhvr>
                                    </p:animEffect>
                                    <p:set>
                                      <p:cBhvr>
                                        <p:cTn id="28" dur="1" fill="hold">
                                          <p:stCondLst>
                                            <p:cond delay="1749"/>
                                          </p:stCondLst>
                                        </p:cTn>
                                        <p:tgtEl>
                                          <p:spTgt spid="3074"/>
                                        </p:tgtEl>
                                        <p:attrNameLst>
                                          <p:attrName>style.visibility</p:attrName>
                                        </p:attrNameLst>
                                      </p:cBhvr>
                                      <p:to>
                                        <p:strVal val="hidden"/>
                                      </p:to>
                                    </p:set>
                                  </p:childTnLst>
                                </p:cTn>
                              </p:par>
                              <p:par>
                                <p:cTn id="29" presetID="10" presetClass="exit" presetSubtype="0" fill="hold" grpId="1" nodeType="withEffect">
                                  <p:stCondLst>
                                    <p:cond delay="1500"/>
                                  </p:stCondLst>
                                  <p:childTnLst>
                                    <p:animEffect transition="out" filter="fade">
                                      <p:cBhvr>
                                        <p:cTn id="30" dur="750"/>
                                        <p:tgtEl>
                                          <p:spTgt spid="7"/>
                                        </p:tgtEl>
                                      </p:cBhvr>
                                    </p:animEffect>
                                    <p:set>
                                      <p:cBhvr>
                                        <p:cTn id="31" dur="1" fill="hold">
                                          <p:stCondLst>
                                            <p:cond delay="749"/>
                                          </p:stCondLst>
                                        </p:cTn>
                                        <p:tgtEl>
                                          <p:spTgt spid="7"/>
                                        </p:tgtEl>
                                        <p:attrNameLst>
                                          <p:attrName>style.visibility</p:attrName>
                                        </p:attrNameLst>
                                      </p:cBhvr>
                                      <p:to>
                                        <p:strVal val="hidden"/>
                                      </p:to>
                                    </p:set>
                                  </p:childTnLst>
                                </p:cTn>
                              </p:par>
                            </p:childTnLst>
                          </p:cTn>
                        </p:par>
                        <p:par>
                          <p:cTn id="32" fill="hold">
                            <p:stCondLst>
                              <p:cond delay="2250"/>
                            </p:stCondLst>
                            <p:childTnLst>
                              <p:par>
                                <p:cTn id="33" presetID="10" presetClass="exit" presetSubtype="0" fill="hold" grpId="2" nodeType="afterEffect">
                                  <p:stCondLst>
                                    <p:cond delay="0"/>
                                  </p:stCondLst>
                                  <p:childTnLst>
                                    <p:animEffect transition="out" filter="fade">
                                      <p:cBhvr>
                                        <p:cTn id="34" dur="250"/>
                                        <p:tgtEl>
                                          <p:spTgt spid="5"/>
                                        </p:tgtEl>
                                      </p:cBhvr>
                                    </p:animEffect>
                                    <p:set>
                                      <p:cBhvr>
                                        <p:cTn id="35"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5" grpId="0"/>
      <p:bldP spid="5" grpId="1"/>
      <p:bldP spid="5" grpId="2"/>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000"/>
          <a:stretch/>
        </p:blipFill>
        <p:spPr>
          <a:xfrm>
            <a:off x="0" y="0"/>
            <a:ext cx="9144000" cy="6858000"/>
          </a:xfrm>
          <a:prstGeom prst="rect">
            <a:avLst/>
          </a:prstGeom>
        </p:spPr>
      </p:pic>
      <p:sp>
        <p:nvSpPr>
          <p:cNvPr id="4" name="Rectangle 2"/>
          <p:cNvSpPr txBox="1">
            <a:spLocks noChangeArrowheads="1"/>
          </p:cNvSpPr>
          <p:nvPr/>
        </p:nvSpPr>
        <p:spPr bwMode="auto">
          <a:xfrm>
            <a:off x="2438400" y="3352800"/>
            <a:ext cx="190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deny</a:t>
            </a:r>
          </a:p>
        </p:txBody>
      </p:sp>
      <p:sp>
        <p:nvSpPr>
          <p:cNvPr id="3074" name="Rectangle 2"/>
          <p:cNvSpPr>
            <a:spLocks noGrp="1" noChangeArrowheads="1"/>
          </p:cNvSpPr>
          <p:nvPr>
            <p:ph type="title"/>
          </p:nvPr>
        </p:nvSpPr>
        <p:spPr>
          <a:xfrm>
            <a:off x="457200" y="762000"/>
            <a:ext cx="8229600" cy="4906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A second time the rooster crowed. Then Peter called to mind the word that Jesus had said to him, "Before the rooster crows twice, you will deny Me three times." And when he thought about it,   he wept.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Mark 14:72 </a:t>
            </a:r>
          </a:p>
        </p:txBody>
      </p:sp>
      <p:sp>
        <p:nvSpPr>
          <p:cNvPr id="7" name="Rectangle 2"/>
          <p:cNvSpPr txBox="1">
            <a:spLocks noChangeArrowheads="1"/>
          </p:cNvSpPr>
          <p:nvPr/>
        </p:nvSpPr>
        <p:spPr bwMode="auto">
          <a:xfrm>
            <a:off x="228601" y="3657600"/>
            <a:ext cx="86867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when he thought about it = he wept</a:t>
            </a:r>
          </a:p>
        </p:txBody>
      </p:sp>
      <p:sp>
        <p:nvSpPr>
          <p:cNvPr id="6" name="Rectangle 2"/>
          <p:cNvSpPr txBox="1">
            <a:spLocks noChangeArrowheads="1"/>
          </p:cNvSpPr>
          <p:nvPr/>
        </p:nvSpPr>
        <p:spPr bwMode="auto">
          <a:xfrm>
            <a:off x="1600200" y="4648200"/>
            <a:ext cx="304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he wept</a:t>
            </a:r>
          </a:p>
        </p:txBody>
      </p:sp>
      <p:sp>
        <p:nvSpPr>
          <p:cNvPr id="5" name="Rectangle 2"/>
          <p:cNvSpPr txBox="1">
            <a:spLocks noChangeArrowheads="1"/>
          </p:cNvSpPr>
          <p:nvPr/>
        </p:nvSpPr>
        <p:spPr bwMode="auto">
          <a:xfrm>
            <a:off x="1600200" y="3962400"/>
            <a:ext cx="66293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when he thought about it</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0" presetClass="path" presetSubtype="0" accel="50000" decel="50000" fill="hold" grpId="2" nodeType="withEffect">
                                  <p:stCondLst>
                                    <p:cond delay="0"/>
                                  </p:stCondLst>
                                  <p:childTnLst>
                                    <p:animMotion origin="layout" path="M 0 -1.11111E-6 C -0.02691 -1.11111E-6 -0.06059 0.00046 -0.08229 -1.11111E-6 C -0.10399 -0.00046 -0.11875 -0.00092 -0.12986 -0.00278 C -0.14097 -0.00463 -0.1401 -0.00393 -0.14896 -0.01134 C -0.15781 -0.01875 -0.17569 -0.03981 -0.18264 -0.04722 " pathEditMode="relative" rAng="0" ptsTypes="aaaaa">
                                      <p:cBhvr>
                                        <p:cTn id="23" dur="2000" fill="hold"/>
                                        <p:tgtEl>
                                          <p:spTgt spid="5"/>
                                        </p:tgtEl>
                                        <p:attrNameLst>
                                          <p:attrName>ppt_x</p:attrName>
                                          <p:attrName>ppt_y</p:attrName>
                                        </p:attrNameLst>
                                      </p:cBhvr>
                                      <p:rCtr x="-9132" y="-2338"/>
                                    </p:animMotion>
                                  </p:childTnLst>
                                </p:cTn>
                              </p:par>
                              <p:par>
                                <p:cTn id="24" presetID="0" presetClass="path" presetSubtype="0" accel="50000" decel="50000" fill="hold" grpId="2" nodeType="withEffect">
                                  <p:stCondLst>
                                    <p:cond delay="0"/>
                                  </p:stCondLst>
                                  <p:childTnLst>
                                    <p:animMotion origin="layout" path="M 3.33333E-6 -1.11111E-6 C 0.05052 -0.00092 0.10121 -0.00162 0.14809 -0.00185 C 0.19496 -0.00208 0.2401 -0.00023 0.28107 -0.00185 C 0.32205 -0.00347 0.36736 -0.00625 0.39375 -0.0118 C 0.42014 -0.01736 0.42569 -0.02384 0.43941 -0.03542 C 0.45312 -0.04699 0.46597 -0.0625 0.47604 -0.08102 C 0.48611 -0.09954 0.49496 -0.13241 0.49982 -0.14606 " pathEditMode="relative" rAng="0" ptsTypes="aaaaaaa">
                                      <p:cBhvr>
                                        <p:cTn id="25" dur="2000" fill="hold"/>
                                        <p:tgtEl>
                                          <p:spTgt spid="6"/>
                                        </p:tgtEl>
                                        <p:attrNameLst>
                                          <p:attrName>ppt_x</p:attrName>
                                          <p:attrName>ppt_y</p:attrName>
                                        </p:attrNameLst>
                                      </p:cBhvr>
                                      <p:rCtr x="24983" y="-7315"/>
                                    </p:animMotion>
                                  </p:childTnLst>
                                </p:cTn>
                              </p:par>
                              <p:par>
                                <p:cTn id="26" presetID="10" presetClass="exit" presetSubtype="0" fill="hold" grpId="1" nodeType="withEffect">
                                  <p:stCondLst>
                                    <p:cond delay="0"/>
                                  </p:stCondLst>
                                  <p:childTnLst>
                                    <p:animEffect transition="out" filter="fade">
                                      <p:cBhvr>
                                        <p:cTn id="27" dur="1750"/>
                                        <p:tgtEl>
                                          <p:spTgt spid="3074"/>
                                        </p:tgtEl>
                                      </p:cBhvr>
                                    </p:animEffect>
                                    <p:set>
                                      <p:cBhvr>
                                        <p:cTn id="28" dur="1" fill="hold">
                                          <p:stCondLst>
                                            <p:cond delay="1749"/>
                                          </p:stCondLst>
                                        </p:cTn>
                                        <p:tgtEl>
                                          <p:spTgt spid="3074"/>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par>
                                <p:cTn id="33" presetID="10" presetClass="exit" presetSubtype="0" fill="hold" grpId="1"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4" grpId="0"/>
      <p:bldP spid="3074" grpId="1"/>
      <p:bldP spid="7" grpId="0"/>
      <p:bldP spid="6" grpId="0"/>
      <p:bldP spid="6" grpId="1"/>
      <p:bldP spid="6" grpId="2"/>
      <p:bldP spid="5" grpId="0"/>
      <p:bldP spid="5" grpId="1"/>
      <p:bldP spid="5"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000" b="4000"/>
          <a:stretch/>
        </p:blipFill>
        <p:spPr>
          <a:xfrm>
            <a:off x="0" y="1"/>
            <a:ext cx="9144000" cy="6858000"/>
          </a:xfrm>
          <a:prstGeom prst="rect">
            <a:avLst/>
          </a:prstGeom>
        </p:spPr>
      </p:pic>
      <p:sp>
        <p:nvSpPr>
          <p:cNvPr id="3074" name="Rectangle 2"/>
          <p:cNvSpPr>
            <a:spLocks noGrp="1" noChangeArrowheads="1"/>
          </p:cNvSpPr>
          <p:nvPr>
            <p:ph type="title"/>
          </p:nvPr>
        </p:nvSpPr>
        <p:spPr>
          <a:xfrm>
            <a:off x="457200" y="808038"/>
            <a:ext cx="8229600" cy="5135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My people are destroyed for lack of knowledge. Because you have rejected knowledge, I also will reject you from being priest for Me; Because you have forgotten the law of your God, I also will forget your children.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Hosea 4:6 </a:t>
            </a:r>
          </a:p>
        </p:txBody>
      </p:sp>
      <p:sp>
        <p:nvSpPr>
          <p:cNvPr id="4" name="Rectangle 2"/>
          <p:cNvSpPr txBox="1">
            <a:spLocks noChangeArrowheads="1"/>
          </p:cNvSpPr>
          <p:nvPr/>
        </p:nvSpPr>
        <p:spPr bwMode="auto">
          <a:xfrm>
            <a:off x="152400" y="2955402"/>
            <a:ext cx="8839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reject knowledge of God = destroyed</a:t>
            </a:r>
          </a:p>
        </p:txBody>
      </p:sp>
      <p:sp>
        <p:nvSpPr>
          <p:cNvPr id="5" name="Rectangle 2"/>
          <p:cNvSpPr txBox="1">
            <a:spLocks noChangeArrowheads="1"/>
          </p:cNvSpPr>
          <p:nvPr/>
        </p:nvSpPr>
        <p:spPr bwMode="auto">
          <a:xfrm>
            <a:off x="3886200" y="821802"/>
            <a:ext cx="2811202"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destroyed</a:t>
            </a:r>
          </a:p>
        </p:txBody>
      </p:sp>
      <p:sp>
        <p:nvSpPr>
          <p:cNvPr id="7" name="Rectangle 2"/>
          <p:cNvSpPr txBox="1">
            <a:spLocks noChangeArrowheads="1"/>
          </p:cNvSpPr>
          <p:nvPr/>
        </p:nvSpPr>
        <p:spPr bwMode="auto">
          <a:xfrm>
            <a:off x="533400" y="2209800"/>
            <a:ext cx="212540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reject</a:t>
            </a:r>
          </a:p>
        </p:txBody>
      </p:sp>
      <p:sp>
        <p:nvSpPr>
          <p:cNvPr id="8" name="Rectangle 2"/>
          <p:cNvSpPr txBox="1">
            <a:spLocks noChangeArrowheads="1"/>
          </p:cNvSpPr>
          <p:nvPr/>
        </p:nvSpPr>
        <p:spPr bwMode="auto">
          <a:xfrm>
            <a:off x="990600" y="1524000"/>
            <a:ext cx="3048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knowledge</a:t>
            </a:r>
          </a:p>
        </p:txBody>
      </p:sp>
      <p:sp>
        <p:nvSpPr>
          <p:cNvPr id="9" name="Rectangle 2"/>
          <p:cNvSpPr txBox="1">
            <a:spLocks noChangeArrowheads="1"/>
          </p:cNvSpPr>
          <p:nvPr/>
        </p:nvSpPr>
        <p:spPr bwMode="auto">
          <a:xfrm>
            <a:off x="236799" y="1507602"/>
            <a:ext cx="1287201"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of</a:t>
            </a:r>
          </a:p>
        </p:txBody>
      </p:sp>
      <p:sp>
        <p:nvSpPr>
          <p:cNvPr id="10" name="Rectangle 2"/>
          <p:cNvSpPr txBox="1">
            <a:spLocks noChangeArrowheads="1"/>
          </p:cNvSpPr>
          <p:nvPr/>
        </p:nvSpPr>
        <p:spPr bwMode="auto">
          <a:xfrm>
            <a:off x="4267200" y="42672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God</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25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par>
                                <p:cTn id="27" presetID="0" presetClass="path" presetSubtype="0" accel="50000" decel="50000" fill="hold" grpId="2" nodeType="withEffect">
                                  <p:stCondLst>
                                    <p:cond delay="0"/>
                                  </p:stCondLst>
                                  <p:childTnLst>
                                    <p:animMotion origin="layout" path="M 0 -1.85185E-6 C 0.00434 0.00209 0.01962 0.0044 0.02622 0.01227 C 0.03281 0.02014 0.03698 0.02847 0.03924 0.04722 C 0.04149 0.06597 0.03941 0.09746 0.03958 0.125 C 0.03976 0.15255 0.04028 0.19421 0.04045 0.2125 " pathEditMode="relative" rAng="0" ptsTypes="aaaaa">
                                      <p:cBhvr>
                                        <p:cTn id="28" dur="2000" fill="hold"/>
                                        <p:tgtEl>
                                          <p:spTgt spid="8"/>
                                        </p:tgtEl>
                                        <p:attrNameLst>
                                          <p:attrName>ppt_x</p:attrName>
                                          <p:attrName>ppt_y</p:attrName>
                                        </p:attrNameLst>
                                      </p:cBhvr>
                                      <p:rCtr x="2066" y="10625"/>
                                    </p:animMotion>
                                  </p:childTnLst>
                                </p:cTn>
                              </p:par>
                              <p:par>
                                <p:cTn id="29" presetID="0" presetClass="path" presetSubtype="0" accel="50000" decel="50000" fill="hold" grpId="2" nodeType="withEffect">
                                  <p:stCondLst>
                                    <p:cond delay="0"/>
                                  </p:stCondLst>
                                  <p:childTnLst>
                                    <p:animMotion origin="layout" path="M -5.55556E-7 2.96296E-6 C 0.01198 -0.00857 0.03872 -0.04213 0.07222 -0.05185 C 0.10573 -0.06158 0.16111 -0.06922 0.20122 -0.0588 C 0.2408 -0.04838 0.28333 -0.01806 0.31267 0.01041 C 0.34201 0.03889 0.36285 0.07801 0.37726 0.1118 C 0.39167 0.1456 0.39427 0.19166 0.39879 0.21273 " pathEditMode="relative" rAng="0" ptsTypes="aaaaaa">
                                      <p:cBhvr>
                                        <p:cTn id="30" dur="2000" fill="hold"/>
                                        <p:tgtEl>
                                          <p:spTgt spid="9"/>
                                        </p:tgtEl>
                                        <p:attrNameLst>
                                          <p:attrName>ppt_x</p:attrName>
                                          <p:attrName>ppt_y</p:attrName>
                                        </p:attrNameLst>
                                      </p:cBhvr>
                                      <p:rCtr x="19931" y="7176"/>
                                    </p:animMotion>
                                  </p:childTnLst>
                                </p:cTn>
                              </p:par>
                              <p:par>
                                <p:cTn id="31" presetID="0" presetClass="path" presetSubtype="0" accel="50000" decel="50000" fill="hold" grpId="2" nodeType="withEffect">
                                  <p:stCondLst>
                                    <p:cond delay="0"/>
                                  </p:stCondLst>
                                  <p:childTnLst>
                                    <p:animMotion origin="layout" path="M 0 -3.33333E-6 L 0.03628 -0.17824 " pathEditMode="relative" rAng="0" ptsTypes="AA">
                                      <p:cBhvr>
                                        <p:cTn id="32" dur="2000" fill="hold"/>
                                        <p:tgtEl>
                                          <p:spTgt spid="10"/>
                                        </p:tgtEl>
                                        <p:attrNameLst>
                                          <p:attrName>ppt_x</p:attrName>
                                          <p:attrName>ppt_y</p:attrName>
                                        </p:attrNameLst>
                                      </p:cBhvr>
                                      <p:rCtr x="1806" y="-8912"/>
                                    </p:animMotion>
                                  </p:childTnLst>
                                </p:cTn>
                              </p:par>
                              <p:par>
                                <p:cTn id="33" presetID="0" presetClass="path" presetSubtype="0" accel="50000" decel="50000" fill="hold" grpId="2" nodeType="withEffect">
                                  <p:stCondLst>
                                    <p:cond delay="0"/>
                                  </p:stCondLst>
                                  <p:childTnLst>
                                    <p:animMotion origin="layout" path="M 8.33333E-7 -4.44444E-6 C -0.00764 0.00162 -0.03455 0.0051 -0.04601 0.01019 C -0.05747 0.01528 -0.06354 0.0213 -0.06892 0.03056 C -0.07431 0.03982 -0.07656 0.05232 -0.07865 0.06644 C -0.08073 0.08056 -0.08125 0.1051 -0.08195 0.11528 " pathEditMode="relative" rAng="0" ptsTypes="aaaaa">
                                      <p:cBhvr>
                                        <p:cTn id="34" dur="2000" fill="hold"/>
                                        <p:tgtEl>
                                          <p:spTgt spid="7"/>
                                        </p:tgtEl>
                                        <p:attrNameLst>
                                          <p:attrName>ppt_x</p:attrName>
                                          <p:attrName>ppt_y</p:attrName>
                                        </p:attrNameLst>
                                      </p:cBhvr>
                                      <p:rCtr x="-4097" y="5764"/>
                                    </p:animMotion>
                                  </p:childTnLst>
                                </p:cTn>
                              </p:par>
                              <p:par>
                                <p:cTn id="35" presetID="0" presetClass="path" presetSubtype="0" accel="50000" decel="50000" fill="hold" grpId="2" nodeType="withEffect">
                                  <p:stCondLst>
                                    <p:cond delay="0"/>
                                  </p:stCondLst>
                                  <p:childTnLst>
                                    <p:animMotion origin="layout" path="M 4.16667E-6 -2.59259E-6 L 0.25017 0.31111 " pathEditMode="relative" rAng="0" ptsTypes="AA">
                                      <p:cBhvr>
                                        <p:cTn id="36" dur="2000" fill="hold"/>
                                        <p:tgtEl>
                                          <p:spTgt spid="5"/>
                                        </p:tgtEl>
                                        <p:attrNameLst>
                                          <p:attrName>ppt_x</p:attrName>
                                          <p:attrName>ppt_y</p:attrName>
                                        </p:attrNameLst>
                                      </p:cBhvr>
                                      <p:rCtr x="12500" y="15556"/>
                                    </p:animMotion>
                                  </p:childTnLst>
                                </p:cTn>
                              </p:par>
                              <p:par>
                                <p:cTn id="37" presetID="10" presetClass="exit" presetSubtype="0" fill="hold" grpId="1" nodeType="withEffect">
                                  <p:stCondLst>
                                    <p:cond delay="0"/>
                                  </p:stCondLst>
                                  <p:childTnLst>
                                    <p:animEffect transition="out" filter="fade">
                                      <p:cBhvr>
                                        <p:cTn id="38" dur="1750"/>
                                        <p:tgtEl>
                                          <p:spTgt spid="3074"/>
                                        </p:tgtEl>
                                      </p:cBhvr>
                                    </p:animEffect>
                                    <p:set>
                                      <p:cBhvr>
                                        <p:cTn id="39" dur="1" fill="hold">
                                          <p:stCondLst>
                                            <p:cond delay="1749"/>
                                          </p:stCondLst>
                                        </p:cTn>
                                        <p:tgtEl>
                                          <p:spTgt spid="3074"/>
                                        </p:tgtEl>
                                        <p:attrNameLst>
                                          <p:attrName>style.visibility</p:attrName>
                                        </p:attrNameLst>
                                      </p:cBhvr>
                                      <p:to>
                                        <p:strVal val="hidden"/>
                                      </p:to>
                                    </p:se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
                                        <p:tgtEl>
                                          <p:spTgt spid="4"/>
                                        </p:tgtEl>
                                      </p:cBhvr>
                                    </p:animEffect>
                                  </p:childTnLst>
                                </p:cTn>
                              </p:par>
                              <p:par>
                                <p:cTn id="44" presetID="10" presetClass="exit" presetSubtype="0" fill="hold" grpId="1"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5" grpId="0"/>
      <p:bldP spid="5" grpId="1"/>
      <p:bldP spid="5" grpId="2"/>
      <p:bldP spid="7" grpId="0"/>
      <p:bldP spid="7" grpId="1"/>
      <p:bldP spid="7" grpId="2"/>
      <p:bldP spid="8" grpId="0"/>
      <p:bldP spid="8" grpId="1"/>
      <p:bldP spid="8" grpId="2"/>
      <p:bldP spid="9" grpId="0"/>
      <p:bldP spid="9" grpId="1"/>
      <p:bldP spid="9" grpId="2"/>
      <p:bldP spid="10" grpId="0"/>
      <p:bldP spid="10" grpId="1"/>
      <p:bldP spid="10"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9" t="1087" r="819" b="1087"/>
          <a:stretch/>
        </p:blipFill>
        <p:spPr>
          <a:xfrm>
            <a:off x="0" y="0"/>
            <a:ext cx="9144000" cy="6858000"/>
          </a:xfrm>
          <a:prstGeom prst="rect">
            <a:avLst/>
          </a:prstGeom>
        </p:spPr>
      </p:pic>
      <p:sp>
        <p:nvSpPr>
          <p:cNvPr id="3074" name="Rectangle 2"/>
          <p:cNvSpPr>
            <a:spLocks noGrp="1" noChangeArrowheads="1"/>
          </p:cNvSpPr>
          <p:nvPr>
            <p:ph type="title"/>
          </p:nvPr>
        </p:nvSpPr>
        <p:spPr>
          <a:xfrm>
            <a:off x="457200" y="2103438"/>
            <a:ext cx="8229600" cy="3459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They profess to know God, but    in works they deny Him, being abominable, disobedient, and disqualified for every good work.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Titus 1:16</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2"/>
          <p:cNvSpPr txBox="1">
            <a:spLocks noChangeArrowheads="1"/>
          </p:cNvSpPr>
          <p:nvPr/>
        </p:nvSpPr>
        <p:spPr bwMode="auto">
          <a:xfrm>
            <a:off x="1714982" y="2057400"/>
            <a:ext cx="255221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profess</a:t>
            </a:r>
          </a:p>
        </p:txBody>
      </p:sp>
      <p:sp>
        <p:nvSpPr>
          <p:cNvPr id="6" name="Rectangle 2"/>
          <p:cNvSpPr txBox="1">
            <a:spLocks noChangeArrowheads="1"/>
          </p:cNvSpPr>
          <p:nvPr/>
        </p:nvSpPr>
        <p:spPr bwMode="auto">
          <a:xfrm>
            <a:off x="6744182" y="2057400"/>
            <a:ext cx="179021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but</a:t>
            </a:r>
          </a:p>
        </p:txBody>
      </p:sp>
      <p:sp>
        <p:nvSpPr>
          <p:cNvPr id="7" name="Rectangle 2"/>
          <p:cNvSpPr txBox="1">
            <a:spLocks noChangeArrowheads="1"/>
          </p:cNvSpPr>
          <p:nvPr/>
        </p:nvSpPr>
        <p:spPr bwMode="auto">
          <a:xfrm>
            <a:off x="648182" y="2667000"/>
            <a:ext cx="255221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in works</a:t>
            </a:r>
          </a:p>
        </p:txBody>
      </p:sp>
      <p:sp>
        <p:nvSpPr>
          <p:cNvPr id="8" name="Rectangle 2"/>
          <p:cNvSpPr txBox="1">
            <a:spLocks noChangeArrowheads="1"/>
          </p:cNvSpPr>
          <p:nvPr/>
        </p:nvSpPr>
        <p:spPr bwMode="auto">
          <a:xfrm>
            <a:off x="3848582" y="2667000"/>
            <a:ext cx="285701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deny Him</a:t>
            </a:r>
          </a:p>
        </p:txBody>
      </p:sp>
      <p:sp>
        <p:nvSpPr>
          <p:cNvPr id="9" name="Rectangle 6">
            <a:extLst>
              <a:ext uri="{FF2B5EF4-FFF2-40B4-BE49-F238E27FC236}">
                <a16:creationId xmlns:a16="http://schemas.microsoft.com/office/drawing/2014/main" id="{734156B0-8D5A-4D37-AFB9-22CAD6495F9F}"/>
              </a:ext>
            </a:extLst>
          </p:cNvPr>
          <p:cNvSpPr>
            <a:spLocks noChangeArrowheads="1"/>
          </p:cNvSpPr>
          <p:nvPr/>
        </p:nvSpPr>
        <p:spPr bwMode="auto">
          <a:xfrm>
            <a:off x="1994952" y="5657167"/>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0" presetClass="path" presetSubtype="0" accel="50000" decel="50000" fill="hold" grpId="2" nodeType="withEffect">
                                  <p:stCondLst>
                                    <p:cond delay="0"/>
                                  </p:stCondLst>
                                  <p:childTnLst>
                                    <p:animMotion origin="layout" path="M -3.33333E-6 3.33333E-6 L -0.17257 0.40833 " pathEditMode="relative" rAng="0" ptsTypes="AA">
                                      <p:cBhvr>
                                        <p:cTn id="23" dur="2000" fill="hold"/>
                                        <p:tgtEl>
                                          <p:spTgt spid="5"/>
                                        </p:tgtEl>
                                        <p:attrNameLst>
                                          <p:attrName>ppt_x</p:attrName>
                                          <p:attrName>ppt_y</p:attrName>
                                        </p:attrNameLst>
                                      </p:cBhvr>
                                      <p:rCtr x="-8628" y="20417"/>
                                    </p:animMotion>
                                  </p:childTnLst>
                                </p:cTn>
                              </p:par>
                              <p:par>
                                <p:cTn id="24" presetID="0" presetClass="path" presetSubtype="0" accel="50000" decel="50000" fill="hold" grpId="2" nodeType="withEffect">
                                  <p:stCondLst>
                                    <p:cond delay="0"/>
                                  </p:stCondLst>
                                  <p:childTnLst>
                                    <p:animMotion origin="layout" path="M 3.33333E-6 -1.11111E-6 L 0.12257 0.40995 " pathEditMode="relative" rAng="0" ptsTypes="AA">
                                      <p:cBhvr>
                                        <p:cTn id="25" dur="2000" fill="hold"/>
                                        <p:tgtEl>
                                          <p:spTgt spid="7"/>
                                        </p:tgtEl>
                                        <p:attrNameLst>
                                          <p:attrName>ppt_x</p:attrName>
                                          <p:attrName>ppt_y</p:attrName>
                                        </p:attrNameLst>
                                      </p:cBhvr>
                                      <p:rCtr x="6128" y="20486"/>
                                    </p:animMotion>
                                  </p:childTnLst>
                                </p:cTn>
                              </p:par>
                              <p:par>
                                <p:cTn id="26" presetID="0" presetClass="path" presetSubtype="0" accel="50000" decel="50000" fill="hold" grpId="2" nodeType="withEffect">
                                  <p:stCondLst>
                                    <p:cond delay="0"/>
                                  </p:stCondLst>
                                  <p:childTnLst>
                                    <p:animMotion origin="layout" path="M -3.33333E-6 -1.11111E-6 L -0.09774 0.31088 " pathEditMode="relative" rAng="0" ptsTypes="AA">
                                      <p:cBhvr>
                                        <p:cTn id="27" dur="2000" fill="hold"/>
                                        <p:tgtEl>
                                          <p:spTgt spid="8"/>
                                        </p:tgtEl>
                                        <p:attrNameLst>
                                          <p:attrName>ppt_x</p:attrName>
                                          <p:attrName>ppt_y</p:attrName>
                                        </p:attrNameLst>
                                      </p:cBhvr>
                                      <p:rCtr x="-4896" y="15532"/>
                                    </p:animMotion>
                                  </p:childTnLst>
                                </p:cTn>
                              </p:par>
                              <p:par>
                                <p:cTn id="28" presetID="0" presetClass="path" presetSubtype="0" accel="50000" decel="50000" fill="hold" grpId="2" nodeType="withEffect">
                                  <p:stCondLst>
                                    <p:cond delay="0"/>
                                  </p:stCondLst>
                                  <p:childTnLst>
                                    <p:animMotion origin="layout" path="M 3.33333E-6 3.33333E-6 C -0.02674 0.00324 -0.11528 0.0118 -0.16094 0.0199 C -0.20625 0.02801 -0.23837 0.03773 -0.27344 0.04861 C -0.30851 0.05949 -0.3415 0.06898 -0.37084 0.08564 C -0.40018 0.10231 -0.42778 0.12361 -0.44931 0.14814 C -0.47084 0.17268 -0.48837 0.20092 -0.5 0.2324 C -0.51164 0.26389 -0.51389 0.30833 -0.5191 0.3375 C -0.52431 0.36666 -0.52865 0.39328 -0.53108 0.40787 " pathEditMode="relative" rAng="0" ptsTypes="aaaaaaaa">
                                      <p:cBhvr>
                                        <p:cTn id="29" dur="2000" fill="hold"/>
                                        <p:tgtEl>
                                          <p:spTgt spid="6"/>
                                        </p:tgtEl>
                                        <p:attrNameLst>
                                          <p:attrName>ppt_x</p:attrName>
                                          <p:attrName>ppt_y</p:attrName>
                                        </p:attrNameLst>
                                      </p:cBhvr>
                                      <p:rCtr x="-26563" y="20394"/>
                                    </p:animMotion>
                                  </p:childTnLst>
                                </p:cTn>
                              </p:par>
                              <p:par>
                                <p:cTn id="30" presetID="10" presetClass="exit" presetSubtype="0" fill="hold" grpId="1" nodeType="withEffect">
                                  <p:stCondLst>
                                    <p:cond delay="0"/>
                                  </p:stCondLst>
                                  <p:childTnLst>
                                    <p:animEffect transition="out" filter="fade">
                                      <p:cBhvr>
                                        <p:cTn id="31" dur="1250"/>
                                        <p:tgtEl>
                                          <p:spTgt spid="3074"/>
                                        </p:tgtEl>
                                      </p:cBhvr>
                                    </p:animEffect>
                                    <p:set>
                                      <p:cBhvr>
                                        <p:cTn id="32" dur="1" fill="hold">
                                          <p:stCondLst>
                                            <p:cond delay="1249"/>
                                          </p:stCondLst>
                                        </p:cTn>
                                        <p:tgtEl>
                                          <p:spTgt spid="3074"/>
                                        </p:tgtEl>
                                        <p:attrNameLst>
                                          <p:attrName>style.visibility</p:attrName>
                                        </p:attrNameLst>
                                      </p:cBhvr>
                                      <p:to>
                                        <p:strVal val="hidden"/>
                                      </p:to>
                                    </p:set>
                                  </p:childTnLst>
                                </p:cTn>
                              </p:par>
                            </p:childTnLst>
                          </p:cTn>
                        </p:par>
                        <p:par>
                          <p:cTn id="33" fill="hold">
                            <p:stCondLst>
                              <p:cond delay="2000"/>
                            </p:stCondLst>
                            <p:childTnLst>
                              <p:par>
                                <p:cTn id="34" presetID="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stCondLst>
                                            <p:cond delay="0"/>
                                          </p:stCondLst>
                                        </p:cTn>
                                        <p:tgtEl>
                                          <p:spTgt spid="9"/>
                                        </p:tgtEl>
                                      </p:cBhvr>
                                    </p:animEffect>
                                    <p:anim to="" calcmode="lin" valueType="num">
                                      <p:cBhvr>
                                        <p:cTn id="3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8"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2"/>
      <p:bldP spid="6" grpId="0"/>
      <p:bldP spid="6" grpId="2"/>
      <p:bldP spid="7" grpId="0"/>
      <p:bldP spid="7" grpId="2"/>
      <p:bldP spid="8" grpId="0"/>
      <p:bldP spid="8" grpId="2"/>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945" r="4883"/>
          <a:stretch/>
        </p:blipFill>
        <p:spPr>
          <a:xfrm>
            <a:off x="1" y="-21772"/>
            <a:ext cx="9144000" cy="6879771"/>
          </a:xfrm>
          <a:prstGeom prst="rect">
            <a:avLst/>
          </a:prstGeom>
        </p:spPr>
      </p:pic>
      <p:sp>
        <p:nvSpPr>
          <p:cNvPr id="3074" name="Rectangle 2"/>
          <p:cNvSpPr>
            <a:spLocks noGrp="1" noChangeArrowheads="1"/>
          </p:cNvSpPr>
          <p:nvPr>
            <p:ph type="title"/>
          </p:nvPr>
        </p:nvSpPr>
        <p:spPr>
          <a:xfrm>
            <a:off x="457200" y="685800"/>
            <a:ext cx="8229600" cy="556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Who is a liar but he who denies that Jesus is the Christ? He is antichrist who denies the Father and the Son. Whoever denies the Son does not have the Father either; he who acknowledges    the Son has the Father also.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1</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st</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2:22-23</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4" name="Rectangle 2"/>
          <p:cNvSpPr txBox="1">
            <a:spLocks noChangeArrowheads="1"/>
          </p:cNvSpPr>
          <p:nvPr/>
        </p:nvSpPr>
        <p:spPr bwMode="auto">
          <a:xfrm>
            <a:off x="647700" y="2498202"/>
            <a:ext cx="7658100" cy="169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liar = denies Christ = antichrist </a:t>
            </a:r>
          </a:p>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antichrist = does not have God</a:t>
            </a:r>
          </a:p>
        </p:txBody>
      </p:sp>
      <p:sp>
        <p:nvSpPr>
          <p:cNvPr id="5" name="Rectangle 2"/>
          <p:cNvSpPr txBox="1">
            <a:spLocks noChangeArrowheads="1"/>
          </p:cNvSpPr>
          <p:nvPr/>
        </p:nvSpPr>
        <p:spPr bwMode="auto">
          <a:xfrm>
            <a:off x="2514600" y="609600"/>
            <a:ext cx="1600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liar</a:t>
            </a:r>
          </a:p>
        </p:txBody>
      </p:sp>
      <p:sp>
        <p:nvSpPr>
          <p:cNvPr id="6" name="Rectangle 2"/>
          <p:cNvSpPr txBox="1">
            <a:spLocks noChangeArrowheads="1"/>
          </p:cNvSpPr>
          <p:nvPr/>
        </p:nvSpPr>
        <p:spPr bwMode="auto">
          <a:xfrm>
            <a:off x="6324600" y="6096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denies</a:t>
            </a:r>
          </a:p>
        </p:txBody>
      </p:sp>
      <p:sp>
        <p:nvSpPr>
          <p:cNvPr id="7" name="Rectangle 2"/>
          <p:cNvSpPr txBox="1">
            <a:spLocks noChangeArrowheads="1"/>
          </p:cNvSpPr>
          <p:nvPr/>
        </p:nvSpPr>
        <p:spPr bwMode="auto">
          <a:xfrm>
            <a:off x="4572000" y="1295400"/>
            <a:ext cx="205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Christ</a:t>
            </a:r>
          </a:p>
        </p:txBody>
      </p:sp>
      <p:sp>
        <p:nvSpPr>
          <p:cNvPr id="8" name="Rectangle 2"/>
          <p:cNvSpPr txBox="1">
            <a:spLocks noChangeArrowheads="1"/>
          </p:cNvSpPr>
          <p:nvPr/>
        </p:nvSpPr>
        <p:spPr bwMode="auto">
          <a:xfrm>
            <a:off x="381000" y="1981200"/>
            <a:ext cx="2819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7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antichrist</a:t>
            </a:r>
          </a:p>
        </p:txBody>
      </p:sp>
      <p:sp>
        <p:nvSpPr>
          <p:cNvPr id="10" name="Rectangle 2"/>
          <p:cNvSpPr txBox="1">
            <a:spLocks noChangeArrowheads="1"/>
          </p:cNvSpPr>
          <p:nvPr/>
        </p:nvSpPr>
        <p:spPr bwMode="auto">
          <a:xfrm>
            <a:off x="1676400" y="3260202"/>
            <a:ext cx="39624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does not have</a:t>
            </a:r>
          </a:p>
        </p:txBody>
      </p:sp>
      <p:sp>
        <p:nvSpPr>
          <p:cNvPr id="11" name="Rectangle 2"/>
          <p:cNvSpPr txBox="1">
            <a:spLocks noChangeArrowheads="1"/>
          </p:cNvSpPr>
          <p:nvPr/>
        </p:nvSpPr>
        <p:spPr bwMode="auto">
          <a:xfrm>
            <a:off x="4724400" y="4648200"/>
            <a:ext cx="990600" cy="104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G</a:t>
            </a:r>
          </a:p>
        </p:txBody>
      </p:sp>
      <p:sp>
        <p:nvSpPr>
          <p:cNvPr id="12" name="Rectangle 2"/>
          <p:cNvSpPr txBox="1">
            <a:spLocks noChangeArrowheads="1"/>
          </p:cNvSpPr>
          <p:nvPr/>
        </p:nvSpPr>
        <p:spPr bwMode="auto">
          <a:xfrm>
            <a:off x="6934200" y="4631802"/>
            <a:ext cx="9144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o</a:t>
            </a:r>
          </a:p>
        </p:txBody>
      </p:sp>
      <p:sp>
        <p:nvSpPr>
          <p:cNvPr id="13" name="Rectangle 2"/>
          <p:cNvSpPr txBox="1">
            <a:spLocks noChangeArrowheads="1"/>
          </p:cNvSpPr>
          <p:nvPr/>
        </p:nvSpPr>
        <p:spPr bwMode="auto">
          <a:xfrm>
            <a:off x="6477000" y="3962400"/>
            <a:ext cx="9144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d</a:t>
            </a:r>
          </a:p>
        </p:txBody>
      </p:sp>
      <p:sp>
        <p:nvSpPr>
          <p:cNvPr id="14" name="Rectangle 2"/>
          <p:cNvSpPr txBox="1">
            <a:spLocks noChangeArrowheads="1"/>
          </p:cNvSpPr>
          <p:nvPr/>
        </p:nvSpPr>
        <p:spPr bwMode="auto">
          <a:xfrm>
            <a:off x="381000" y="1981200"/>
            <a:ext cx="2819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7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antichrist</a:t>
            </a:r>
          </a:p>
        </p:txBody>
      </p:sp>
    </p:spTree>
    <p:extLst>
      <p:ext uri="{BB962C8B-B14F-4D97-AF65-F5344CB8AC3E}">
        <p14:creationId xmlns:p14="http://schemas.microsoft.com/office/powerpoint/2010/main" val="301815117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anim calcmode="lin" valueType="num">
                                      <p:cBhvr>
                                        <p:cTn id="8" dur="1500" fill="hold"/>
                                        <p:tgtEl>
                                          <p:spTgt spid="3074"/>
                                        </p:tgtEl>
                                        <p:attrNameLst>
                                          <p:attrName>style.rotation</p:attrName>
                                        </p:attrNameLst>
                                      </p:cBhvr>
                                      <p:tavLst>
                                        <p:tav tm="0">
                                          <p:val>
                                            <p:fltVal val="720"/>
                                          </p:val>
                                        </p:tav>
                                        <p:tav tm="100000">
                                          <p:val>
                                            <p:fltVal val="0"/>
                                          </p:val>
                                        </p:tav>
                                      </p:tavLst>
                                    </p:anim>
                                    <p:anim calcmode="lin" valueType="num">
                                      <p:cBhvr>
                                        <p:cTn id="9" dur="1500" fill="hold"/>
                                        <p:tgtEl>
                                          <p:spTgt spid="3074"/>
                                        </p:tgtEl>
                                        <p:attrNameLst>
                                          <p:attrName>ppt_h</p:attrName>
                                        </p:attrNameLst>
                                      </p:cBhvr>
                                      <p:tavLst>
                                        <p:tav tm="0">
                                          <p:val>
                                            <p:fltVal val="0"/>
                                          </p:val>
                                        </p:tav>
                                        <p:tav tm="100000">
                                          <p:val>
                                            <p:strVal val="#ppt_h"/>
                                          </p:val>
                                        </p:tav>
                                      </p:tavLst>
                                    </p:anim>
                                    <p:anim calcmode="lin" valueType="num">
                                      <p:cBhvr>
                                        <p:cTn id="10" dur="15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par>
                                <p:cTn id="40" presetID="0" presetClass="path" presetSubtype="0" accel="50000" decel="50000" fill="hold" grpId="2" nodeType="withEffect">
                                  <p:stCondLst>
                                    <p:cond delay="0"/>
                                  </p:stCondLst>
                                  <p:childTnLst>
                                    <p:animMotion origin="layout" path="M -3.33333E-6 1.48148E-6 L 0.01355 0.17361 " pathEditMode="relative" rAng="0" ptsTypes="AA">
                                      <p:cBhvr>
                                        <p:cTn id="41" dur="2000" fill="hold"/>
                                        <p:tgtEl>
                                          <p:spTgt spid="8"/>
                                        </p:tgtEl>
                                        <p:attrNameLst>
                                          <p:attrName>ppt_x</p:attrName>
                                          <p:attrName>ppt_y</p:attrName>
                                        </p:attrNameLst>
                                      </p:cBhvr>
                                      <p:rCtr x="677" y="8681"/>
                                    </p:animMotion>
                                  </p:childTnLst>
                                </p:cTn>
                              </p:par>
                              <p:par>
                                <p:cTn id="42" presetID="0" presetClass="path" presetSubtype="0" accel="50000" decel="50000" fill="hold" grpId="2" nodeType="withEffect">
                                  <p:stCondLst>
                                    <p:cond delay="0"/>
                                  </p:stCondLst>
                                  <p:childTnLst>
                                    <p:animMotion origin="layout" path="M -3.33333E-6 1.48148E-6 C 0.02552 0.00625 0.10556 0.02754 0.15348 0.03773 C 0.20139 0.04792 0.24132 0.05509 0.28768 0.06134 C 0.33403 0.06759 0.38924 0.07268 0.43195 0.07477 C 0.47466 0.07685 0.52049 0.0743 0.54375 0.07407 " pathEditMode="relative" rAng="0" ptsTypes="aaaaa">
                                      <p:cBhvr>
                                        <p:cTn id="43" dur="2000" fill="hold"/>
                                        <p:tgtEl>
                                          <p:spTgt spid="14"/>
                                        </p:tgtEl>
                                        <p:attrNameLst>
                                          <p:attrName>ppt_x</p:attrName>
                                          <p:attrName>ppt_y</p:attrName>
                                        </p:attrNameLst>
                                      </p:cBhvr>
                                      <p:rCtr x="27187" y="3843"/>
                                    </p:animMotion>
                                  </p:childTnLst>
                                </p:cTn>
                              </p:par>
                              <p:par>
                                <p:cTn id="44" presetID="0" presetClass="path" presetSubtype="0" accel="50000" decel="50000" fill="hold" grpId="2" nodeType="withEffect">
                                  <p:stCondLst>
                                    <p:cond delay="0"/>
                                  </p:stCondLst>
                                  <p:childTnLst>
                                    <p:animMotion origin="layout" path="M 0 -1.11111E-6 C -0.0191 -0.00301 -0.03819 -0.00579 -0.05712 -0.00509 C -0.07604 -0.0044 -0.09948 -0.00856 -0.11406 0.00486 C -0.12865 0.01829 -0.14288 0.04792 -0.14444 0.07593 C -0.14601 0.10394 -0.12812 0.15255 -0.12396 0.17269 " pathEditMode="relative" rAng="0" ptsTypes="aaaaa">
                                      <p:cBhvr>
                                        <p:cTn id="45" dur="2000" fill="hold"/>
                                        <p:tgtEl>
                                          <p:spTgt spid="7"/>
                                        </p:tgtEl>
                                        <p:attrNameLst>
                                          <p:attrName>ppt_x</p:attrName>
                                          <p:attrName>ppt_y</p:attrName>
                                        </p:attrNameLst>
                                      </p:cBhvr>
                                      <p:rCtr x="-7309" y="8194"/>
                                    </p:animMotion>
                                  </p:childTnLst>
                                </p:cTn>
                              </p:par>
                              <p:par>
                                <p:cTn id="46" presetID="0" presetClass="path" presetSubtype="0" accel="50000" decel="50000" fill="hold" grpId="2" nodeType="withEffect">
                                  <p:stCondLst>
                                    <p:cond delay="0"/>
                                  </p:stCondLst>
                                  <p:childTnLst>
                                    <p:animMotion origin="layout" path="M 5.55112E-17 3.33333E-6 C -0.02118 -0.0007 -0.04219 -0.00139 -0.06701 0.00509 C -0.09184 0.01157 -0.12587 0.01504 -0.14931 0.03889 C -0.17274 0.06273 -0.19514 0.11782 -0.20747 0.14838 C -0.21979 0.17893 -0.21962 0.20208 -0.22274 0.22268 C -0.22587 0.24328 -0.22517 0.26203 -0.22587 0.27222 " pathEditMode="relative" rAng="0" ptsTypes="aaaaaa">
                                      <p:cBhvr>
                                        <p:cTn id="47" dur="2000" fill="hold"/>
                                        <p:tgtEl>
                                          <p:spTgt spid="5"/>
                                        </p:tgtEl>
                                        <p:attrNameLst>
                                          <p:attrName>ppt_x</p:attrName>
                                          <p:attrName>ppt_y</p:attrName>
                                        </p:attrNameLst>
                                      </p:cBhvr>
                                      <p:rCtr x="-11302" y="13542"/>
                                    </p:animMotion>
                                  </p:childTnLst>
                                </p:cTn>
                              </p:par>
                              <p:par>
                                <p:cTn id="48" presetID="0" presetClass="path" presetSubtype="0" accel="50000" decel="50000" fill="hold" grpId="2" nodeType="withEffect">
                                  <p:stCondLst>
                                    <p:cond delay="0"/>
                                  </p:stCondLst>
                                  <p:childTnLst>
                                    <p:animMotion origin="layout" path="M 0 1.85185E-6 L 0.16441 -0.02084 " pathEditMode="relative" rAng="0" ptsTypes="AA">
                                      <p:cBhvr>
                                        <p:cTn id="49" dur="2000" fill="hold"/>
                                        <p:tgtEl>
                                          <p:spTgt spid="10"/>
                                        </p:tgtEl>
                                        <p:attrNameLst>
                                          <p:attrName>ppt_x</p:attrName>
                                          <p:attrName>ppt_y</p:attrName>
                                        </p:attrNameLst>
                                      </p:cBhvr>
                                      <p:rCtr x="8212" y="-1042"/>
                                    </p:animMotion>
                                  </p:childTnLst>
                                </p:cTn>
                              </p:par>
                              <p:par>
                                <p:cTn id="50" presetID="0" presetClass="path" presetSubtype="0" accel="50000" decel="50000" fill="hold" grpId="2" nodeType="withEffect">
                                  <p:stCondLst>
                                    <p:cond delay="0"/>
                                  </p:stCondLst>
                                  <p:childTnLst>
                                    <p:animMotion origin="layout" path="M -3.33333E-6 3.33333E-6 L 0.22066 -0.21644 " pathEditMode="relative" rAng="0" ptsTypes="AA">
                                      <p:cBhvr>
                                        <p:cTn id="51" dur="2000" fill="hold"/>
                                        <p:tgtEl>
                                          <p:spTgt spid="11"/>
                                        </p:tgtEl>
                                        <p:attrNameLst>
                                          <p:attrName>ppt_x</p:attrName>
                                          <p:attrName>ppt_y</p:attrName>
                                        </p:attrNameLst>
                                      </p:cBhvr>
                                      <p:rCtr x="11024" y="-10833"/>
                                    </p:animMotion>
                                  </p:childTnLst>
                                </p:cTn>
                              </p:par>
                              <p:par>
                                <p:cTn id="52" presetID="0" presetClass="path" presetSubtype="0" accel="50000" decel="50000" fill="hold" grpId="2" nodeType="withEffect">
                                  <p:stCondLst>
                                    <p:cond delay="0"/>
                                  </p:stCondLst>
                                  <p:childTnLst>
                                    <p:animMotion origin="layout" path="M -3.33333E-6 -2.96296E-6 L 0.08837 -0.11967 " pathEditMode="relative" rAng="0" ptsTypes="AA">
                                      <p:cBhvr>
                                        <p:cTn id="53" dur="2000" fill="hold"/>
                                        <p:tgtEl>
                                          <p:spTgt spid="13"/>
                                        </p:tgtEl>
                                        <p:attrNameLst>
                                          <p:attrName>ppt_x</p:attrName>
                                          <p:attrName>ppt_y</p:attrName>
                                        </p:attrNameLst>
                                      </p:cBhvr>
                                      <p:rCtr x="4410" y="-5995"/>
                                    </p:animMotion>
                                  </p:childTnLst>
                                </p:cTn>
                              </p:par>
                              <p:par>
                                <p:cTn id="54" presetID="0" presetClass="path" presetSubtype="0" accel="50000" decel="50000" fill="hold" grpId="2" nodeType="withEffect">
                                  <p:stCondLst>
                                    <p:cond delay="0"/>
                                  </p:stCondLst>
                                  <p:childTnLst>
                                    <p:animMotion origin="layout" path="M -3.33333E-6 1.85185E-6 L 0.00747 -0.2169 " pathEditMode="relative" rAng="0" ptsTypes="AA">
                                      <p:cBhvr>
                                        <p:cTn id="55" dur="2000" fill="hold"/>
                                        <p:tgtEl>
                                          <p:spTgt spid="12"/>
                                        </p:tgtEl>
                                        <p:attrNameLst>
                                          <p:attrName>ppt_x</p:attrName>
                                          <p:attrName>ppt_y</p:attrName>
                                        </p:attrNameLst>
                                      </p:cBhvr>
                                      <p:rCtr x="365" y="-10856"/>
                                    </p:animMotion>
                                  </p:childTnLst>
                                </p:cTn>
                              </p:par>
                              <p:par>
                                <p:cTn id="56" presetID="0" presetClass="path" presetSubtype="0" accel="50000" decel="50000" fill="hold" grpId="2" nodeType="withEffect">
                                  <p:stCondLst>
                                    <p:cond delay="0"/>
                                  </p:stCondLst>
                                  <p:childTnLst>
                                    <p:animMotion origin="layout" path="M 3.33333E-6 3.33333E-6 C -0.06476 -0.00116 -0.12952 -0.00209 -0.18473 -0.00162 C -0.23993 -0.00116 -0.29445 -0.00209 -0.3316 0.00347 C -0.36875 0.00902 -0.38559 0.00509 -0.40747 0.03217 C -0.42934 0.05926 -0.45035 0.12569 -0.4632 0.16551 C -0.47604 0.20532 -0.47969 0.2493 -0.48403 0.27129 " pathEditMode="relative" rAng="0" ptsTypes="aaaaaa">
                                      <p:cBhvr>
                                        <p:cTn id="57" dur="2000" fill="hold"/>
                                        <p:tgtEl>
                                          <p:spTgt spid="6"/>
                                        </p:tgtEl>
                                        <p:attrNameLst>
                                          <p:attrName>ppt_x</p:attrName>
                                          <p:attrName>ppt_y</p:attrName>
                                        </p:attrNameLst>
                                      </p:cBhvr>
                                      <p:rCtr x="-24201" y="13449"/>
                                    </p:animMotion>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
                                        <p:tgtEl>
                                          <p:spTgt spid="4"/>
                                        </p:tgtEl>
                                      </p:cBhvr>
                                    </p:animEffect>
                                  </p:childTnLst>
                                </p:cTn>
                              </p:par>
                              <p:par>
                                <p:cTn id="65" presetID="10" presetClass="exit" presetSubtype="0" fill="hold" grpId="1"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5" grpId="0"/>
      <p:bldP spid="5" grpId="1"/>
      <p:bldP spid="5" grpId="2"/>
      <p:bldP spid="6" grpId="0"/>
      <p:bldP spid="6" grpId="1"/>
      <p:bldP spid="6" grpId="2"/>
      <p:bldP spid="7" grpId="0"/>
      <p:bldP spid="7" grpId="1"/>
      <p:bldP spid="7" grpId="2"/>
      <p:bldP spid="8" grpId="0"/>
      <p:bldP spid="8" grpId="1"/>
      <p:bldP spid="8"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8174" cy="6858000"/>
          </a:xfrm>
          <a:prstGeom prst="rect">
            <a:avLst/>
          </a:prstGeom>
        </p:spPr>
      </p:pic>
      <p:sp>
        <p:nvSpPr>
          <p:cNvPr id="7" name="Rectangle 2"/>
          <p:cNvSpPr txBox="1">
            <a:spLocks noChangeArrowheads="1"/>
          </p:cNvSpPr>
          <p:nvPr/>
        </p:nvSpPr>
        <p:spPr bwMode="auto">
          <a:xfrm>
            <a:off x="-76200" y="3184002"/>
            <a:ext cx="9264374" cy="169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Spirit of God = confesses Christ came </a:t>
            </a:r>
          </a:p>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spirit of Antichrist = denies Christ came</a:t>
            </a:r>
          </a:p>
        </p:txBody>
      </p:sp>
      <p:sp>
        <p:nvSpPr>
          <p:cNvPr id="3074" name="Rectangle 2"/>
          <p:cNvSpPr>
            <a:spLocks noGrp="1" noChangeArrowheads="1"/>
          </p:cNvSpPr>
          <p:nvPr>
            <p:ph type="title"/>
          </p:nvPr>
        </p:nvSpPr>
        <p:spPr>
          <a:xfrm>
            <a:off x="304800" y="152400"/>
            <a:ext cx="8534400" cy="6583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1</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st</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4:2-3 </a:t>
            </a:r>
            <a:endPar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5" name="Rectangle 2"/>
          <p:cNvSpPr txBox="1">
            <a:spLocks noChangeArrowheads="1"/>
          </p:cNvSpPr>
          <p:nvPr/>
        </p:nvSpPr>
        <p:spPr bwMode="auto">
          <a:xfrm>
            <a:off x="5029200" y="-16398"/>
            <a:ext cx="36576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Spirit of God</a:t>
            </a:r>
          </a:p>
        </p:txBody>
      </p:sp>
      <p:sp>
        <p:nvSpPr>
          <p:cNvPr id="6" name="Rectangle 2"/>
          <p:cNvSpPr txBox="1">
            <a:spLocks noChangeArrowheads="1"/>
          </p:cNvSpPr>
          <p:nvPr/>
        </p:nvSpPr>
        <p:spPr bwMode="auto">
          <a:xfrm>
            <a:off x="2590800" y="4022202"/>
            <a:ext cx="2667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spirit of</a:t>
            </a:r>
          </a:p>
        </p:txBody>
      </p:sp>
      <p:sp>
        <p:nvSpPr>
          <p:cNvPr id="8" name="Rectangle 2"/>
          <p:cNvSpPr txBox="1">
            <a:spLocks noChangeArrowheads="1"/>
          </p:cNvSpPr>
          <p:nvPr/>
        </p:nvSpPr>
        <p:spPr bwMode="auto">
          <a:xfrm>
            <a:off x="5562600" y="4022202"/>
            <a:ext cx="2819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Antichrist</a:t>
            </a:r>
          </a:p>
        </p:txBody>
      </p:sp>
      <p:sp>
        <p:nvSpPr>
          <p:cNvPr id="9" name="Rectangle 2"/>
          <p:cNvSpPr txBox="1">
            <a:spLocks noChangeArrowheads="1"/>
          </p:cNvSpPr>
          <p:nvPr/>
        </p:nvSpPr>
        <p:spPr bwMode="auto">
          <a:xfrm>
            <a:off x="4419600" y="669402"/>
            <a:ext cx="2819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confesses</a:t>
            </a:r>
          </a:p>
        </p:txBody>
      </p:sp>
      <p:sp>
        <p:nvSpPr>
          <p:cNvPr id="10" name="Rectangle 2"/>
          <p:cNvSpPr txBox="1">
            <a:spLocks noChangeArrowheads="1"/>
          </p:cNvSpPr>
          <p:nvPr/>
        </p:nvSpPr>
        <p:spPr bwMode="auto">
          <a:xfrm>
            <a:off x="1371600" y="1295400"/>
            <a:ext cx="1981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Christ</a:t>
            </a:r>
          </a:p>
        </p:txBody>
      </p:sp>
      <p:sp>
        <p:nvSpPr>
          <p:cNvPr id="11" name="Rectangle 2"/>
          <p:cNvSpPr txBox="1">
            <a:spLocks noChangeArrowheads="1"/>
          </p:cNvSpPr>
          <p:nvPr/>
        </p:nvSpPr>
        <p:spPr bwMode="auto">
          <a:xfrm>
            <a:off x="5562600" y="26670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Christ</a:t>
            </a:r>
          </a:p>
        </p:txBody>
      </p:sp>
      <p:sp>
        <p:nvSpPr>
          <p:cNvPr id="12" name="Rectangle 2"/>
          <p:cNvSpPr txBox="1">
            <a:spLocks noChangeArrowheads="1"/>
          </p:cNvSpPr>
          <p:nvPr/>
        </p:nvSpPr>
        <p:spPr bwMode="auto">
          <a:xfrm>
            <a:off x="-76200" y="3336402"/>
            <a:ext cx="2057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came</a:t>
            </a:r>
          </a:p>
        </p:txBody>
      </p:sp>
      <p:sp>
        <p:nvSpPr>
          <p:cNvPr id="13" name="Rectangle 2"/>
          <p:cNvSpPr txBox="1">
            <a:spLocks noChangeArrowheads="1"/>
          </p:cNvSpPr>
          <p:nvPr/>
        </p:nvSpPr>
        <p:spPr bwMode="auto">
          <a:xfrm>
            <a:off x="3810000" y="1279002"/>
            <a:ext cx="1828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came</a:t>
            </a:r>
          </a:p>
        </p:txBody>
      </p:sp>
      <p:sp>
        <p:nvSpPr>
          <p:cNvPr id="14" name="Rectangle 2"/>
          <p:cNvSpPr txBox="1">
            <a:spLocks noChangeArrowheads="1"/>
          </p:cNvSpPr>
          <p:nvPr/>
        </p:nvSpPr>
        <p:spPr bwMode="auto">
          <a:xfrm>
            <a:off x="4953000" y="4631802"/>
            <a:ext cx="8001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a:t>
            </a:r>
          </a:p>
        </p:txBody>
      </p:sp>
      <p:sp>
        <p:nvSpPr>
          <p:cNvPr id="15" name="Rectangle 2"/>
          <p:cNvSpPr txBox="1">
            <a:spLocks noChangeArrowheads="1"/>
          </p:cNvSpPr>
          <p:nvPr/>
        </p:nvSpPr>
        <p:spPr bwMode="auto">
          <a:xfrm>
            <a:off x="2362200" y="26670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err="1">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es</a:t>
            </a:r>
            <a:endPar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16" name="Rectangle 2"/>
          <p:cNvSpPr txBox="1">
            <a:spLocks noChangeArrowheads="1"/>
          </p:cNvSpPr>
          <p:nvPr/>
        </p:nvSpPr>
        <p:spPr bwMode="auto">
          <a:xfrm>
            <a:off x="5181600" y="4022202"/>
            <a:ext cx="8001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a:t>
            </a:r>
          </a:p>
        </p:txBody>
      </p:sp>
      <p:sp>
        <p:nvSpPr>
          <p:cNvPr id="17" name="Rectangle 2"/>
          <p:cNvSpPr txBox="1">
            <a:spLocks noChangeArrowheads="1"/>
          </p:cNvSpPr>
          <p:nvPr/>
        </p:nvSpPr>
        <p:spPr bwMode="auto">
          <a:xfrm>
            <a:off x="1981200" y="5317602"/>
            <a:ext cx="8001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n</a:t>
            </a:r>
          </a:p>
        </p:txBody>
      </p:sp>
      <p:sp>
        <p:nvSpPr>
          <p:cNvPr id="18" name="Rectangle 2"/>
          <p:cNvSpPr txBox="1">
            <a:spLocks noChangeArrowheads="1"/>
          </p:cNvSpPr>
          <p:nvPr/>
        </p:nvSpPr>
        <p:spPr bwMode="auto">
          <a:xfrm>
            <a:off x="4876800" y="5317602"/>
            <a:ext cx="838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1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err="1">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i</a:t>
            </a:r>
            <a:endPar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6" presetClass="entr" presetSubtype="32" fill="hold" grpId="2"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out)">
                                      <p:cBhvr>
                                        <p:cTn id="11" dur="1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5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50"/>
                                        <p:tgtEl>
                                          <p:spTgt spid="15"/>
                                        </p:tgtEl>
                                      </p:cBhvr>
                                    </p:animEffect>
                                  </p:childTnLst>
                                </p:cTn>
                              </p:par>
                              <p:par>
                                <p:cTn id="53" presetID="0" presetClass="path" presetSubtype="0" accel="50000" decel="50000" fill="hold" grpId="2" nodeType="withEffect">
                                  <p:stCondLst>
                                    <p:cond delay="0"/>
                                  </p:stCondLst>
                                  <p:childTnLst>
                                    <p:animMotion origin="layout" path="M 1.11022E-16 -4.81481E-6 C -0.03316 -0.00416 -0.06649 -0.00833 -0.11163 -0.00486 C -0.1566 -0.00138 -0.22205 0.00093 -0.27083 0.02038 C -0.31962 0.03982 -0.36615 0.07454 -0.40382 0.11135 C -0.44149 0.14815 -0.47257 0.19862 -0.4967 0.24121 C -0.52083 0.28426 -0.53576 0.33241 -0.54826 0.36945 C -0.56076 0.40649 -0.56667 0.44399 -0.57153 0.46366 " pathEditMode="relative" rAng="0" ptsTypes="aaaaaaa">
                                      <p:cBhvr>
                                        <p:cTn id="54" dur="2000" fill="hold"/>
                                        <p:tgtEl>
                                          <p:spTgt spid="5"/>
                                        </p:tgtEl>
                                        <p:attrNameLst>
                                          <p:attrName>ppt_x</p:attrName>
                                          <p:attrName>ppt_y</p:attrName>
                                        </p:attrNameLst>
                                      </p:cBhvr>
                                      <p:rCtr x="-28576" y="22755"/>
                                    </p:animMotion>
                                  </p:childTnLst>
                                </p:cTn>
                              </p:par>
                              <p:par>
                                <p:cTn id="55" presetID="0" presetClass="path" presetSubtype="0" accel="50000" decel="50000" fill="hold" grpId="2" nodeType="withEffect">
                                  <p:stCondLst>
                                    <p:cond delay="0"/>
                                  </p:stCondLst>
                                  <p:childTnLst>
                                    <p:animMotion origin="layout" path="M 0 -4.81481E-6 C -0.01458 0.0044 -0.06285 0.01875 -0.0875 0.02663 C -0.11215 0.0345 -0.13194 0.03264 -0.14826 0.04792 C -0.16458 0.0632 -0.17934 0.08843 -0.18507 0.11922 C -0.1908 0.14977 -0.18646 0.20232 -0.18247 0.23149 C -0.17847 0.26065 -0.1724 0.27176 -0.16146 0.29422 C -0.15052 0.31644 -0.12622 0.35047 -0.11701 0.36528 " pathEditMode="relative" rAng="0" ptsTypes="aaaaaaa">
                                      <p:cBhvr>
                                        <p:cTn id="56" dur="2000" fill="hold"/>
                                        <p:tgtEl>
                                          <p:spTgt spid="9"/>
                                        </p:tgtEl>
                                        <p:attrNameLst>
                                          <p:attrName>ppt_x</p:attrName>
                                          <p:attrName>ppt_y</p:attrName>
                                        </p:attrNameLst>
                                      </p:cBhvr>
                                      <p:rCtr x="-9549" y="18264"/>
                                    </p:animMotion>
                                  </p:childTnLst>
                                </p:cTn>
                              </p:par>
                              <p:par>
                                <p:cTn id="57" presetID="0" presetClass="path" presetSubtype="0" accel="50000" decel="50000" fill="hold" grpId="2" nodeType="withEffect">
                                  <p:stCondLst>
                                    <p:cond delay="0"/>
                                  </p:stCondLst>
                                  <p:childTnLst>
                                    <p:animMotion origin="layout" path="M -3.33333E-6 -4.07407E-6 C 0.01181 0.0088 0.03716 0.02871 0.07084 0.05209 C 0.10452 0.07547 0.16598 0.11713 0.20174 0.14028 C 0.2375 0.1632 0.25486 0.17246 0.28577 0.19028 C 0.31667 0.20811 0.35677 0.23357 0.3875 0.24676 C 0.41823 0.25996 0.45278 0.26505 0.4698 0.26968 " pathEditMode="relative" rAng="0" ptsTypes="aaaaaa">
                                      <p:cBhvr>
                                        <p:cTn id="58" dur="2000" fill="hold"/>
                                        <p:tgtEl>
                                          <p:spTgt spid="10"/>
                                        </p:tgtEl>
                                        <p:attrNameLst>
                                          <p:attrName>ppt_x</p:attrName>
                                          <p:attrName>ppt_y</p:attrName>
                                        </p:attrNameLst>
                                      </p:cBhvr>
                                      <p:rCtr x="23490" y="13472"/>
                                    </p:animMotion>
                                  </p:childTnLst>
                                </p:cTn>
                              </p:par>
                              <p:par>
                                <p:cTn id="59" presetID="0" presetClass="path" presetSubtype="0" accel="50000" decel="50000" fill="hold" grpId="2" nodeType="withEffect">
                                  <p:stCondLst>
                                    <p:cond delay="0"/>
                                  </p:stCondLst>
                                  <p:childTnLst>
                                    <p:animMotion origin="layout" path="M 3.33333E-6 7.40741E-7 C 0.01788 0.00023 0.03576 0.00046 0.0658 0.0118 C 0.09583 0.02315 0.14392 0.04398 0.17986 0.06759 C 0.2158 0.0912 0.25468 0.13009 0.28107 0.1537 C 0.30746 0.17731 0.3243 0.19051 0.33836 0.20972 C 0.35243 0.22893 0.35989 0.25694 0.36562 0.26944 " pathEditMode="relative" rAng="0" ptsTypes="aaaaaa">
                                      <p:cBhvr>
                                        <p:cTn id="60" dur="2000" fill="hold"/>
                                        <p:tgtEl>
                                          <p:spTgt spid="13"/>
                                        </p:tgtEl>
                                        <p:attrNameLst>
                                          <p:attrName>ppt_x</p:attrName>
                                          <p:attrName>ppt_y</p:attrName>
                                        </p:attrNameLst>
                                      </p:cBhvr>
                                      <p:rCtr x="18281" y="13472"/>
                                    </p:animMotion>
                                  </p:childTnLst>
                                </p:cTn>
                              </p:par>
                              <p:par>
                                <p:cTn id="61" presetID="0" presetClass="path" presetSubtype="0" accel="50000" decel="50000" fill="hold" grpId="2" nodeType="withEffect">
                                  <p:stCondLst>
                                    <p:cond delay="0"/>
                                  </p:stCondLst>
                                  <p:childTnLst>
                                    <p:animMotion origin="layout" path="M -3.33333E-6 3.33333E-6 L 0.03525 0.1699 " pathEditMode="relative" rAng="0" ptsTypes="AA">
                                      <p:cBhvr>
                                        <p:cTn id="62" dur="2000" fill="hold"/>
                                        <p:tgtEl>
                                          <p:spTgt spid="11"/>
                                        </p:tgtEl>
                                        <p:attrNameLst>
                                          <p:attrName>ppt_x</p:attrName>
                                          <p:attrName>ppt_y</p:attrName>
                                        </p:attrNameLst>
                                      </p:cBhvr>
                                      <p:rCtr x="1753" y="8495"/>
                                    </p:animMotion>
                                  </p:childTnLst>
                                </p:cTn>
                              </p:par>
                              <p:par>
                                <p:cTn id="63" presetID="0" presetClass="path" presetSubtype="0" accel="50000" decel="50000" fill="hold" grpId="2" nodeType="withEffect">
                                  <p:stCondLst>
                                    <p:cond delay="0"/>
                                  </p:stCondLst>
                                  <p:childTnLst>
                                    <p:animMotion origin="layout" path="M 3.33333E-6 -3.7037E-6 C 0.00139 0.01783 -0.00139 0.07894 0.00816 0.10649 C 0.01771 0.13403 0.02361 0.15348 0.05764 0.16528 C 0.09166 0.17709 0.13385 0.1757 0.21267 0.17709 C 0.29149 0.17848 0.44566 0.17431 0.53021 0.17385 C 0.61493 0.17338 0.67864 0.17686 0.72031 0.17385 C 0.76198 0.17084 0.76666 0.16528 0.78021 0.15556 C 0.79357 0.14584 0.79687 0.12986 0.80121 0.11598 C 0.80555 0.10209 0.80538 0.08125 0.80625 0.07223 " pathEditMode="relative" rAng="0" ptsTypes="aaaaaaaaa">
                                      <p:cBhvr>
                                        <p:cTn id="64" dur="2000" fill="hold"/>
                                        <p:tgtEl>
                                          <p:spTgt spid="12"/>
                                        </p:tgtEl>
                                        <p:attrNameLst>
                                          <p:attrName>ppt_x</p:attrName>
                                          <p:attrName>ppt_y</p:attrName>
                                        </p:attrNameLst>
                                      </p:cBhvr>
                                      <p:rCtr x="40243" y="8912"/>
                                    </p:animMotion>
                                  </p:childTnLst>
                                </p:cTn>
                              </p:par>
                              <p:par>
                                <p:cTn id="65" presetID="0" presetClass="path" presetSubtype="0" accel="50000" decel="50000" fill="hold" grpId="2" nodeType="withEffect">
                                  <p:stCondLst>
                                    <p:cond delay="0"/>
                                  </p:stCondLst>
                                  <p:childTnLst>
                                    <p:animMotion origin="layout" path="M 3.33333E-6 -3.7037E-6 C 0.00156 0.02824 0.0033 0.05649 0.00243 0.07755 C 0.00156 0.09861 0.00382 0.11343 -0.00504 0.12639 C -0.01389 0.13936 -0.025 0.15024 -0.0507 0.1551 C -0.07674 0.15996 -0.12657 0.15533 -0.1599 0.1551 C -0.19271 0.15486 -0.2257 0.15625 -0.24948 0.15348 C -0.27327 0.1507 -0.2908 0.14699 -0.30261 0.1382 C -0.31441 0.1294 -0.31407 0.11875 -0.31997 0.10139 C -0.32587 0.08403 -0.3342 0.05579 -0.33785 0.03473 C -0.3415 0.01366 -0.34115 -0.01226 -0.34202 -0.02476 " pathEditMode="relative" rAng="0" ptsTypes="aaaaaaaaaa">
                                      <p:cBhvr>
                                        <p:cTn id="66" dur="2000" fill="hold"/>
                                        <p:tgtEl>
                                          <p:spTgt spid="6"/>
                                        </p:tgtEl>
                                        <p:attrNameLst>
                                          <p:attrName>ppt_x</p:attrName>
                                          <p:attrName>ppt_y</p:attrName>
                                        </p:attrNameLst>
                                      </p:cBhvr>
                                      <p:rCtr x="-16910" y="6759"/>
                                    </p:animMotion>
                                  </p:childTnLst>
                                </p:cTn>
                              </p:par>
                              <p:par>
                                <p:cTn id="67" presetID="0" presetClass="path" presetSubtype="0" accel="50000" decel="50000" fill="hold" grpId="2" nodeType="withEffect">
                                  <p:stCondLst>
                                    <p:cond delay="0"/>
                                  </p:stCondLst>
                                  <p:childTnLst>
                                    <p:animMotion origin="layout" path="M 0 -3.7037E-6 C -0.00191 0.01528 -0.00295 0.06667 -0.01128 0.09121 C -0.01962 0.11574 -0.03038 0.13403 -0.05 0.14723 C -0.06962 0.16042 -0.09983 0.16574 -0.12882 0.17061 C -0.15781 0.17547 -0.19201 0.17709 -0.22413 0.17662 C -0.25625 0.17616 -0.29323 0.17431 -0.32118 0.16829 C -0.34913 0.16227 -0.375 0.15232 -0.39167 0.14051 C -0.40833 0.12871 -0.41406 0.11412 -0.42118 0.09792 C -0.4283 0.08172 -0.43108 0.06389 -0.4342 0.04329 C -0.43733 0.02269 -0.43924 -0.01111 -0.44045 -0.02546 " pathEditMode="relative" rAng="0" ptsTypes="aaaaaaaaaa">
                                      <p:cBhvr>
                                        <p:cTn id="68" dur="2000" fill="hold"/>
                                        <p:tgtEl>
                                          <p:spTgt spid="8"/>
                                        </p:tgtEl>
                                        <p:attrNameLst>
                                          <p:attrName>ppt_x</p:attrName>
                                          <p:attrName>ppt_y</p:attrName>
                                        </p:attrNameLst>
                                      </p:cBhvr>
                                      <p:rCtr x="-22031" y="7569"/>
                                    </p:animMotion>
                                  </p:childTnLst>
                                </p:cTn>
                              </p:par>
                              <p:par>
                                <p:cTn id="69" presetID="0" presetClass="path" presetSubtype="0" accel="50000" decel="50000" fill="hold" grpId="2" nodeType="withEffect">
                                  <p:stCondLst>
                                    <p:cond delay="0"/>
                                  </p:stCondLst>
                                  <p:childTnLst>
                                    <p:animMotion origin="layout" path="M 3.33333E-6 1.85185E-6 C -0.00677 -0.00232 -0.03056 -0.00486 -0.0408 -0.01389 C -0.05104 -0.02292 -0.05712 -0.03588 -0.06129 -0.05394 C -0.06545 -0.07199 -0.06528 -0.10834 -0.06632 -0.12269 " pathEditMode="relative" rAng="0" ptsTypes="aaaa">
                                      <p:cBhvr>
                                        <p:cTn id="70" dur="2000" fill="hold"/>
                                        <p:tgtEl>
                                          <p:spTgt spid="14"/>
                                        </p:tgtEl>
                                        <p:attrNameLst>
                                          <p:attrName>ppt_x</p:attrName>
                                          <p:attrName>ppt_y</p:attrName>
                                        </p:attrNameLst>
                                      </p:cBhvr>
                                      <p:rCtr x="-3316" y="-6134"/>
                                    </p:animMotion>
                                  </p:childTnLst>
                                </p:cTn>
                              </p:par>
                              <p:par>
                                <p:cTn id="71" presetID="0" presetClass="path" presetSubtype="0" accel="50000" decel="50000" fill="hold" grpId="2" nodeType="withEffect">
                                  <p:stCondLst>
                                    <p:cond delay="0"/>
                                  </p:stCondLst>
                                  <p:childTnLst>
                                    <p:animMotion origin="layout" path="M 3.33333E-6 -3.7037E-6 C -0.00504 -0.00092 -0.02066 -0.00139 -0.03039 -0.00555 C -0.04011 -0.00972 -0.05226 -0.02106 -0.05799 -0.025 " pathEditMode="relative" rAng="0" ptsTypes="aaa">
                                      <p:cBhvr>
                                        <p:cTn id="72" dur="2000" fill="hold"/>
                                        <p:tgtEl>
                                          <p:spTgt spid="16"/>
                                        </p:tgtEl>
                                        <p:attrNameLst>
                                          <p:attrName>ppt_x</p:attrName>
                                          <p:attrName>ppt_y</p:attrName>
                                        </p:attrNameLst>
                                      </p:cBhvr>
                                      <p:rCtr x="-2899" y="-1250"/>
                                    </p:animMotion>
                                  </p:childTnLst>
                                </p:cTn>
                              </p:par>
                              <p:par>
                                <p:cTn id="73" presetID="0" presetClass="path" presetSubtype="0" accel="50000" decel="50000" fill="hold" grpId="2" nodeType="withEffect">
                                  <p:stCondLst>
                                    <p:cond delay="0"/>
                                  </p:stCondLst>
                                  <p:childTnLst>
                                    <p:animMotion origin="layout" path="M 3.33333E-6 0.00023 L 0.02743 -0.22269 " pathEditMode="relative" rAng="0" ptsTypes="AA">
                                      <p:cBhvr>
                                        <p:cTn id="74" dur="2000" fill="hold"/>
                                        <p:tgtEl>
                                          <p:spTgt spid="18"/>
                                        </p:tgtEl>
                                        <p:attrNameLst>
                                          <p:attrName>ppt_x</p:attrName>
                                          <p:attrName>ppt_y</p:attrName>
                                        </p:attrNameLst>
                                      </p:cBhvr>
                                      <p:rCtr x="1372" y="-11157"/>
                                    </p:animMotion>
                                  </p:childTnLst>
                                </p:cTn>
                              </p:par>
                              <p:par>
                                <p:cTn id="75" presetID="0" presetClass="path" presetSubtype="0" accel="50000" decel="50000" fill="hold" grpId="2" nodeType="withEffect">
                                  <p:stCondLst>
                                    <p:cond delay="0"/>
                                  </p:stCondLst>
                                  <p:childTnLst>
                                    <p:animMotion origin="layout" path="M 3.33333E-6 1.85185E-6 C 0.00416 0.01342 0.0085 0.02708 0.02257 0.03657 C 0.03663 0.04606 0.05694 0.05185 0.0842 0.05671 C 0.11146 0.06157 0.15972 0.06389 0.18593 0.06551 C 0.21215 0.06713 0.22309 0.06782 0.24201 0.0662 C 0.26093 0.06458 0.28784 0.06481 0.3 0.05555 C 0.31215 0.04629 0.31146 0.04074 0.31545 0.01065 C 0.31944 -0.01945 0.32222 -0.08681 0.32378 -0.12546 C 0.32534 -0.16412 0.32482 -0.20116 0.325 -0.22107 " pathEditMode="relative" rAng="0" ptsTypes="aaaaaaaaa">
                                      <p:cBhvr>
                                        <p:cTn id="76" dur="2000" fill="hold"/>
                                        <p:tgtEl>
                                          <p:spTgt spid="17"/>
                                        </p:tgtEl>
                                        <p:attrNameLst>
                                          <p:attrName>ppt_x</p:attrName>
                                          <p:attrName>ppt_y</p:attrName>
                                        </p:attrNameLst>
                                      </p:cBhvr>
                                      <p:rCtr x="16267" y="-7662"/>
                                    </p:animMotion>
                                  </p:childTnLst>
                                </p:cTn>
                              </p:par>
                              <p:par>
                                <p:cTn id="77" presetID="0" presetClass="path" presetSubtype="0" accel="50000" decel="50000" fill="hold" grpId="2" nodeType="withEffect">
                                  <p:stCondLst>
                                    <p:cond delay="0"/>
                                  </p:stCondLst>
                                  <p:childTnLst>
                                    <p:animMotion origin="layout" path="M 3.33333E-6 3.33333E-6 C 0.01198 0.00139 0.04548 0.00277 0.07205 0.00833 C 0.09861 0.01389 0.13177 0.02176 0.1592 0.03287 C 0.18663 0.04398 0.21128 0.05949 0.23628 0.07546 C 0.26128 0.09143 0.29479 0.11319 0.30955 0.12893 C 0.3243 0.14467 0.32152 0.16134 0.32465 0.1699 " pathEditMode="relative" rAng="0" ptsTypes="aaaaaa">
                                      <p:cBhvr>
                                        <p:cTn id="78" dur="2000" fill="hold"/>
                                        <p:tgtEl>
                                          <p:spTgt spid="15"/>
                                        </p:tgtEl>
                                        <p:attrNameLst>
                                          <p:attrName>ppt_x</p:attrName>
                                          <p:attrName>ppt_y</p:attrName>
                                        </p:attrNameLst>
                                      </p:cBhvr>
                                      <p:rCtr x="16233" y="8495"/>
                                    </p:animMotion>
                                  </p:childTnLst>
                                </p:cTn>
                              </p:par>
                              <p:par>
                                <p:cTn id="79" presetID="10" presetClass="exit" presetSubtype="0" fill="hold" grpId="1" nodeType="withEffect">
                                  <p:stCondLst>
                                    <p:cond delay="0"/>
                                  </p:stCondLst>
                                  <p:childTnLst>
                                    <p:animEffect transition="out" filter="fade">
                                      <p:cBhvr>
                                        <p:cTn id="80" dur="1250"/>
                                        <p:tgtEl>
                                          <p:spTgt spid="3074"/>
                                        </p:tgtEl>
                                      </p:cBhvr>
                                    </p:animEffect>
                                    <p:set>
                                      <p:cBhvr>
                                        <p:cTn id="81" dur="1" fill="hold">
                                          <p:stCondLst>
                                            <p:cond delay="1249"/>
                                          </p:stCondLst>
                                        </p:cTn>
                                        <p:tgtEl>
                                          <p:spTgt spid="3074"/>
                                        </p:tgtEl>
                                        <p:attrNameLst>
                                          <p:attrName>style.visibility</p:attrName>
                                        </p:attrNameLst>
                                      </p:cBhvr>
                                      <p:to>
                                        <p:strVal val="hidden"/>
                                      </p:to>
                                    </p:se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
                                        <p:tgtEl>
                                          <p:spTgt spid="7"/>
                                        </p:tgtEl>
                                      </p:cBhvr>
                                    </p:animEffect>
                                  </p:childTnLst>
                                </p:cTn>
                              </p:par>
                              <p:par>
                                <p:cTn id="86" presetID="10" presetClass="exit" presetSubtype="0" fill="hold" grpId="1" nodeType="withEffect">
                                  <p:stCondLst>
                                    <p:cond delay="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9"/>
                                        </p:tgtEl>
                                      </p:cBhvr>
                                    </p:animEffect>
                                    <p:set>
                                      <p:cBhvr>
                                        <p:cTn id="100" dur="1" fill="hold">
                                          <p:stCondLst>
                                            <p:cond delay="499"/>
                                          </p:stCondLst>
                                        </p:cTn>
                                        <p:tgtEl>
                                          <p:spTgt spid="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7"/>
                                        </p:tgtEl>
                                      </p:cBhvr>
                                    </p:animEffect>
                                    <p:set>
                                      <p:cBhvr>
                                        <p:cTn id="121" dur="1" fill="hold">
                                          <p:stCondLst>
                                            <p:cond delay="499"/>
                                          </p:stCondLst>
                                        </p:cTn>
                                        <p:tgtEl>
                                          <p:spTgt spid="1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4" grpId="0"/>
      <p:bldP spid="3074" grpId="1"/>
      <p:bldP spid="3074" grpId="2"/>
      <p:bldP spid="5" grpId="0"/>
      <p:bldP spid="5" grpId="1"/>
      <p:bldP spid="5" grpId="2"/>
      <p:bldP spid="6" grpId="0"/>
      <p:bldP spid="6" grpId="1"/>
      <p:bldP spid="6"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bwMode="auto">
          <a:xfrm>
            <a:off x="457200" y="533400"/>
            <a:ext cx="6477000" cy="244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despised + rejected</a:t>
            </a:r>
          </a:p>
          <a:p>
            <a:pPr algn="l" eaLnBrk="1" hangingPunct="1"/>
            <a:r>
              <a:rPr lang="en-US" altLang="en-US"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God  </a:t>
            </a:r>
            <a:r>
              <a:rPr lang="en-US" altLang="en-US" sz="4800"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a:t>
            </a:r>
            <a:r>
              <a:rPr lang="en-US" altLang="en-US"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 sorrows + grief </a:t>
            </a:r>
          </a:p>
          <a:p>
            <a:pPr algn="l"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 ( –</a:t>
            </a:r>
            <a:r>
              <a:rPr lang="en-US" altLang="en-US"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esteemed )</a:t>
            </a:r>
            <a:endParaRPr lang="en-US" altLang="en-US" sz="3200" b="1" kern="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295400"/>
            <a:ext cx="8229600" cy="449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He is despised and rejected          by men, A Man of sorrows and acquainted with grief. And we hid, as it were, our faces from Him; He was despised, and we did not esteem Him.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Isaiah 53:3 </a:t>
            </a:r>
          </a:p>
        </p:txBody>
      </p:sp>
      <p:sp>
        <p:nvSpPr>
          <p:cNvPr id="5" name="Rectangle 2"/>
          <p:cNvSpPr txBox="1">
            <a:spLocks noChangeArrowheads="1"/>
          </p:cNvSpPr>
          <p:nvPr/>
        </p:nvSpPr>
        <p:spPr bwMode="auto">
          <a:xfrm>
            <a:off x="2667000" y="3276600"/>
            <a:ext cx="106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1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o</a:t>
            </a:r>
            <a:endParaRPr lang="en-US" altLang="en-US" sz="32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6" name="Rectangle 2"/>
          <p:cNvSpPr txBox="1">
            <a:spLocks noChangeArrowheads="1"/>
          </p:cNvSpPr>
          <p:nvPr/>
        </p:nvSpPr>
        <p:spPr bwMode="auto">
          <a:xfrm>
            <a:off x="2057400" y="1279002"/>
            <a:ext cx="2971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despised</a:t>
            </a:r>
          </a:p>
        </p:txBody>
      </p:sp>
      <p:sp>
        <p:nvSpPr>
          <p:cNvPr id="7" name="Rectangle 2"/>
          <p:cNvSpPr txBox="1">
            <a:spLocks noChangeArrowheads="1"/>
          </p:cNvSpPr>
          <p:nvPr/>
        </p:nvSpPr>
        <p:spPr bwMode="auto">
          <a:xfrm>
            <a:off x="1752600" y="3962400"/>
            <a:ext cx="91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a:t>
            </a:r>
            <a:endParaRPr lang="en-US" altLang="en-US" sz="32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8" name="Rectangle 2"/>
          <p:cNvSpPr txBox="1">
            <a:spLocks noChangeArrowheads="1"/>
          </p:cNvSpPr>
          <p:nvPr/>
        </p:nvSpPr>
        <p:spPr bwMode="auto">
          <a:xfrm>
            <a:off x="1143000" y="1295400"/>
            <a:ext cx="91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G</a:t>
            </a:r>
            <a:endParaRPr lang="en-US" altLang="en-US" sz="3200" b="1" kern="0"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9" name="Rectangle 2"/>
          <p:cNvSpPr txBox="1">
            <a:spLocks noChangeArrowheads="1"/>
          </p:cNvSpPr>
          <p:nvPr/>
        </p:nvSpPr>
        <p:spPr bwMode="auto">
          <a:xfrm>
            <a:off x="5334000" y="1355202"/>
            <a:ext cx="2667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rejected</a:t>
            </a:r>
          </a:p>
        </p:txBody>
      </p:sp>
      <p:sp>
        <p:nvSpPr>
          <p:cNvPr id="10" name="Rectangle 2"/>
          <p:cNvSpPr txBox="1">
            <a:spLocks noChangeArrowheads="1"/>
          </p:cNvSpPr>
          <p:nvPr/>
        </p:nvSpPr>
        <p:spPr bwMode="auto">
          <a:xfrm>
            <a:off x="4572000" y="1964802"/>
            <a:ext cx="2971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sorrows</a:t>
            </a:r>
          </a:p>
        </p:txBody>
      </p:sp>
      <p:sp>
        <p:nvSpPr>
          <p:cNvPr id="11" name="Rectangle 2"/>
          <p:cNvSpPr txBox="1">
            <a:spLocks noChangeArrowheads="1"/>
          </p:cNvSpPr>
          <p:nvPr/>
        </p:nvSpPr>
        <p:spPr bwMode="auto">
          <a:xfrm>
            <a:off x="3886200" y="2650602"/>
            <a:ext cx="1981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grief</a:t>
            </a:r>
          </a:p>
        </p:txBody>
      </p:sp>
      <p:sp>
        <p:nvSpPr>
          <p:cNvPr id="12" name="Rectangle 2"/>
          <p:cNvSpPr txBox="1">
            <a:spLocks noChangeArrowheads="1"/>
          </p:cNvSpPr>
          <p:nvPr/>
        </p:nvSpPr>
        <p:spPr bwMode="auto">
          <a:xfrm>
            <a:off x="1219200" y="4724400"/>
            <a:ext cx="2819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esteem</a:t>
            </a:r>
          </a:p>
        </p:txBody>
      </p:sp>
      <p:sp>
        <p:nvSpPr>
          <p:cNvPr id="13" name="Rectangle 2"/>
          <p:cNvSpPr txBox="1">
            <a:spLocks noChangeArrowheads="1"/>
          </p:cNvSpPr>
          <p:nvPr/>
        </p:nvSpPr>
        <p:spPr bwMode="auto">
          <a:xfrm>
            <a:off x="3276600" y="4022202"/>
            <a:ext cx="10668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err="1">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ed</a:t>
            </a:r>
            <a:endPar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2"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par>
                                <p:cTn id="37" presetID="0" presetClass="path" presetSubtype="0" accel="50000" decel="50000" fill="hold" grpId="2" nodeType="withEffect">
                                  <p:stCondLst>
                                    <p:cond delay="0"/>
                                  </p:stCondLst>
                                  <p:childTnLst>
                                    <p:animMotion origin="layout" path="M 5.55112E-17 7.40741E-7 L -0.06285 -0.1162 " pathEditMode="relative" rAng="0" ptsTypes="AA">
                                      <p:cBhvr>
                                        <p:cTn id="38" dur="2000" fill="hold"/>
                                        <p:tgtEl>
                                          <p:spTgt spid="6"/>
                                        </p:tgtEl>
                                        <p:attrNameLst>
                                          <p:attrName>ppt_x</p:attrName>
                                          <p:attrName>ppt_y</p:attrName>
                                        </p:attrNameLst>
                                      </p:cBhvr>
                                      <p:rCtr x="-3142" y="-5810"/>
                                    </p:animMotion>
                                  </p:childTnLst>
                                </p:cTn>
                              </p:par>
                              <p:par>
                                <p:cTn id="39" presetID="0" presetClass="path" presetSubtype="0" accel="50000" decel="50000" fill="hold" grpId="2" nodeType="withEffect">
                                  <p:stCondLst>
                                    <p:cond delay="0"/>
                                  </p:stCondLst>
                                  <p:childTnLst>
                                    <p:animMotion origin="layout" path="M 3.33333E-6 -4.81481E-6 C -0.00018 -0.00833 0.0033 -0.03541 -0.00087 -0.05069 C -0.00504 -0.06597 -0.01233 -0.08194 -0.02518 -0.09189 C -0.03802 -0.10185 -0.06077 -0.10648 -0.07778 -0.11087 C -0.09479 -0.11527 -0.11702 -0.11643 -0.12743 -0.11805 " pathEditMode="relative" rAng="0" ptsTypes="aaaaa">
                                      <p:cBhvr>
                                        <p:cTn id="40" dur="2000" fill="hold"/>
                                        <p:tgtEl>
                                          <p:spTgt spid="9"/>
                                        </p:tgtEl>
                                        <p:attrNameLst>
                                          <p:attrName>ppt_x</p:attrName>
                                          <p:attrName>ppt_y</p:attrName>
                                        </p:attrNameLst>
                                      </p:cBhvr>
                                      <p:rCtr x="-6215" y="-5903"/>
                                    </p:animMotion>
                                  </p:childTnLst>
                                </p:cTn>
                              </p:par>
                              <p:par>
                                <p:cTn id="41" presetID="0" presetClass="path" presetSubtype="0" accel="50000" decel="50000" fill="hold" grpId="2" nodeType="withEffect">
                                  <p:stCondLst>
                                    <p:cond delay="0"/>
                                  </p:stCondLst>
                                  <p:childTnLst>
                                    <p:animMotion origin="layout" path="M 0 -2.22222E-6 L -0.09514 -0.01481 " pathEditMode="relative" rAng="0" ptsTypes="AA">
                                      <p:cBhvr>
                                        <p:cTn id="42" dur="2000" fill="hold"/>
                                        <p:tgtEl>
                                          <p:spTgt spid="8"/>
                                        </p:tgtEl>
                                        <p:attrNameLst>
                                          <p:attrName>ppt_x</p:attrName>
                                          <p:attrName>ppt_y</p:attrName>
                                        </p:attrNameLst>
                                      </p:cBhvr>
                                      <p:rCtr x="-4757" y="-741"/>
                                    </p:animMotion>
                                  </p:childTnLst>
                                </p:cTn>
                              </p:par>
                              <p:par>
                                <p:cTn id="43" presetID="0" presetClass="path" presetSubtype="0" accel="50000" decel="50000" fill="hold" grpId="2" nodeType="withEffect">
                                  <p:stCondLst>
                                    <p:cond delay="0"/>
                                  </p:stCondLst>
                                  <p:childTnLst>
                                    <p:animMotion origin="layout" path="M 1.11022E-16 7.40741E-7 L -0.26545 -0.10995 " pathEditMode="relative" rAng="0" ptsTypes="AA">
                                      <p:cBhvr>
                                        <p:cTn id="44" dur="2000" fill="hold"/>
                                        <p:tgtEl>
                                          <p:spTgt spid="10"/>
                                        </p:tgtEl>
                                        <p:attrNameLst>
                                          <p:attrName>ppt_x</p:attrName>
                                          <p:attrName>ppt_y</p:attrName>
                                        </p:attrNameLst>
                                      </p:cBhvr>
                                      <p:rCtr x="-13281" y="-5509"/>
                                    </p:animMotion>
                                  </p:childTnLst>
                                </p:cTn>
                              </p:par>
                              <p:par>
                                <p:cTn id="45" presetID="0" presetClass="path" presetSubtype="0" accel="50000" decel="50000" fill="hold" grpId="2" nodeType="withEffect">
                                  <p:stCondLst>
                                    <p:cond delay="0"/>
                                  </p:stCondLst>
                                  <p:childTnLst>
                                    <p:animMotion origin="layout" path="M -3.33333E-6 7.40741E-7 C 0.02778 0.00116 0.05573 0.00255 0.07344 -0.00509 C 0.09115 -0.01273 0.09966 -0.02199 0.10625 -0.0456 C 0.11285 -0.06921 0.11632 -0.11968 0.11268 -0.14676 C 0.10903 -0.17384 0.09011 -0.1956 0.0842 -0.20833 " pathEditMode="relative" rAng="0" ptsTypes="aaaaa">
                                      <p:cBhvr>
                                        <p:cTn id="46" dur="2000" fill="hold"/>
                                        <p:tgtEl>
                                          <p:spTgt spid="11"/>
                                        </p:tgtEl>
                                        <p:attrNameLst>
                                          <p:attrName>ppt_x</p:attrName>
                                          <p:attrName>ppt_y</p:attrName>
                                        </p:attrNameLst>
                                      </p:cBhvr>
                                      <p:rCtr x="5816" y="-10301"/>
                                    </p:animMotion>
                                  </p:childTnLst>
                                </p:cTn>
                              </p:par>
                              <p:par>
                                <p:cTn id="47" presetID="0" presetClass="path" presetSubtype="0" accel="50000" decel="50000" fill="hold" grpId="2" nodeType="withEffect">
                                  <p:stCondLst>
                                    <p:cond delay="0"/>
                                  </p:stCondLst>
                                  <p:childTnLst>
                                    <p:animMotion origin="layout" path="M 0 -1.11111E-6 L 0.18316 -0.40116 " pathEditMode="relative" rAng="0" ptsTypes="AA">
                                      <p:cBhvr>
                                        <p:cTn id="48" dur="2000" fill="hold"/>
                                        <p:tgtEl>
                                          <p:spTgt spid="12"/>
                                        </p:tgtEl>
                                        <p:attrNameLst>
                                          <p:attrName>ppt_x</p:attrName>
                                          <p:attrName>ppt_y</p:attrName>
                                        </p:attrNameLst>
                                      </p:cBhvr>
                                      <p:rCtr x="9149" y="-20069"/>
                                    </p:animMotion>
                                  </p:childTnLst>
                                </p:cTn>
                              </p:par>
                              <p:par>
                                <p:cTn id="49" presetID="0" presetClass="path" presetSubtype="0" accel="50000" decel="50000" fill="hold" grpId="2" nodeType="withEffect">
                                  <p:stCondLst>
                                    <p:cond delay="0"/>
                                  </p:stCondLst>
                                  <p:childTnLst>
                                    <p:animMotion origin="layout" path="M -0.00017 -1.11111E-6 L -0.2467 -0.30694 " pathEditMode="relative" rAng="0" ptsTypes="AA">
                                      <p:cBhvr>
                                        <p:cTn id="50" dur="2000" fill="hold"/>
                                        <p:tgtEl>
                                          <p:spTgt spid="5"/>
                                        </p:tgtEl>
                                        <p:attrNameLst>
                                          <p:attrName>ppt_x</p:attrName>
                                          <p:attrName>ppt_y</p:attrName>
                                        </p:attrNameLst>
                                      </p:cBhvr>
                                      <p:rCtr x="-12326" y="-15347"/>
                                    </p:animMotion>
                                  </p:childTnLst>
                                </p:cTn>
                              </p:par>
                              <p:par>
                                <p:cTn id="51" presetID="0" presetClass="path" presetSubtype="0" accel="50000" decel="50000" fill="hold" grpId="2" nodeType="withEffect">
                                  <p:stCondLst>
                                    <p:cond delay="0"/>
                                  </p:stCondLst>
                                  <p:childTnLst>
                                    <p:animMotion origin="layout" path="M 3.33333E-6 -1.11111E-6 C 0.00798 -0.01111 0.03611 -0.03819 0.04757 -0.06713 C 0.05902 -0.09606 0.07048 -0.14005 0.06875 -0.17338 C 0.06701 -0.20671 0.05382 -0.2375 0.0375 -0.26713 C 0.02118 -0.29676 -0.00486 -0.32824 -0.02917 -0.35116 C -0.05348 -0.37407 -0.09184 -0.39352 -0.10834 -0.40463 " pathEditMode="relative" rAng="0" ptsTypes="aaaaaa">
                                      <p:cBhvr>
                                        <p:cTn id="52" dur="2000" fill="hold"/>
                                        <p:tgtEl>
                                          <p:spTgt spid="7"/>
                                        </p:tgtEl>
                                        <p:attrNameLst>
                                          <p:attrName>ppt_x</p:attrName>
                                          <p:attrName>ppt_y</p:attrName>
                                        </p:attrNameLst>
                                      </p:cBhvr>
                                      <p:rCtr x="-1892" y="-20231"/>
                                    </p:animMotion>
                                  </p:childTnLst>
                                </p:cTn>
                              </p:par>
                              <p:par>
                                <p:cTn id="53" presetID="0" presetClass="path" presetSubtype="0" accel="50000" decel="50000" fill="hold" grpId="2" nodeType="withEffect">
                                  <p:stCondLst>
                                    <p:cond delay="0"/>
                                  </p:stCondLst>
                                  <p:childTnLst>
                                    <p:animMotion origin="layout" path="M 3.33333E-6 -3.7037E-6 C 0.00121 0.00162 0.00243 0.00348 0.01389 -3.7037E-6 C 0.02534 -0.00347 0.04809 -0.00601 0.0684 -0.02037 C 0.08871 -0.03472 0.11788 -0.05601 0.13541 -0.08611 C 0.15295 -0.1162 0.16632 -0.16504 0.17326 -0.20115 C 0.18021 -0.23726 0.17656 -0.28217 0.17743 -0.30347 " pathEditMode="relative" rAng="0" ptsTypes="aaaaaa">
                                      <p:cBhvr>
                                        <p:cTn id="54" dur="2000" fill="hold"/>
                                        <p:tgtEl>
                                          <p:spTgt spid="13"/>
                                        </p:tgtEl>
                                        <p:attrNameLst>
                                          <p:attrName>ppt_x</p:attrName>
                                          <p:attrName>ppt_y</p:attrName>
                                        </p:attrNameLst>
                                      </p:cBhvr>
                                      <p:rCtr x="9010" y="-15000"/>
                                    </p:animMotion>
                                  </p:childTnLst>
                                </p:cTn>
                              </p:par>
                              <p:par>
                                <p:cTn id="55" presetID="10" presetClass="exit" presetSubtype="0" fill="hold" grpId="1" nodeType="withEffect">
                                  <p:stCondLst>
                                    <p:cond delay="0"/>
                                  </p:stCondLst>
                                  <p:childTnLst>
                                    <p:animEffect transition="out" filter="fade">
                                      <p:cBhvr>
                                        <p:cTn id="56" dur="1750"/>
                                        <p:tgtEl>
                                          <p:spTgt spid="3074"/>
                                        </p:tgtEl>
                                      </p:cBhvr>
                                    </p:animEffect>
                                    <p:set>
                                      <p:cBhvr>
                                        <p:cTn id="57" dur="1" fill="hold">
                                          <p:stCondLst>
                                            <p:cond delay="1749"/>
                                          </p:stCondLst>
                                        </p:cTn>
                                        <p:tgtEl>
                                          <p:spTgt spid="3074"/>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
                                        <p:tgtEl>
                                          <p:spTgt spid="4"/>
                                        </p:tgtEl>
                                      </p:cBhvr>
                                    </p:animEffect>
                                  </p:childTnLst>
                                </p:cTn>
                              </p:par>
                              <p:par>
                                <p:cTn id="62" presetID="10" presetClass="exit" presetSubtype="0" fill="hold" grpId="1"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4" grpId="1"/>
      <p:bldP spid="307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4864608" y="2478024"/>
            <a:ext cx="40386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rgbClr val="FFFF00"/>
                  </a:solidFill>
                  <a:prstDash val="solid"/>
                </a:ln>
                <a:solidFill>
                  <a:srgbClr val="FF0000"/>
                </a:solidFill>
                <a:latin typeface="Calibri" panose="020F0502020204030204" pitchFamily="34" charset="0"/>
              </a:rPr>
              <a:t>.</a:t>
            </a:r>
            <a:r>
              <a:rPr lang="en-US" sz="4420" b="1" dirty="0">
                <a:ln w="6350" cmpd="sng">
                  <a:solidFill>
                    <a:srgbClr val="FFFF00"/>
                  </a:solidFill>
                  <a:prstDash val="solid"/>
                </a:ln>
                <a:solidFill>
                  <a:srgbClr val="FF0000"/>
                </a:solidFill>
                <a:latin typeface="Calibri" panose="020F0502020204030204" pitchFamily="34" charset="0"/>
              </a:rPr>
              <a:t>                         </a:t>
            </a:r>
            <a:r>
              <a:rPr lang="en-US" sz="1000" b="1" dirty="0">
                <a:ln w="6350" cmpd="sng">
                  <a:solidFill>
                    <a:srgbClr val="FFFF00"/>
                  </a:solidFill>
                  <a:prstDash val="solid"/>
                </a:ln>
                <a:solidFill>
                  <a:srgbClr val="FF0000"/>
                </a:solidFill>
                <a:latin typeface="Calibri" panose="020F0502020204030204" pitchFamily="34" charset="0"/>
              </a:rPr>
              <a:t>.</a:t>
            </a:r>
          </a:p>
        </p:txBody>
      </p:sp>
      <p:sp>
        <p:nvSpPr>
          <p:cNvPr id="3074" name="Rectangle 2"/>
          <p:cNvSpPr>
            <a:spLocks noGrp="1" noChangeArrowheads="1"/>
          </p:cNvSpPr>
          <p:nvPr>
            <p:ph type="title"/>
          </p:nvPr>
        </p:nvSpPr>
        <p:spPr>
          <a:xfrm>
            <a:off x="457200" y="1722438"/>
            <a:ext cx="8229600" cy="3840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For many deceivers have gone out into the world who do not confess Jesus Christ as coming in the flesh. This is a deceiver and an antichrist.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2</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nd</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1:7 </a:t>
            </a:r>
          </a:p>
        </p:txBody>
      </p:sp>
      <p:sp>
        <p:nvSpPr>
          <p:cNvPr id="6" name="Rectangle 2">
            <a:extLst>
              <a:ext uri="{FF2B5EF4-FFF2-40B4-BE49-F238E27FC236}">
                <a16:creationId xmlns:a16="http://schemas.microsoft.com/office/drawing/2014/main" id="{22632DCE-40C8-4EE7-BEB1-E6FFF1A988D7}"/>
              </a:ext>
            </a:extLst>
          </p:cNvPr>
          <p:cNvSpPr txBox="1">
            <a:spLocks noChangeArrowheads="1"/>
          </p:cNvSpPr>
          <p:nvPr/>
        </p:nvSpPr>
        <p:spPr bwMode="auto">
          <a:xfrm>
            <a:off x="4747363" y="2615381"/>
            <a:ext cx="4233797" cy="71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 not confess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57380" cy="6934200"/>
          </a:xfrm>
          <a:prstGeom prst="rect">
            <a:avLst/>
          </a:prstGeom>
        </p:spPr>
      </p:pic>
      <p:sp>
        <p:nvSpPr>
          <p:cNvPr id="3074" name="Rectangle 2"/>
          <p:cNvSpPr>
            <a:spLocks noGrp="1" noChangeArrowheads="1"/>
          </p:cNvSpPr>
          <p:nvPr>
            <p:ph type="title"/>
          </p:nvPr>
        </p:nvSpPr>
        <p:spPr>
          <a:xfrm>
            <a:off x="457200" y="1189038"/>
            <a:ext cx="8229600" cy="4297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Whoever transgresses and       does not abide in the doctrine of Christ does not have God. He who abides in the doctrine of Christ has both the Father and the Son.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2</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nd</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1:9</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7" name="Rectangle 2"/>
          <p:cNvSpPr txBox="1">
            <a:spLocks noChangeArrowheads="1"/>
          </p:cNvSpPr>
          <p:nvPr/>
        </p:nvSpPr>
        <p:spPr bwMode="auto">
          <a:xfrm>
            <a:off x="327502" y="1828800"/>
            <a:ext cx="409209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does not abide</a:t>
            </a:r>
          </a:p>
        </p:txBody>
      </p:sp>
      <p:sp>
        <p:nvSpPr>
          <p:cNvPr id="8" name="Rectangle 2"/>
          <p:cNvSpPr txBox="1">
            <a:spLocks noChangeArrowheads="1"/>
          </p:cNvSpPr>
          <p:nvPr/>
        </p:nvSpPr>
        <p:spPr bwMode="auto">
          <a:xfrm>
            <a:off x="3962400" y="1812402"/>
            <a:ext cx="3939698"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in the doctrine</a:t>
            </a:r>
          </a:p>
        </p:txBody>
      </p:sp>
      <p:sp>
        <p:nvSpPr>
          <p:cNvPr id="9" name="Rectangle 2"/>
          <p:cNvSpPr txBox="1">
            <a:spLocks noChangeArrowheads="1"/>
          </p:cNvSpPr>
          <p:nvPr/>
        </p:nvSpPr>
        <p:spPr bwMode="auto">
          <a:xfrm>
            <a:off x="7467600" y="1812402"/>
            <a:ext cx="1120298"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of</a:t>
            </a:r>
          </a:p>
        </p:txBody>
      </p:sp>
      <p:sp>
        <p:nvSpPr>
          <p:cNvPr id="10" name="Rectangle 2"/>
          <p:cNvSpPr txBox="1">
            <a:spLocks noChangeArrowheads="1"/>
          </p:cNvSpPr>
          <p:nvPr/>
        </p:nvSpPr>
        <p:spPr bwMode="auto">
          <a:xfrm>
            <a:off x="152400" y="2514600"/>
            <a:ext cx="20346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Christ</a:t>
            </a:r>
          </a:p>
        </p:txBody>
      </p:sp>
      <p:sp>
        <p:nvSpPr>
          <p:cNvPr id="11" name="Rectangle 2"/>
          <p:cNvSpPr txBox="1">
            <a:spLocks noChangeArrowheads="1"/>
          </p:cNvSpPr>
          <p:nvPr/>
        </p:nvSpPr>
        <p:spPr bwMode="auto">
          <a:xfrm>
            <a:off x="1676400" y="2438400"/>
            <a:ext cx="267369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does not</a:t>
            </a:r>
          </a:p>
        </p:txBody>
      </p:sp>
      <p:sp>
        <p:nvSpPr>
          <p:cNvPr id="12" name="Rectangle 2"/>
          <p:cNvSpPr txBox="1">
            <a:spLocks noChangeArrowheads="1"/>
          </p:cNvSpPr>
          <p:nvPr/>
        </p:nvSpPr>
        <p:spPr bwMode="auto">
          <a:xfrm>
            <a:off x="3853725" y="2498202"/>
            <a:ext cx="2775675"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have God</a:t>
            </a:r>
          </a:p>
        </p:txBody>
      </p:sp>
      <p:sp>
        <p:nvSpPr>
          <p:cNvPr id="6" name="Rectangle 2"/>
          <p:cNvSpPr txBox="1">
            <a:spLocks noChangeArrowheads="1"/>
          </p:cNvSpPr>
          <p:nvPr/>
        </p:nvSpPr>
        <p:spPr bwMode="auto">
          <a:xfrm>
            <a:off x="4457700" y="3565002"/>
            <a:ext cx="10287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000" b="1" dirty="0">
                <a:ln w="11430"/>
                <a:solidFill>
                  <a:srgbClr val="FFC000"/>
                </a:solidFill>
                <a:effectLst>
                  <a:glow rad="101600">
                    <a:schemeClr val="tx1"/>
                  </a:glow>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par>
                                <p:cTn id="30" presetID="0" presetClass="path" presetSubtype="0" accel="50000" decel="50000" fill="hold" grpId="2" nodeType="withEffect">
                                  <p:stCondLst>
                                    <p:cond delay="0"/>
                                  </p:stCondLst>
                                  <p:childTnLst>
                                    <p:animMotion origin="layout" path="M -3.88889E-6 -1.48148E-6 C 0.00139 0.01875 -0.00156 0.0831 0.00782 0.1125 C 0.01719 0.1419 0.03976 0.16273 0.05591 0.17662 C 0.07205 0.19051 0.08907 0.19121 0.10487 0.19607 C 0.12066 0.20093 0.14132 0.20417 0.15087 0.20625 " pathEditMode="relative" rAng="0" ptsTypes="aaaaa">
                                      <p:cBhvr>
                                        <p:cTn id="31" dur="2000" fill="hold"/>
                                        <p:tgtEl>
                                          <p:spTgt spid="12"/>
                                        </p:tgtEl>
                                        <p:attrNameLst>
                                          <p:attrName>ppt_x</p:attrName>
                                          <p:attrName>ppt_y</p:attrName>
                                        </p:attrNameLst>
                                      </p:cBhvr>
                                      <p:rCtr x="7465" y="10301"/>
                                    </p:animMotion>
                                  </p:childTnLst>
                                </p:cTn>
                              </p:par>
                              <p:par>
                                <p:cTn id="32" presetID="0" presetClass="path" presetSubtype="0" accel="50000" decel="50000" fill="hold" grpId="2" nodeType="withEffect">
                                  <p:stCondLst>
                                    <p:cond delay="0"/>
                                  </p:stCondLst>
                                  <p:childTnLst>
                                    <p:animMotion origin="layout" path="M -3.88889E-6 1.11111E-6 C 0.01546 0.00741 0.05417 0.02847 0.09306 0.04444 C 0.13195 0.06042 0.19566 0.08518 0.23299 0.0956 C 0.27032 0.10602 0.28976 0.10463 0.31719 0.10671 C 0.34462 0.1088 0.38056 0.10787 0.39723 0.1081 " pathEditMode="relative" rAng="0" ptsTypes="aaaaa">
                                      <p:cBhvr>
                                        <p:cTn id="33" dur="2000" fill="hold"/>
                                        <p:tgtEl>
                                          <p:spTgt spid="11"/>
                                        </p:tgtEl>
                                        <p:attrNameLst>
                                          <p:attrName>ppt_x</p:attrName>
                                          <p:attrName>ppt_y</p:attrName>
                                        </p:attrNameLst>
                                      </p:cBhvr>
                                      <p:rCtr x="19861" y="5440"/>
                                    </p:animMotion>
                                  </p:childTnLst>
                                </p:cTn>
                              </p:par>
                              <p:par>
                                <p:cTn id="34" presetID="0" presetClass="path" presetSubtype="0" accel="50000" decel="50000" fill="hold" grpId="2" nodeType="withEffect">
                                  <p:stCondLst>
                                    <p:cond delay="0"/>
                                  </p:stCondLst>
                                  <p:childTnLst>
                                    <p:animMotion origin="layout" path="M -1.38889E-6 2.96296E-6 C -0.00625 0.02731 -0.01441 0.11296 -0.03802 0.16458 C -0.06163 0.2162 -0.10712 0.2743 -0.14219 0.30995 C -0.1776 0.3456 -0.20903 0.36088 -0.24896 0.37893 C -0.28889 0.39699 -0.33628 0.40926 -0.38038 0.41898 C -0.42448 0.4287 -0.47517 0.43472 -0.51302 0.4368 C -0.55087 0.43889 -0.58194 0.4375 -0.60712 0.43217 C -0.63229 0.42685 -0.65104 0.41805 -0.66423 0.40509 C -0.67743 0.39213 -0.6816 0.36458 -0.68611 0.35393 " pathEditMode="relative" rAng="0" ptsTypes="aaaaaaaaa">
                                      <p:cBhvr>
                                        <p:cTn id="35" dur="2000" fill="hold"/>
                                        <p:tgtEl>
                                          <p:spTgt spid="9"/>
                                        </p:tgtEl>
                                        <p:attrNameLst>
                                          <p:attrName>ppt_x</p:attrName>
                                          <p:attrName>ppt_y</p:attrName>
                                        </p:attrNameLst>
                                      </p:cBhvr>
                                      <p:rCtr x="-34306" y="21944"/>
                                    </p:animMotion>
                                  </p:childTnLst>
                                </p:cTn>
                              </p:par>
                              <p:par>
                                <p:cTn id="36" presetID="0" presetClass="path" presetSubtype="0" accel="50000" decel="50000" fill="hold" grpId="2" nodeType="withEffect">
                                  <p:stCondLst>
                                    <p:cond delay="0"/>
                                  </p:stCondLst>
                                  <p:childTnLst>
                                    <p:animMotion origin="layout" path="M -4.72222E-6 2.96296E-6 C -0.06197 0.04352 -0.12395 0.08727 -0.17847 0.125 C -0.23298 0.16273 -0.29288 0.20463 -0.32656 0.22615 C -0.36024 0.24768 -0.36892 0.24861 -0.3802 0.2544 " pathEditMode="relative" rAng="0" ptsTypes="aaaa">
                                      <p:cBhvr>
                                        <p:cTn id="37" dur="2000" fill="hold"/>
                                        <p:tgtEl>
                                          <p:spTgt spid="8"/>
                                        </p:tgtEl>
                                        <p:attrNameLst>
                                          <p:attrName>ppt_x</p:attrName>
                                          <p:attrName>ppt_y</p:attrName>
                                        </p:attrNameLst>
                                      </p:cBhvr>
                                      <p:rCtr x="-19010" y="12708"/>
                                    </p:animMotion>
                                  </p:childTnLst>
                                </p:cTn>
                              </p:par>
                              <p:par>
                                <p:cTn id="38" presetID="0" presetClass="path" presetSubtype="0" accel="50000" decel="50000" fill="hold" grpId="2" nodeType="withEffect">
                                  <p:stCondLst>
                                    <p:cond delay="0"/>
                                  </p:stCondLst>
                                  <p:childTnLst>
                                    <p:animMotion origin="layout" path="M -1.38889E-6 3.7037E-6 L 0.17379 0.25277 " pathEditMode="relative" rAng="0" ptsTypes="AA">
                                      <p:cBhvr>
                                        <p:cTn id="39" dur="2000" fill="hold"/>
                                        <p:tgtEl>
                                          <p:spTgt spid="10"/>
                                        </p:tgtEl>
                                        <p:attrNameLst>
                                          <p:attrName>ppt_x</p:attrName>
                                          <p:attrName>ppt_y</p:attrName>
                                        </p:attrNameLst>
                                      </p:cBhvr>
                                      <p:rCtr x="8681" y="12639"/>
                                    </p:animMotion>
                                  </p:childTnLst>
                                </p:cTn>
                              </p:par>
                              <p:par>
                                <p:cTn id="40" presetID="0" presetClass="path" presetSubtype="0" accel="50000" decel="50000" fill="hold" grpId="2" nodeType="withEffect">
                                  <p:stCondLst>
                                    <p:cond delay="0"/>
                                  </p:stCondLst>
                                  <p:childTnLst>
                                    <p:animMotion origin="layout" path="M 1.38889E-6 -4.44444E-6 C 0.00156 -0.0074 0.00816 -0.03009 0.00955 -0.04444 C 0.01094 -0.05879 0.01233 -0.07615 0.00885 -0.08657 C 0.00538 -0.09699 -0.00295 -0.10763 -0.01129 -0.10671 C -0.01962 -0.10578 -0.03646 -0.09328 -0.04115 -0.08101 C -0.04583 -0.06875 -0.04288 -0.05949 -0.03958 -0.03333 C -0.03629 -0.00717 -0.02813 0.04399 -0.02118 0.07547 C -0.01424 0.10695 -0.00278 0.13889 0.00208 0.15556 " pathEditMode="relative" rAng="0" ptsTypes="aaaaaaaa">
                                      <p:cBhvr>
                                        <p:cTn id="41" dur="2000" fill="hold"/>
                                        <p:tgtEl>
                                          <p:spTgt spid="7"/>
                                        </p:tgtEl>
                                        <p:attrNameLst>
                                          <p:attrName>ppt_x</p:attrName>
                                          <p:attrName>ppt_y</p:attrName>
                                        </p:attrNameLst>
                                      </p:cBhvr>
                                      <p:rCtr x="-1684" y="2384"/>
                                    </p:animMotion>
                                  </p:childTnLst>
                                </p:cTn>
                              </p:par>
                              <p:par>
                                <p:cTn id="42" presetID="10" presetClass="exit" presetSubtype="0" fill="hold" grpId="1" nodeType="withEffect">
                                  <p:stCondLst>
                                    <p:cond delay="0"/>
                                  </p:stCondLst>
                                  <p:childTnLst>
                                    <p:animEffect transition="out" filter="fade">
                                      <p:cBhvr>
                                        <p:cTn id="43" dur="1250"/>
                                        <p:tgtEl>
                                          <p:spTgt spid="3074"/>
                                        </p:tgtEl>
                                      </p:cBhvr>
                                    </p:animEffect>
                                    <p:set>
                                      <p:cBhvr>
                                        <p:cTn id="44" dur="1" fill="hold">
                                          <p:stCondLst>
                                            <p:cond delay="1249"/>
                                          </p:stCondLst>
                                        </p:cTn>
                                        <p:tgtEl>
                                          <p:spTgt spid="3074"/>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7" grpId="0"/>
      <p:bldP spid="7" grpId="2"/>
      <p:bldP spid="8" grpId="0"/>
      <p:bldP spid="8" grpId="2"/>
      <p:bldP spid="9" grpId="0"/>
      <p:bldP spid="9" grpId="2"/>
      <p:bldP spid="10" grpId="0"/>
      <p:bldP spid="10" grpId="2"/>
      <p:bldP spid="11" grpId="0"/>
      <p:bldP spid="11" grpId="2"/>
      <p:bldP spid="12" grpId="0"/>
      <p:bldP spid="12" grpId="2"/>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376"/>
          <a:stretch/>
        </p:blipFill>
        <p:spPr>
          <a:xfrm>
            <a:off x="0" y="0"/>
            <a:ext cx="9168539" cy="6858000"/>
          </a:xfrm>
          <a:prstGeom prst="rect">
            <a:avLst/>
          </a:prstGeom>
        </p:spPr>
      </p:pic>
      <p:sp>
        <p:nvSpPr>
          <p:cNvPr id="3074" name="Rectangle 2"/>
          <p:cNvSpPr>
            <a:spLocks noGrp="1" noChangeArrowheads="1"/>
          </p:cNvSpPr>
          <p:nvPr>
            <p:ph type="title"/>
          </p:nvPr>
        </p:nvSpPr>
        <p:spPr>
          <a:xfrm>
            <a:off x="838200" y="1219200"/>
            <a:ext cx="7391400" cy="3840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but to those who are           self-seeking and do not      obey the truth, but obey unrighteousness--indignation and wrath, …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Romans 2:8 </a:t>
            </a:r>
          </a:p>
        </p:txBody>
      </p:sp>
      <p:sp>
        <p:nvSpPr>
          <p:cNvPr id="4" name="Rectangle 2"/>
          <p:cNvSpPr txBox="1">
            <a:spLocks noChangeArrowheads="1"/>
          </p:cNvSpPr>
          <p:nvPr/>
        </p:nvSpPr>
        <p:spPr bwMode="auto">
          <a:xfrm>
            <a:off x="1371600" y="1905000"/>
            <a:ext cx="342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1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self-seeking</a:t>
            </a:r>
          </a:p>
        </p:txBody>
      </p:sp>
      <p:sp>
        <p:nvSpPr>
          <p:cNvPr id="5" name="Rectangle 2"/>
          <p:cNvSpPr txBox="1">
            <a:spLocks noChangeArrowheads="1"/>
          </p:cNvSpPr>
          <p:nvPr/>
        </p:nvSpPr>
        <p:spPr bwMode="auto">
          <a:xfrm>
            <a:off x="5105400" y="19050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do not</a:t>
            </a:r>
          </a:p>
        </p:txBody>
      </p:sp>
      <p:sp>
        <p:nvSpPr>
          <p:cNvPr id="6" name="Rectangle 2"/>
          <p:cNvSpPr txBox="1">
            <a:spLocks noChangeArrowheads="1"/>
          </p:cNvSpPr>
          <p:nvPr/>
        </p:nvSpPr>
        <p:spPr bwMode="auto">
          <a:xfrm>
            <a:off x="1219200" y="25908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obey</a:t>
            </a:r>
          </a:p>
        </p:txBody>
      </p:sp>
      <p:sp>
        <p:nvSpPr>
          <p:cNvPr id="7" name="Rectangle 2"/>
          <p:cNvSpPr txBox="1">
            <a:spLocks noChangeArrowheads="1"/>
          </p:cNvSpPr>
          <p:nvPr/>
        </p:nvSpPr>
        <p:spPr bwMode="auto">
          <a:xfrm>
            <a:off x="3657600" y="2209800"/>
            <a:ext cx="5132696" cy="450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gradFill flip="none" rotWithShape="1">
                  <a:gsLst>
                    <a:gs pos="0">
                      <a:srgbClr val="FFF200"/>
                    </a:gs>
                    <a:gs pos="45000">
                      <a:srgbClr val="FF7A00"/>
                    </a:gs>
                    <a:gs pos="70000">
                      <a:srgbClr val="FF0300"/>
                    </a:gs>
                    <a:gs pos="100000">
                      <a:srgbClr val="4D0808"/>
                    </a:gs>
                  </a:gsLst>
                  <a:lin ang="16200000" scaled="0"/>
                  <a:tileRect/>
                </a:gradFill>
                <a:effectLst>
                  <a:glow rad="101600">
                    <a:schemeClr val="tx1"/>
                  </a:glow>
                  <a:outerShdw blurRad="50800" dist="39000" dir="5460000" algn="tl">
                    <a:srgbClr val="000000">
                      <a:alpha val="38000"/>
                    </a:srgbClr>
                  </a:outerShdw>
                </a:effectLst>
                <a:latin typeface="Calibri" panose="020F0502020204030204" pitchFamily="34" charset="0"/>
              </a:rPr>
              <a:t>… but a certain fearful expectation of judgment, and fiery indignation which will devour the adversaries.          </a:t>
            </a:r>
            <a:r>
              <a:rPr lang="en-US" altLang="en-US" sz="3200" b="1" i="1" kern="0" dirty="0">
                <a:ln w="11430"/>
                <a:gradFill flip="none" rotWithShape="1">
                  <a:gsLst>
                    <a:gs pos="0">
                      <a:srgbClr val="FFF200"/>
                    </a:gs>
                    <a:gs pos="45000">
                      <a:srgbClr val="FF7A00"/>
                    </a:gs>
                    <a:gs pos="70000">
                      <a:srgbClr val="FF0300"/>
                    </a:gs>
                    <a:gs pos="100000">
                      <a:srgbClr val="4D0808"/>
                    </a:gs>
                  </a:gsLst>
                  <a:lin ang="16200000" scaled="0"/>
                  <a:tileRect/>
                </a:gradFill>
                <a:effectLst>
                  <a:glow rad="101600">
                    <a:schemeClr val="tx1"/>
                  </a:glow>
                  <a:outerShdw blurRad="50800" dist="39000" dir="5460000" algn="tl">
                    <a:srgbClr val="000000">
                      <a:alpha val="38000"/>
                    </a:srgbClr>
                  </a:outerShdw>
                </a:effectLst>
                <a:latin typeface="Calibri" panose="020F0502020204030204" pitchFamily="34" charset="0"/>
              </a:rPr>
              <a:t>— Hebrews 10:27</a:t>
            </a:r>
          </a:p>
        </p:txBody>
      </p:sp>
      <p:sp>
        <p:nvSpPr>
          <p:cNvPr id="8" name="Multiply 42">
            <a:extLst>
              <a:ext uri="{FF2B5EF4-FFF2-40B4-BE49-F238E27FC236}">
                <a16:creationId xmlns:a16="http://schemas.microsoft.com/office/drawing/2014/main" id="{C56A7FF9-826C-4AB7-83AB-8A62DA4DE7E6}"/>
              </a:ext>
            </a:extLst>
          </p:cNvPr>
          <p:cNvSpPr/>
          <p:nvPr/>
        </p:nvSpPr>
        <p:spPr>
          <a:xfrm>
            <a:off x="1140777" y="1915260"/>
            <a:ext cx="1413835" cy="1309204"/>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3.33333E-6 4.45883E-6 L 0.07257 -0.21092 " pathEditMode="relative" rAng="0" ptsTypes="AA">
                                      <p:cBhvr>
                                        <p:cTn id="10" dur="1000" spd="-100000" fill="hold"/>
                                        <p:tgtEl>
                                          <p:spTgt spid="3074"/>
                                        </p:tgtEl>
                                        <p:attrNameLst>
                                          <p:attrName>ppt_x</p:attrName>
                                          <p:attrName>ppt_y</p:attrName>
                                        </p:attrNameLst>
                                      </p:cBhvr>
                                      <p:rCtr x="3628" y="-1054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0" presetClass="path" presetSubtype="0" accel="50000" decel="50000" fill="hold" grpId="1" nodeType="withEffect">
                                  <p:stCondLst>
                                    <p:cond delay="0"/>
                                  </p:stCondLst>
                                  <p:childTnLst>
                                    <p:animMotion origin="layout" path="M 0 0 L -0.15834 0.25532 " pathEditMode="relative" ptsTypes="AA">
                                      <p:cBhvr>
                                        <p:cTn id="23" dur="2000" fill="hold"/>
                                        <p:tgtEl>
                                          <p:spTgt spid="4"/>
                                        </p:tgtEl>
                                        <p:attrNameLst>
                                          <p:attrName>ppt_x</p:attrName>
                                          <p:attrName>ppt_y</p:attrName>
                                        </p:attrNameLst>
                                      </p:cBhvr>
                                    </p:animMotion>
                                  </p:childTnLst>
                                </p:cTn>
                              </p:par>
                              <p:par>
                                <p:cTn id="24" presetID="0" presetClass="path" presetSubtype="0" accel="50000" decel="50000" fill="hold" grpId="1" nodeType="withEffect">
                                  <p:stCondLst>
                                    <p:cond delay="0"/>
                                  </p:stCondLst>
                                  <p:childTnLst>
                                    <p:animMotion origin="layout" path="M -3.33333E-6 4.44444E-6 L -0.19618 -0.11366 " pathEditMode="relative" rAng="0" ptsTypes="AA">
                                      <p:cBhvr>
                                        <p:cTn id="25" dur="2000" fill="hold"/>
                                        <p:tgtEl>
                                          <p:spTgt spid="5"/>
                                        </p:tgtEl>
                                        <p:attrNameLst>
                                          <p:attrName>ppt_x</p:attrName>
                                          <p:attrName>ppt_y</p:attrName>
                                        </p:attrNameLst>
                                      </p:cBhvr>
                                      <p:rCtr x="-9809" y="-5694"/>
                                    </p:animMotion>
                                  </p:childTnLst>
                                </p:cTn>
                              </p:par>
                              <p:par>
                                <p:cTn id="26" presetID="0" presetClass="path" presetSubtype="0" accel="50000" decel="50000" fill="hold" grpId="1" nodeType="withEffect">
                                  <p:stCondLst>
                                    <p:cond delay="0"/>
                                  </p:stCondLst>
                                  <p:childTnLst>
                                    <p:animMotion origin="layout" path="M -0.00017 0.00023 C 0.00278 0.03379 0.00573 0.06759 0.01754 0.09976 C 0.02934 0.13194 0.0415 0.16643 0.07084 0.19259 C 0.10018 0.21875 0.15348 0.25069 0.19358 0.25671 C 0.23368 0.26273 0.2783 0.24907 0.31198 0.22824 C 0.34566 0.2074 0.37552 0.17523 0.39549 0.13194 C 0.4158 0.08865 0.42761 0.02546 0.4323 -0.03172 C 0.43681 -0.08889 0.42587 -0.17385 0.42414 -0.21112 " pathEditMode="relative" rAng="0" ptsTypes="AAAAAAAA">
                                      <p:cBhvr>
                                        <p:cTn id="27" dur="2000" fill="hold"/>
                                        <p:tgtEl>
                                          <p:spTgt spid="6"/>
                                        </p:tgtEl>
                                        <p:attrNameLst>
                                          <p:attrName>ppt_x</p:attrName>
                                          <p:attrName>ppt_y</p:attrName>
                                        </p:attrNameLst>
                                      </p:cBhvr>
                                      <p:rCtr x="21667" y="2315"/>
                                    </p:animMotion>
                                  </p:childTnLst>
                                </p:cTn>
                              </p:par>
                              <p:par>
                                <p:cTn id="28" presetID="10" presetClass="exit" presetSubtype="0" fill="hold" grpId="2" nodeType="withEffect">
                                  <p:stCondLst>
                                    <p:cond delay="0"/>
                                  </p:stCondLst>
                                  <p:childTnLst>
                                    <p:animEffect transition="out" filter="fade">
                                      <p:cBhvr>
                                        <p:cTn id="29" dur="1250"/>
                                        <p:tgtEl>
                                          <p:spTgt spid="3074"/>
                                        </p:tgtEl>
                                      </p:cBhvr>
                                    </p:animEffect>
                                    <p:set>
                                      <p:cBhvr>
                                        <p:cTn id="30" dur="1" fill="hold">
                                          <p:stCondLst>
                                            <p:cond delay="1249"/>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stCondLst>
                                            <p:cond delay="0"/>
                                          </p:stCondLst>
                                        </p:cTn>
                                        <p:tgtEl>
                                          <p:spTgt spid="8"/>
                                        </p:tgtEl>
                                      </p:cBhvr>
                                    </p:animEffect>
                                    <p:anim to="" calcmode="lin" valueType="num">
                                      <p:cBhvr>
                                        <p:cTn id="4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3"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4" grpId="0"/>
      <p:bldP spid="4" grpId="1"/>
      <p:bldP spid="5" grpId="0"/>
      <p:bldP spid="5" grpId="1"/>
      <p:bldP spid="6" grpId="0"/>
      <p:bldP spid="6" grpId="1"/>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159" t="12227" r="20348" b="11980"/>
          <a:stretch/>
        </p:blipFill>
        <p:spPr>
          <a:xfrm>
            <a:off x="0" y="0"/>
            <a:ext cx="9267986" cy="6858000"/>
          </a:xfrm>
          <a:prstGeom prst="rect">
            <a:avLst/>
          </a:prstGeom>
        </p:spPr>
      </p:pic>
      <p:sp>
        <p:nvSpPr>
          <p:cNvPr id="4" name="Title 1">
            <a:extLst>
              <a:ext uri="{FF2B5EF4-FFF2-40B4-BE49-F238E27FC236}">
                <a16:creationId xmlns:a16="http://schemas.microsoft.com/office/drawing/2014/main" id="{756E6508-AC51-432F-A5C0-7B586FE2542E}"/>
              </a:ext>
            </a:extLst>
          </p:cNvPr>
          <p:cNvSpPr txBox="1">
            <a:spLocks/>
          </p:cNvSpPr>
          <p:nvPr/>
        </p:nvSpPr>
        <p:spPr>
          <a:xfrm>
            <a:off x="863767" y="5060408"/>
            <a:ext cx="3801979"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second death</a:t>
            </a:r>
          </a:p>
        </p:txBody>
      </p:sp>
      <p:sp>
        <p:nvSpPr>
          <p:cNvPr id="3074" name="Rectangle 2"/>
          <p:cNvSpPr>
            <a:spLocks noGrp="1" noChangeArrowheads="1"/>
          </p:cNvSpPr>
          <p:nvPr>
            <p:ph type="title"/>
          </p:nvPr>
        </p:nvSpPr>
        <p:spPr>
          <a:xfrm>
            <a:off x="457200" y="838200"/>
            <a:ext cx="8229600" cy="5059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"But the cowardly, unbelieving, abominable, murderers, sexually immoral, sorcerers, idolaters,   and all liars shall have their part  in the lake which burns with fire and brimstone, which is the second death."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Revelation 21:8 </a:t>
            </a:r>
          </a:p>
        </p:txBody>
      </p:sp>
      <p:sp>
        <p:nvSpPr>
          <p:cNvPr id="5" name="Rectangle 2">
            <a:extLst>
              <a:ext uri="{FF2B5EF4-FFF2-40B4-BE49-F238E27FC236}">
                <a16:creationId xmlns:a16="http://schemas.microsoft.com/office/drawing/2014/main" id="{8D0B7DBF-7626-4A09-944E-D58789935D6F}"/>
              </a:ext>
            </a:extLst>
          </p:cNvPr>
          <p:cNvSpPr txBox="1">
            <a:spLocks noChangeArrowheads="1"/>
          </p:cNvSpPr>
          <p:nvPr/>
        </p:nvSpPr>
        <p:spPr bwMode="auto">
          <a:xfrm>
            <a:off x="813509" y="5003542"/>
            <a:ext cx="3910891" cy="75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second death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5" t="1099" r="6409" b="29862"/>
          <a:stretch/>
        </p:blipFill>
        <p:spPr>
          <a:xfrm>
            <a:off x="0" y="0"/>
            <a:ext cx="9144000" cy="6858000"/>
          </a:xfrm>
          <a:prstGeom prst="rect">
            <a:avLst/>
          </a:prstGeom>
        </p:spPr>
      </p:pic>
      <p:sp>
        <p:nvSpPr>
          <p:cNvPr id="4" name="Title 1"/>
          <p:cNvSpPr txBox="1">
            <a:spLocks/>
          </p:cNvSpPr>
          <p:nvPr/>
        </p:nvSpPr>
        <p:spPr>
          <a:xfrm>
            <a:off x="533400" y="2605760"/>
            <a:ext cx="1676400" cy="1059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reject</a:t>
            </a:r>
          </a:p>
        </p:txBody>
      </p:sp>
      <p:sp>
        <p:nvSpPr>
          <p:cNvPr id="5" name="Title 1"/>
          <p:cNvSpPr txBox="1">
            <a:spLocks/>
          </p:cNvSpPr>
          <p:nvPr/>
        </p:nvSpPr>
        <p:spPr>
          <a:xfrm>
            <a:off x="7175235" y="2599215"/>
            <a:ext cx="1295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God</a:t>
            </a:r>
          </a:p>
        </p:txBody>
      </p:sp>
      <p:sp>
        <p:nvSpPr>
          <p:cNvPr id="3074" name="Rectangle 2"/>
          <p:cNvSpPr>
            <a:spLocks noGrp="1" noChangeArrowheads="1"/>
          </p:cNvSpPr>
          <p:nvPr>
            <p:ph type="title"/>
          </p:nvPr>
        </p:nvSpPr>
        <p:spPr>
          <a:xfrm>
            <a:off x="457200" y="1798638"/>
            <a:ext cx="8229600" cy="3306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He said to them, "All too well you reject the commandment of God, that you may keep your tradition."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Mark 7:9 </a:t>
            </a:r>
          </a:p>
        </p:txBody>
      </p:sp>
      <p:sp>
        <p:nvSpPr>
          <p:cNvPr id="6" name="Title 1"/>
          <p:cNvSpPr txBox="1">
            <a:spLocks/>
          </p:cNvSpPr>
          <p:nvPr/>
        </p:nvSpPr>
        <p:spPr>
          <a:xfrm>
            <a:off x="2362200" y="3291840"/>
            <a:ext cx="1600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latin typeface="Calibri" panose="020F0502020204030204" pitchFamily="34" charset="0"/>
              </a:rPr>
              <a:t>you</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latin typeface="Calibri" panose="020F0502020204030204" pitchFamily="34" charset="0"/>
            </a:endParaRPr>
          </a:p>
        </p:txBody>
      </p:sp>
      <p:sp>
        <p:nvSpPr>
          <p:cNvPr id="7" name="Title 1"/>
          <p:cNvSpPr txBox="1">
            <a:spLocks/>
          </p:cNvSpPr>
          <p:nvPr/>
        </p:nvSpPr>
        <p:spPr>
          <a:xfrm>
            <a:off x="1727521" y="3962400"/>
            <a:ext cx="292067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latin typeface="Calibri" panose="020F0502020204030204" pitchFamily="34" charset="0"/>
              </a:rPr>
              <a:t>  tradition</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374568" y="584521"/>
            <a:ext cx="31014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Inclination</a:t>
            </a:r>
          </a:p>
        </p:txBody>
      </p:sp>
      <p:sp>
        <p:nvSpPr>
          <p:cNvPr id="9" name="Rectangle 2"/>
          <p:cNvSpPr txBox="1">
            <a:spLocks noChangeArrowheads="1"/>
          </p:cNvSpPr>
          <p:nvPr/>
        </p:nvSpPr>
        <p:spPr bwMode="auto">
          <a:xfrm>
            <a:off x="5512991" y="1591519"/>
            <a:ext cx="33300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Convention</a:t>
            </a:r>
          </a:p>
        </p:txBody>
      </p:sp>
      <p:sp>
        <p:nvSpPr>
          <p:cNvPr id="10" name="Rectangle 2"/>
          <p:cNvSpPr txBox="1">
            <a:spLocks noChangeArrowheads="1"/>
          </p:cNvSpPr>
          <p:nvPr/>
        </p:nvSpPr>
        <p:spPr bwMode="auto">
          <a:xfrm>
            <a:off x="6019800" y="3791963"/>
            <a:ext cx="2692009"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Addiction</a:t>
            </a:r>
          </a:p>
        </p:txBody>
      </p:sp>
      <p:sp>
        <p:nvSpPr>
          <p:cNvPr id="11" name="Rectangle 2"/>
          <p:cNvSpPr txBox="1">
            <a:spLocks noChangeArrowheads="1"/>
          </p:cNvSpPr>
          <p:nvPr/>
        </p:nvSpPr>
        <p:spPr bwMode="auto">
          <a:xfrm>
            <a:off x="3907968" y="2761815"/>
            <a:ext cx="25680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Practice</a:t>
            </a:r>
          </a:p>
        </p:txBody>
      </p:sp>
      <p:sp>
        <p:nvSpPr>
          <p:cNvPr id="12" name="Rectangle 2"/>
          <p:cNvSpPr txBox="1">
            <a:spLocks noChangeArrowheads="1"/>
          </p:cNvSpPr>
          <p:nvPr/>
        </p:nvSpPr>
        <p:spPr bwMode="auto">
          <a:xfrm>
            <a:off x="5040107" y="4919240"/>
            <a:ext cx="2387209"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Custom</a:t>
            </a:r>
          </a:p>
        </p:txBody>
      </p:sp>
      <p:sp>
        <p:nvSpPr>
          <p:cNvPr id="13" name="Rectangle 2"/>
          <p:cNvSpPr txBox="1">
            <a:spLocks noChangeArrowheads="1"/>
          </p:cNvSpPr>
          <p:nvPr/>
        </p:nvSpPr>
        <p:spPr bwMode="auto">
          <a:xfrm>
            <a:off x="354251" y="3002666"/>
            <a:ext cx="20346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Ritual</a:t>
            </a:r>
          </a:p>
        </p:txBody>
      </p:sp>
      <p:sp>
        <p:nvSpPr>
          <p:cNvPr id="14" name="Rectangle 2"/>
          <p:cNvSpPr txBox="1">
            <a:spLocks noChangeArrowheads="1"/>
          </p:cNvSpPr>
          <p:nvPr/>
        </p:nvSpPr>
        <p:spPr bwMode="auto">
          <a:xfrm>
            <a:off x="2362200" y="1591519"/>
            <a:ext cx="20346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Belief</a:t>
            </a:r>
          </a:p>
        </p:txBody>
      </p:sp>
      <p:sp>
        <p:nvSpPr>
          <p:cNvPr id="15" name="Rectangle 2"/>
          <p:cNvSpPr txBox="1">
            <a:spLocks noChangeArrowheads="1"/>
          </p:cNvSpPr>
          <p:nvPr/>
        </p:nvSpPr>
        <p:spPr bwMode="auto">
          <a:xfrm>
            <a:off x="1066800" y="5257800"/>
            <a:ext cx="20346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Liking </a:t>
            </a:r>
          </a:p>
        </p:txBody>
      </p:sp>
      <p:sp>
        <p:nvSpPr>
          <p:cNvPr id="16" name="Rectangle 2"/>
          <p:cNvSpPr txBox="1">
            <a:spLocks noChangeArrowheads="1"/>
          </p:cNvSpPr>
          <p:nvPr/>
        </p:nvSpPr>
        <p:spPr bwMode="auto">
          <a:xfrm>
            <a:off x="175102" y="339524"/>
            <a:ext cx="2034698"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9933FF"/>
                </a:solidFill>
                <a:effectLst>
                  <a:glow rad="101600">
                    <a:schemeClr val="tx1"/>
                  </a:glow>
                  <a:outerShdw blurRad="50800" dist="39000" dir="5460000" algn="tl">
                    <a:srgbClr val="000000">
                      <a:alpha val="38000"/>
                    </a:srgbClr>
                  </a:outerShdw>
                </a:effectLst>
                <a:latin typeface="Calibri" panose="020F0502020204030204" pitchFamily="34" charset="0"/>
              </a:rPr>
              <a:t>Habit</a:t>
            </a:r>
          </a:p>
        </p:txBody>
      </p:sp>
      <p:sp>
        <p:nvSpPr>
          <p:cNvPr id="17" name="Rectangle 2">
            <a:extLst>
              <a:ext uri="{FF2B5EF4-FFF2-40B4-BE49-F238E27FC236}">
                <a16:creationId xmlns:a16="http://schemas.microsoft.com/office/drawing/2014/main" id="{A8571688-8DD9-49F8-AD5A-F5024EDAB2B5}"/>
              </a:ext>
            </a:extLst>
          </p:cNvPr>
          <p:cNvSpPr txBox="1">
            <a:spLocks noChangeArrowheads="1"/>
          </p:cNvSpPr>
          <p:nvPr/>
        </p:nvSpPr>
        <p:spPr bwMode="auto">
          <a:xfrm>
            <a:off x="384271" y="2755339"/>
            <a:ext cx="1960711" cy="72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reject</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8" name="Rectangle 2">
            <a:extLst>
              <a:ext uri="{FF2B5EF4-FFF2-40B4-BE49-F238E27FC236}">
                <a16:creationId xmlns:a16="http://schemas.microsoft.com/office/drawing/2014/main" id="{D41DCB45-3ACE-451D-B17F-B6134E7B041C}"/>
              </a:ext>
            </a:extLst>
          </p:cNvPr>
          <p:cNvSpPr txBox="1">
            <a:spLocks noChangeArrowheads="1"/>
          </p:cNvSpPr>
          <p:nvPr/>
        </p:nvSpPr>
        <p:spPr bwMode="auto">
          <a:xfrm>
            <a:off x="7124043" y="2740781"/>
            <a:ext cx="1388586" cy="74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God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8" presetClass="emph" presetSubtype="0" fill="hold" grpId="1" nodeType="withEffect">
                                  <p:stCondLst>
                                    <p:cond delay="0"/>
                                  </p:stCondLst>
                                  <p:childTnLst>
                                    <p:set>
                                      <p:cBhvr override="childStyle">
                                        <p:cTn id="9" dur="500" fill="hold"/>
                                        <p:tgtEl>
                                          <p:spTgt spid="4"/>
                                        </p:tgtEl>
                                        <p:attrNameLst>
                                          <p:attrName>style.textDecorationUnderline</p:attrName>
                                        </p:attrNameLst>
                                      </p:cBhvr>
                                      <p:to>
                                        <p:strVal val="true"/>
                                      </p:to>
                                    </p:set>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074"/>
                                        </p:tgtEl>
                                      </p:cBhvr>
                                    </p:animEffect>
                                    <p:set>
                                      <p:cBhvr>
                                        <p:cTn id="37" dur="1" fill="hold">
                                          <p:stCondLst>
                                            <p:cond delay="499"/>
                                          </p:stCondLst>
                                        </p:cTn>
                                        <p:tgtEl>
                                          <p:spTgt spid="3074"/>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2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500" fill="hold"/>
                                        <p:tgtEl>
                                          <p:spTgt spid="8"/>
                                        </p:tgtEl>
                                        <p:attrNameLst>
                                          <p:attrName>ppt_w</p:attrName>
                                        </p:attrNameLst>
                                      </p:cBhvr>
                                      <p:tavLst>
                                        <p:tav tm="0">
                                          <p:val>
                                            <p:fltVal val="0"/>
                                          </p:val>
                                        </p:tav>
                                        <p:tav tm="100000">
                                          <p:val>
                                            <p:strVal val="#ppt_w"/>
                                          </p:val>
                                        </p:tav>
                                      </p:tavLst>
                                    </p:anim>
                                    <p:anim calcmode="lin" valueType="num">
                                      <p:cBhvr>
                                        <p:cTn id="58" dur="1500" fill="hold"/>
                                        <p:tgtEl>
                                          <p:spTgt spid="8"/>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500" fill="hold"/>
                                        <p:tgtEl>
                                          <p:spTgt spid="9"/>
                                        </p:tgtEl>
                                        <p:attrNameLst>
                                          <p:attrName>ppt_w</p:attrName>
                                        </p:attrNameLst>
                                      </p:cBhvr>
                                      <p:tavLst>
                                        <p:tav tm="0">
                                          <p:val>
                                            <p:fltVal val="0"/>
                                          </p:val>
                                        </p:tav>
                                        <p:tav tm="100000">
                                          <p:val>
                                            <p:strVal val="#ppt_w"/>
                                          </p:val>
                                        </p:tav>
                                      </p:tavLst>
                                    </p:anim>
                                    <p:anim calcmode="lin" valueType="num">
                                      <p:cBhvr>
                                        <p:cTn id="62" dur="1500" fill="hold"/>
                                        <p:tgtEl>
                                          <p:spTgt spid="9"/>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500" fill="hold"/>
                                        <p:tgtEl>
                                          <p:spTgt spid="10"/>
                                        </p:tgtEl>
                                        <p:attrNameLst>
                                          <p:attrName>ppt_w</p:attrName>
                                        </p:attrNameLst>
                                      </p:cBhvr>
                                      <p:tavLst>
                                        <p:tav tm="0">
                                          <p:val>
                                            <p:fltVal val="0"/>
                                          </p:val>
                                        </p:tav>
                                        <p:tav tm="100000">
                                          <p:val>
                                            <p:strVal val="#ppt_w"/>
                                          </p:val>
                                        </p:tav>
                                      </p:tavLst>
                                    </p:anim>
                                    <p:anim calcmode="lin" valueType="num">
                                      <p:cBhvr>
                                        <p:cTn id="66" dur="1500" fill="hold"/>
                                        <p:tgtEl>
                                          <p:spTgt spid="1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500" fill="hold"/>
                                        <p:tgtEl>
                                          <p:spTgt spid="11"/>
                                        </p:tgtEl>
                                        <p:attrNameLst>
                                          <p:attrName>ppt_w</p:attrName>
                                        </p:attrNameLst>
                                      </p:cBhvr>
                                      <p:tavLst>
                                        <p:tav tm="0">
                                          <p:val>
                                            <p:fltVal val="0"/>
                                          </p:val>
                                        </p:tav>
                                        <p:tav tm="100000">
                                          <p:val>
                                            <p:strVal val="#ppt_w"/>
                                          </p:val>
                                        </p:tav>
                                      </p:tavLst>
                                    </p:anim>
                                    <p:anim calcmode="lin" valueType="num">
                                      <p:cBhvr>
                                        <p:cTn id="70" dur="1500" fill="hold"/>
                                        <p:tgtEl>
                                          <p:spTgt spid="11"/>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500" fill="hold"/>
                                        <p:tgtEl>
                                          <p:spTgt spid="12"/>
                                        </p:tgtEl>
                                        <p:attrNameLst>
                                          <p:attrName>ppt_w</p:attrName>
                                        </p:attrNameLst>
                                      </p:cBhvr>
                                      <p:tavLst>
                                        <p:tav tm="0">
                                          <p:val>
                                            <p:fltVal val="0"/>
                                          </p:val>
                                        </p:tav>
                                        <p:tav tm="100000">
                                          <p:val>
                                            <p:strVal val="#ppt_w"/>
                                          </p:val>
                                        </p:tav>
                                      </p:tavLst>
                                    </p:anim>
                                    <p:anim calcmode="lin" valueType="num">
                                      <p:cBhvr>
                                        <p:cTn id="74" dur="1500" fill="hold"/>
                                        <p:tgtEl>
                                          <p:spTgt spid="1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1500" fill="hold"/>
                                        <p:tgtEl>
                                          <p:spTgt spid="13"/>
                                        </p:tgtEl>
                                        <p:attrNameLst>
                                          <p:attrName>ppt_w</p:attrName>
                                        </p:attrNameLst>
                                      </p:cBhvr>
                                      <p:tavLst>
                                        <p:tav tm="0">
                                          <p:val>
                                            <p:fltVal val="0"/>
                                          </p:val>
                                        </p:tav>
                                        <p:tav tm="100000">
                                          <p:val>
                                            <p:strVal val="#ppt_w"/>
                                          </p:val>
                                        </p:tav>
                                      </p:tavLst>
                                    </p:anim>
                                    <p:anim calcmode="lin" valueType="num">
                                      <p:cBhvr>
                                        <p:cTn id="78" dur="1500" fill="hold"/>
                                        <p:tgtEl>
                                          <p:spTgt spid="13"/>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1500" fill="hold"/>
                                        <p:tgtEl>
                                          <p:spTgt spid="14"/>
                                        </p:tgtEl>
                                        <p:attrNameLst>
                                          <p:attrName>ppt_w</p:attrName>
                                        </p:attrNameLst>
                                      </p:cBhvr>
                                      <p:tavLst>
                                        <p:tav tm="0">
                                          <p:val>
                                            <p:fltVal val="0"/>
                                          </p:val>
                                        </p:tav>
                                        <p:tav tm="100000">
                                          <p:val>
                                            <p:strVal val="#ppt_w"/>
                                          </p:val>
                                        </p:tav>
                                      </p:tavLst>
                                    </p:anim>
                                    <p:anim calcmode="lin" valueType="num">
                                      <p:cBhvr>
                                        <p:cTn id="82" dur="1500" fill="hold"/>
                                        <p:tgtEl>
                                          <p:spTgt spid="1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500" fill="hold"/>
                                        <p:tgtEl>
                                          <p:spTgt spid="15"/>
                                        </p:tgtEl>
                                        <p:attrNameLst>
                                          <p:attrName>ppt_w</p:attrName>
                                        </p:attrNameLst>
                                      </p:cBhvr>
                                      <p:tavLst>
                                        <p:tav tm="0">
                                          <p:val>
                                            <p:fltVal val="0"/>
                                          </p:val>
                                        </p:tav>
                                        <p:tav tm="100000">
                                          <p:val>
                                            <p:strVal val="#ppt_w"/>
                                          </p:val>
                                        </p:tav>
                                      </p:tavLst>
                                    </p:anim>
                                    <p:anim calcmode="lin" valueType="num">
                                      <p:cBhvr>
                                        <p:cTn id="86" dur="1500" fill="hold"/>
                                        <p:tgtEl>
                                          <p:spTgt spid="1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500" fill="hold"/>
                                        <p:tgtEl>
                                          <p:spTgt spid="16"/>
                                        </p:tgtEl>
                                        <p:attrNameLst>
                                          <p:attrName>ppt_w</p:attrName>
                                        </p:attrNameLst>
                                      </p:cBhvr>
                                      <p:tavLst>
                                        <p:tav tm="0">
                                          <p:val>
                                            <p:fltVal val="0"/>
                                          </p:val>
                                        </p:tav>
                                        <p:tav tm="100000">
                                          <p:val>
                                            <p:strVal val="#ppt_w"/>
                                          </p:val>
                                        </p:tav>
                                      </p:tavLst>
                                    </p:anim>
                                    <p:anim calcmode="lin" valueType="num">
                                      <p:cBhvr>
                                        <p:cTn id="90" dur="1500" fill="hold"/>
                                        <p:tgtEl>
                                          <p:spTgt spid="16"/>
                                        </p:tgtEl>
                                        <p:attrNameLst>
                                          <p:attrName>ppt_h</p:attrName>
                                        </p:attrNameLst>
                                      </p:cBhvr>
                                      <p:tavLst>
                                        <p:tav tm="0">
                                          <p:val>
                                            <p:fltVal val="0"/>
                                          </p:val>
                                        </p:tav>
                                        <p:tav tm="100000">
                                          <p:val>
                                            <p:strVal val="#ppt_h"/>
                                          </p:val>
                                        </p:tav>
                                      </p:tavLst>
                                    </p:anim>
                                  </p:childTnLst>
                                </p:cTn>
                              </p:par>
                              <p:par>
                                <p:cTn id="91" presetID="0" presetClass="path" presetSubtype="0" accel="50000" decel="50000" fill="hold" grpId="1" nodeType="withEffect">
                                  <p:stCondLst>
                                    <p:cond delay="0"/>
                                  </p:stCondLst>
                                  <p:childTnLst>
                                    <p:animMotion origin="layout" path="M -1.66667E-6 -4.81481E-6 L -0.18941 0.48866 " pathEditMode="relative" rAng="0" ptsTypes="AA">
                                      <p:cBhvr>
                                        <p:cTn id="92" dur="1500" spd="-100000" fill="hold"/>
                                        <p:tgtEl>
                                          <p:spTgt spid="8"/>
                                        </p:tgtEl>
                                        <p:attrNameLst>
                                          <p:attrName>ppt_x</p:attrName>
                                          <p:attrName>ppt_y</p:attrName>
                                        </p:attrNameLst>
                                      </p:cBhvr>
                                      <p:rCtr x="-9479" y="24421"/>
                                    </p:animMotion>
                                  </p:childTnLst>
                                </p:cTn>
                              </p:par>
                              <p:par>
                                <p:cTn id="93" presetID="0" presetClass="path" presetSubtype="0" accel="50000" decel="50000" fill="hold" grpId="1" nodeType="withEffect">
                                  <p:stCondLst>
                                    <p:cond delay="0"/>
                                  </p:stCondLst>
                                  <p:childTnLst>
                                    <p:animMotion origin="layout" path="M 4.16667E-6 4.44444E-6 L -0.43577 0.34213 " pathEditMode="relative" rAng="0" ptsTypes="AA">
                                      <p:cBhvr>
                                        <p:cTn id="94" dur="1500" spd="-100000" fill="hold"/>
                                        <p:tgtEl>
                                          <p:spTgt spid="9"/>
                                        </p:tgtEl>
                                        <p:attrNameLst>
                                          <p:attrName>ppt_x</p:attrName>
                                          <p:attrName>ppt_y</p:attrName>
                                        </p:attrNameLst>
                                      </p:cBhvr>
                                      <p:rCtr x="-21788" y="17106"/>
                                    </p:animMotion>
                                  </p:childTnLst>
                                </p:cTn>
                              </p:par>
                              <p:par>
                                <p:cTn id="95" presetID="0" presetClass="path" presetSubtype="0" accel="50000" decel="50000" fill="hold" grpId="1" nodeType="withEffect">
                                  <p:stCondLst>
                                    <p:cond delay="0"/>
                                  </p:stCondLst>
                                  <p:childTnLst>
                                    <p:animMotion origin="layout" path="M 4.44444E-6 1.11111E-6 L -0.45643 0.02083 " pathEditMode="relative" rAng="0" ptsTypes="AA">
                                      <p:cBhvr>
                                        <p:cTn id="96" dur="1500" spd="-100000" fill="hold"/>
                                        <p:tgtEl>
                                          <p:spTgt spid="10"/>
                                        </p:tgtEl>
                                        <p:attrNameLst>
                                          <p:attrName>ppt_x</p:attrName>
                                          <p:attrName>ppt_y</p:attrName>
                                        </p:attrNameLst>
                                      </p:cBhvr>
                                      <p:rCtr x="-22830" y="1042"/>
                                    </p:animMotion>
                                  </p:childTnLst>
                                </p:cTn>
                              </p:par>
                              <p:par>
                                <p:cTn id="97" presetID="0" presetClass="path" presetSubtype="0" accel="50000" decel="50000" fill="hold" grpId="1" nodeType="withEffect">
                                  <p:stCondLst>
                                    <p:cond delay="0"/>
                                  </p:stCondLst>
                                  <p:childTnLst>
                                    <p:animMotion origin="layout" path="M 1.66667E-6 2.59259E-6 L -0.2184 0.17083 " pathEditMode="relative" rAng="0" ptsTypes="AA">
                                      <p:cBhvr>
                                        <p:cTn id="98" dur="1500" spd="-100000" fill="hold"/>
                                        <p:tgtEl>
                                          <p:spTgt spid="11"/>
                                        </p:tgtEl>
                                        <p:attrNameLst>
                                          <p:attrName>ppt_x</p:attrName>
                                          <p:attrName>ppt_y</p:attrName>
                                        </p:attrNameLst>
                                      </p:cBhvr>
                                      <p:rCtr x="-10920" y="8542"/>
                                    </p:animMotion>
                                  </p:childTnLst>
                                </p:cTn>
                              </p:par>
                              <p:par>
                                <p:cTn id="99" presetID="0" presetClass="path" presetSubtype="0" accel="50000" decel="50000" fill="hold" grpId="1" nodeType="withEffect">
                                  <p:stCondLst>
                                    <p:cond delay="0"/>
                                  </p:stCondLst>
                                  <p:childTnLst>
                                    <p:animMotion origin="layout" path="M -8.33333E-7 -7.40741E-7 L -0.33281 -0.14375 " pathEditMode="relative" rAng="0" ptsTypes="AA">
                                      <p:cBhvr>
                                        <p:cTn id="100" dur="1500" spd="-100000" fill="hold"/>
                                        <p:tgtEl>
                                          <p:spTgt spid="12"/>
                                        </p:tgtEl>
                                        <p:attrNameLst>
                                          <p:attrName>ppt_x</p:attrName>
                                          <p:attrName>ppt_y</p:attrName>
                                        </p:attrNameLst>
                                      </p:cBhvr>
                                      <p:rCtr x="-16649" y="-7199"/>
                                    </p:animMotion>
                                  </p:childTnLst>
                                </p:cTn>
                              </p:par>
                              <p:par>
                                <p:cTn id="101" presetID="0" presetClass="path" presetSubtype="0" accel="50000" decel="50000" fill="hold" grpId="1" nodeType="withEffect">
                                  <p:stCondLst>
                                    <p:cond delay="0"/>
                                  </p:stCondLst>
                                  <p:childTnLst>
                                    <p:animMotion origin="layout" path="M 2.77556E-17 -1.11111E-6 L 0.19931 0.13634 " pathEditMode="relative" rAng="0" ptsTypes="AA">
                                      <p:cBhvr>
                                        <p:cTn id="102" dur="1500" spd="-100000" fill="hold"/>
                                        <p:tgtEl>
                                          <p:spTgt spid="13"/>
                                        </p:tgtEl>
                                        <p:attrNameLst>
                                          <p:attrName>ppt_x</p:attrName>
                                          <p:attrName>ppt_y</p:attrName>
                                        </p:attrNameLst>
                                      </p:cBhvr>
                                      <p:rCtr x="9965" y="6806"/>
                                    </p:animMotion>
                                  </p:childTnLst>
                                </p:cTn>
                              </p:par>
                              <p:par>
                                <p:cTn id="103" presetID="0" presetClass="path" presetSubtype="0" accel="50000" decel="50000" fill="hold" grpId="1" nodeType="withEffect">
                                  <p:stCondLst>
                                    <p:cond delay="0"/>
                                  </p:stCondLst>
                                  <p:childTnLst>
                                    <p:animMotion origin="layout" path="M 1.94444E-6 4.44444E-6 L -0.02066 0.34143 " pathEditMode="relative" rAng="0" ptsTypes="AA">
                                      <p:cBhvr>
                                        <p:cTn id="104" dur="1500" spd="-100000" fill="hold"/>
                                        <p:tgtEl>
                                          <p:spTgt spid="14"/>
                                        </p:tgtEl>
                                        <p:attrNameLst>
                                          <p:attrName>ppt_x</p:attrName>
                                          <p:attrName>ppt_y</p:attrName>
                                        </p:attrNameLst>
                                      </p:cBhvr>
                                      <p:rCtr x="-1042" y="17060"/>
                                    </p:animMotion>
                                  </p:childTnLst>
                                </p:cTn>
                              </p:par>
                              <p:par>
                                <p:cTn id="105" presetID="0" presetClass="path" presetSubtype="0" accel="50000" decel="50000" fill="hold" grpId="1" nodeType="withEffect">
                                  <p:stCondLst>
                                    <p:cond delay="0"/>
                                  </p:stCondLst>
                                  <p:childTnLst>
                                    <p:animMotion origin="layout" path="M -1.38889E-6 3.7037E-6 L 0.12101 -0.19329 " pathEditMode="relative" rAng="0" ptsTypes="AA">
                                      <p:cBhvr>
                                        <p:cTn id="106" dur="1500" spd="-100000" fill="hold"/>
                                        <p:tgtEl>
                                          <p:spTgt spid="15"/>
                                        </p:tgtEl>
                                        <p:attrNameLst>
                                          <p:attrName>ppt_x</p:attrName>
                                          <p:attrName>ppt_y</p:attrName>
                                        </p:attrNameLst>
                                      </p:cBhvr>
                                      <p:rCtr x="6042" y="-9676"/>
                                    </p:animMotion>
                                  </p:childTnLst>
                                </p:cTn>
                              </p:par>
                              <p:par>
                                <p:cTn id="107" presetID="0" presetClass="path" presetSubtype="0" accel="50000" decel="50000" fill="hold" grpId="1" nodeType="withEffect">
                                  <p:stCondLst>
                                    <p:cond delay="0"/>
                                  </p:stCondLst>
                                  <p:childTnLst>
                                    <p:animMotion origin="layout" path="M -1.94444E-6 3.33333E-6 L 0.21875 0.5243 " pathEditMode="relative" rAng="0" ptsTypes="AA">
                                      <p:cBhvr>
                                        <p:cTn id="108" dur="1500" spd="-100000" fill="hold"/>
                                        <p:tgtEl>
                                          <p:spTgt spid="16"/>
                                        </p:tgtEl>
                                        <p:attrNameLst>
                                          <p:attrName>ppt_x</p:attrName>
                                          <p:attrName>ppt_y</p:attrName>
                                        </p:attrNameLst>
                                      </p:cBhvr>
                                      <p:rCtr x="10938" y="26204"/>
                                    </p:animMotion>
                                  </p:childTnLst>
                                </p:cTn>
                              </p:par>
                            </p:childTnLst>
                          </p:cTn>
                        </p:par>
                        <p:par>
                          <p:cTn id="109" fill="hold">
                            <p:stCondLst>
                              <p:cond delay="1500"/>
                            </p:stCondLst>
                            <p:childTnLst>
                              <p:par>
                                <p:cTn id="110" presetID="6" presetClass="emph" presetSubtype="0" fill="hold" grpId="1" nodeType="afterEffect">
                                  <p:stCondLst>
                                    <p:cond delay="0"/>
                                  </p:stCondLst>
                                  <p:childTnLst>
                                    <p:animScale>
                                      <p:cBhvr>
                                        <p:cTn id="111" dur="1250" fill="hold"/>
                                        <p:tgtEl>
                                          <p:spTgt spid="7"/>
                                        </p:tgtEl>
                                      </p:cBhvr>
                                      <p:by x="150000" y="150000"/>
                                    </p:animScale>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grpId="2" nodeType="clickEffect">
                                  <p:stCondLst>
                                    <p:cond delay="0"/>
                                  </p:stCondLst>
                                  <p:childTnLst>
                                    <p:animMotion origin="layout" path="M -1.66667E-6 -4.81481E-6 L -0.18715 0.48889 " pathEditMode="relative" rAng="0" ptsTypes="AA">
                                      <p:cBhvr>
                                        <p:cTn id="115" dur="1250" fill="hold"/>
                                        <p:tgtEl>
                                          <p:spTgt spid="8"/>
                                        </p:tgtEl>
                                        <p:attrNameLst>
                                          <p:attrName>ppt_x</p:attrName>
                                          <p:attrName>ppt_y</p:attrName>
                                        </p:attrNameLst>
                                      </p:cBhvr>
                                      <p:rCtr x="-9358" y="24444"/>
                                    </p:animMotion>
                                  </p:childTnLst>
                                </p:cTn>
                              </p:par>
                              <p:par>
                                <p:cTn id="116" presetID="42" presetClass="path" presetSubtype="0" accel="50000" decel="50000" fill="hold" grpId="2" nodeType="withEffect">
                                  <p:stCondLst>
                                    <p:cond delay="0"/>
                                  </p:stCondLst>
                                  <p:childTnLst>
                                    <p:animMotion origin="layout" path="M 4.16667E-6 4.44444E-6 L -0.4323 0.34351 " pathEditMode="relative" rAng="0" ptsTypes="AA">
                                      <p:cBhvr>
                                        <p:cTn id="117" dur="1250" fill="hold"/>
                                        <p:tgtEl>
                                          <p:spTgt spid="9"/>
                                        </p:tgtEl>
                                        <p:attrNameLst>
                                          <p:attrName>ppt_x</p:attrName>
                                          <p:attrName>ppt_y</p:attrName>
                                        </p:attrNameLst>
                                      </p:cBhvr>
                                      <p:rCtr x="-21615" y="17176"/>
                                    </p:animMotion>
                                  </p:childTnLst>
                                </p:cTn>
                              </p:par>
                              <p:par>
                                <p:cTn id="118" presetID="42" presetClass="path" presetSubtype="0" accel="50000" decel="50000" fill="hold" grpId="2" nodeType="withEffect">
                                  <p:stCondLst>
                                    <p:cond delay="0"/>
                                  </p:stCondLst>
                                  <p:childTnLst>
                                    <p:animMotion origin="layout" path="M 4.44444E-6 1.11111E-6 L -0.45296 0.02106 " pathEditMode="relative" rAng="0" ptsTypes="AA">
                                      <p:cBhvr>
                                        <p:cTn id="119" dur="1250" fill="hold"/>
                                        <p:tgtEl>
                                          <p:spTgt spid="10"/>
                                        </p:tgtEl>
                                        <p:attrNameLst>
                                          <p:attrName>ppt_x</p:attrName>
                                          <p:attrName>ppt_y</p:attrName>
                                        </p:attrNameLst>
                                      </p:cBhvr>
                                      <p:rCtr x="-22656" y="1042"/>
                                    </p:animMotion>
                                  </p:childTnLst>
                                </p:cTn>
                              </p:par>
                              <p:par>
                                <p:cTn id="120" presetID="42" presetClass="path" presetSubtype="0" accel="50000" decel="50000" fill="hold" grpId="2" nodeType="withEffect">
                                  <p:stCondLst>
                                    <p:cond delay="0"/>
                                  </p:stCondLst>
                                  <p:childTnLst>
                                    <p:animMotion origin="layout" path="M 1.66667E-6 2.59259E-6 L -0.21372 0.17291 " pathEditMode="relative" rAng="0" ptsTypes="AA">
                                      <p:cBhvr>
                                        <p:cTn id="121" dur="1250" fill="hold"/>
                                        <p:tgtEl>
                                          <p:spTgt spid="11"/>
                                        </p:tgtEl>
                                        <p:attrNameLst>
                                          <p:attrName>ppt_x</p:attrName>
                                          <p:attrName>ppt_y</p:attrName>
                                        </p:attrNameLst>
                                      </p:cBhvr>
                                      <p:rCtr x="-10694" y="8634"/>
                                    </p:animMotion>
                                  </p:childTnLst>
                                </p:cTn>
                              </p:par>
                              <p:par>
                                <p:cTn id="122" presetID="42" presetClass="path" presetSubtype="0" accel="50000" decel="50000" fill="hold" grpId="2" nodeType="withEffect">
                                  <p:stCondLst>
                                    <p:cond delay="0"/>
                                  </p:stCondLst>
                                  <p:childTnLst>
                                    <p:animMotion origin="layout" path="M -8.33333E-7 -7.40741E-7 L -0.33038 -0.14329 " pathEditMode="relative" rAng="0" ptsTypes="AA">
                                      <p:cBhvr>
                                        <p:cTn id="123" dur="1250" fill="hold"/>
                                        <p:tgtEl>
                                          <p:spTgt spid="12"/>
                                        </p:tgtEl>
                                        <p:attrNameLst>
                                          <p:attrName>ppt_x</p:attrName>
                                          <p:attrName>ppt_y</p:attrName>
                                        </p:attrNameLst>
                                      </p:cBhvr>
                                      <p:rCtr x="-16528" y="-7176"/>
                                    </p:animMotion>
                                  </p:childTnLst>
                                </p:cTn>
                              </p:par>
                              <p:par>
                                <p:cTn id="124" presetID="42" presetClass="path" presetSubtype="0" accel="50000" decel="50000" fill="hold" grpId="2" nodeType="withEffect">
                                  <p:stCondLst>
                                    <p:cond delay="0"/>
                                  </p:stCondLst>
                                  <p:childTnLst>
                                    <p:animMotion origin="layout" path="M 2.77556E-17 -1.11111E-6 L 0.2026 0.13796 " pathEditMode="relative" rAng="0" ptsTypes="AA">
                                      <p:cBhvr>
                                        <p:cTn id="125" dur="1250" fill="hold"/>
                                        <p:tgtEl>
                                          <p:spTgt spid="13"/>
                                        </p:tgtEl>
                                        <p:attrNameLst>
                                          <p:attrName>ppt_x</p:attrName>
                                          <p:attrName>ppt_y</p:attrName>
                                        </p:attrNameLst>
                                      </p:cBhvr>
                                      <p:rCtr x="10122" y="6898"/>
                                    </p:animMotion>
                                  </p:childTnLst>
                                </p:cTn>
                              </p:par>
                              <p:par>
                                <p:cTn id="126" presetID="42" presetClass="path" presetSubtype="0" accel="50000" decel="50000" fill="hold" grpId="2" nodeType="withEffect">
                                  <p:stCondLst>
                                    <p:cond delay="0"/>
                                  </p:stCondLst>
                                  <p:childTnLst>
                                    <p:animMotion origin="layout" path="M 1.94444E-6 4.44444E-6 L -0.01441 0.34189 " pathEditMode="relative" rAng="0" ptsTypes="AA">
                                      <p:cBhvr>
                                        <p:cTn id="127" dur="1250" fill="hold"/>
                                        <p:tgtEl>
                                          <p:spTgt spid="14"/>
                                        </p:tgtEl>
                                        <p:attrNameLst>
                                          <p:attrName>ppt_x</p:attrName>
                                          <p:attrName>ppt_y</p:attrName>
                                        </p:attrNameLst>
                                      </p:cBhvr>
                                      <p:rCtr x="-729" y="17083"/>
                                    </p:animMotion>
                                  </p:childTnLst>
                                </p:cTn>
                              </p:par>
                              <p:par>
                                <p:cTn id="128" presetID="42" presetClass="path" presetSubtype="0" accel="50000" decel="50000" fill="hold" grpId="2" nodeType="withEffect">
                                  <p:stCondLst>
                                    <p:cond delay="0"/>
                                  </p:stCondLst>
                                  <p:childTnLst>
                                    <p:animMotion origin="layout" path="M -1.38889E-6 3.7037E-6 L 0.12726 -0.19445 " pathEditMode="relative" rAng="0" ptsTypes="AA">
                                      <p:cBhvr>
                                        <p:cTn id="129" dur="1250" fill="hold"/>
                                        <p:tgtEl>
                                          <p:spTgt spid="15"/>
                                        </p:tgtEl>
                                        <p:attrNameLst>
                                          <p:attrName>ppt_x</p:attrName>
                                          <p:attrName>ppt_y</p:attrName>
                                        </p:attrNameLst>
                                      </p:cBhvr>
                                      <p:rCtr x="6354" y="-9722"/>
                                    </p:animMotion>
                                  </p:childTnLst>
                                </p:cTn>
                              </p:par>
                              <p:par>
                                <p:cTn id="130" presetID="42" presetClass="path" presetSubtype="0" accel="50000" decel="50000" fill="hold" grpId="2" nodeType="withEffect">
                                  <p:stCondLst>
                                    <p:cond delay="0"/>
                                  </p:stCondLst>
                                  <p:childTnLst>
                                    <p:animMotion origin="layout" path="M -1.94444E-6 3.33333E-6 L 0.22222 0.52453 " pathEditMode="relative" rAng="0" ptsTypes="AA">
                                      <p:cBhvr>
                                        <p:cTn id="131" dur="1250" fill="hold"/>
                                        <p:tgtEl>
                                          <p:spTgt spid="16"/>
                                        </p:tgtEl>
                                        <p:attrNameLst>
                                          <p:attrName>ppt_x</p:attrName>
                                          <p:attrName>ppt_y</p:attrName>
                                        </p:attrNameLst>
                                      </p:cBhvr>
                                      <p:rCtr x="11111" y="26227"/>
                                    </p:animMotion>
                                  </p:childTnLst>
                                </p:cTn>
                              </p:par>
                              <p:par>
                                <p:cTn id="132" presetID="23" presetClass="exit" presetSubtype="32" fill="hold" grpId="3" nodeType="withEffect">
                                  <p:stCondLst>
                                    <p:cond delay="0"/>
                                  </p:stCondLst>
                                  <p:childTnLst>
                                    <p:anim calcmode="lin" valueType="num">
                                      <p:cBhvr>
                                        <p:cTn id="133" dur="1250"/>
                                        <p:tgtEl>
                                          <p:spTgt spid="8"/>
                                        </p:tgtEl>
                                        <p:attrNameLst>
                                          <p:attrName>ppt_w</p:attrName>
                                        </p:attrNameLst>
                                      </p:cBhvr>
                                      <p:tavLst>
                                        <p:tav tm="0">
                                          <p:val>
                                            <p:strVal val="ppt_w"/>
                                          </p:val>
                                        </p:tav>
                                        <p:tav tm="100000">
                                          <p:val>
                                            <p:fltVal val="0"/>
                                          </p:val>
                                        </p:tav>
                                      </p:tavLst>
                                    </p:anim>
                                    <p:anim calcmode="lin" valueType="num">
                                      <p:cBhvr>
                                        <p:cTn id="134" dur="1250"/>
                                        <p:tgtEl>
                                          <p:spTgt spid="8"/>
                                        </p:tgtEl>
                                        <p:attrNameLst>
                                          <p:attrName>ppt_h</p:attrName>
                                        </p:attrNameLst>
                                      </p:cBhvr>
                                      <p:tavLst>
                                        <p:tav tm="0">
                                          <p:val>
                                            <p:strVal val="ppt_h"/>
                                          </p:val>
                                        </p:tav>
                                        <p:tav tm="100000">
                                          <p:val>
                                            <p:fltVal val="0"/>
                                          </p:val>
                                        </p:tav>
                                      </p:tavLst>
                                    </p:anim>
                                    <p:set>
                                      <p:cBhvr>
                                        <p:cTn id="135" dur="1" fill="hold">
                                          <p:stCondLst>
                                            <p:cond delay="1249"/>
                                          </p:stCondLst>
                                        </p:cTn>
                                        <p:tgtEl>
                                          <p:spTgt spid="8"/>
                                        </p:tgtEl>
                                        <p:attrNameLst>
                                          <p:attrName>style.visibility</p:attrName>
                                        </p:attrNameLst>
                                      </p:cBhvr>
                                      <p:to>
                                        <p:strVal val="hidden"/>
                                      </p:to>
                                    </p:set>
                                  </p:childTnLst>
                                </p:cTn>
                              </p:par>
                              <p:par>
                                <p:cTn id="136" presetID="23" presetClass="exit" presetSubtype="32" fill="hold" grpId="3" nodeType="withEffect">
                                  <p:stCondLst>
                                    <p:cond delay="0"/>
                                  </p:stCondLst>
                                  <p:childTnLst>
                                    <p:anim calcmode="lin" valueType="num">
                                      <p:cBhvr>
                                        <p:cTn id="137" dur="1250"/>
                                        <p:tgtEl>
                                          <p:spTgt spid="9"/>
                                        </p:tgtEl>
                                        <p:attrNameLst>
                                          <p:attrName>ppt_w</p:attrName>
                                        </p:attrNameLst>
                                      </p:cBhvr>
                                      <p:tavLst>
                                        <p:tav tm="0">
                                          <p:val>
                                            <p:strVal val="ppt_w"/>
                                          </p:val>
                                        </p:tav>
                                        <p:tav tm="100000">
                                          <p:val>
                                            <p:fltVal val="0"/>
                                          </p:val>
                                        </p:tav>
                                      </p:tavLst>
                                    </p:anim>
                                    <p:anim calcmode="lin" valueType="num">
                                      <p:cBhvr>
                                        <p:cTn id="138" dur="1250"/>
                                        <p:tgtEl>
                                          <p:spTgt spid="9"/>
                                        </p:tgtEl>
                                        <p:attrNameLst>
                                          <p:attrName>ppt_h</p:attrName>
                                        </p:attrNameLst>
                                      </p:cBhvr>
                                      <p:tavLst>
                                        <p:tav tm="0">
                                          <p:val>
                                            <p:strVal val="ppt_h"/>
                                          </p:val>
                                        </p:tav>
                                        <p:tav tm="100000">
                                          <p:val>
                                            <p:fltVal val="0"/>
                                          </p:val>
                                        </p:tav>
                                      </p:tavLst>
                                    </p:anim>
                                    <p:set>
                                      <p:cBhvr>
                                        <p:cTn id="139" dur="1" fill="hold">
                                          <p:stCondLst>
                                            <p:cond delay="1249"/>
                                          </p:stCondLst>
                                        </p:cTn>
                                        <p:tgtEl>
                                          <p:spTgt spid="9"/>
                                        </p:tgtEl>
                                        <p:attrNameLst>
                                          <p:attrName>style.visibility</p:attrName>
                                        </p:attrNameLst>
                                      </p:cBhvr>
                                      <p:to>
                                        <p:strVal val="hidden"/>
                                      </p:to>
                                    </p:set>
                                  </p:childTnLst>
                                </p:cTn>
                              </p:par>
                              <p:par>
                                <p:cTn id="140" presetID="23" presetClass="exit" presetSubtype="32" fill="hold" grpId="3" nodeType="withEffect">
                                  <p:stCondLst>
                                    <p:cond delay="0"/>
                                  </p:stCondLst>
                                  <p:childTnLst>
                                    <p:anim calcmode="lin" valueType="num">
                                      <p:cBhvr>
                                        <p:cTn id="141" dur="1250"/>
                                        <p:tgtEl>
                                          <p:spTgt spid="10"/>
                                        </p:tgtEl>
                                        <p:attrNameLst>
                                          <p:attrName>ppt_w</p:attrName>
                                        </p:attrNameLst>
                                      </p:cBhvr>
                                      <p:tavLst>
                                        <p:tav tm="0">
                                          <p:val>
                                            <p:strVal val="ppt_w"/>
                                          </p:val>
                                        </p:tav>
                                        <p:tav tm="100000">
                                          <p:val>
                                            <p:fltVal val="0"/>
                                          </p:val>
                                        </p:tav>
                                      </p:tavLst>
                                    </p:anim>
                                    <p:anim calcmode="lin" valueType="num">
                                      <p:cBhvr>
                                        <p:cTn id="142" dur="1250"/>
                                        <p:tgtEl>
                                          <p:spTgt spid="10"/>
                                        </p:tgtEl>
                                        <p:attrNameLst>
                                          <p:attrName>ppt_h</p:attrName>
                                        </p:attrNameLst>
                                      </p:cBhvr>
                                      <p:tavLst>
                                        <p:tav tm="0">
                                          <p:val>
                                            <p:strVal val="ppt_h"/>
                                          </p:val>
                                        </p:tav>
                                        <p:tav tm="100000">
                                          <p:val>
                                            <p:fltVal val="0"/>
                                          </p:val>
                                        </p:tav>
                                      </p:tavLst>
                                    </p:anim>
                                    <p:set>
                                      <p:cBhvr>
                                        <p:cTn id="143" dur="1" fill="hold">
                                          <p:stCondLst>
                                            <p:cond delay="1249"/>
                                          </p:stCondLst>
                                        </p:cTn>
                                        <p:tgtEl>
                                          <p:spTgt spid="10"/>
                                        </p:tgtEl>
                                        <p:attrNameLst>
                                          <p:attrName>style.visibility</p:attrName>
                                        </p:attrNameLst>
                                      </p:cBhvr>
                                      <p:to>
                                        <p:strVal val="hidden"/>
                                      </p:to>
                                    </p:set>
                                  </p:childTnLst>
                                </p:cTn>
                              </p:par>
                              <p:par>
                                <p:cTn id="144" presetID="23" presetClass="exit" presetSubtype="32" fill="hold" grpId="3" nodeType="withEffect">
                                  <p:stCondLst>
                                    <p:cond delay="0"/>
                                  </p:stCondLst>
                                  <p:childTnLst>
                                    <p:anim calcmode="lin" valueType="num">
                                      <p:cBhvr>
                                        <p:cTn id="145" dur="1250"/>
                                        <p:tgtEl>
                                          <p:spTgt spid="11"/>
                                        </p:tgtEl>
                                        <p:attrNameLst>
                                          <p:attrName>ppt_w</p:attrName>
                                        </p:attrNameLst>
                                      </p:cBhvr>
                                      <p:tavLst>
                                        <p:tav tm="0">
                                          <p:val>
                                            <p:strVal val="ppt_w"/>
                                          </p:val>
                                        </p:tav>
                                        <p:tav tm="100000">
                                          <p:val>
                                            <p:fltVal val="0"/>
                                          </p:val>
                                        </p:tav>
                                      </p:tavLst>
                                    </p:anim>
                                    <p:anim calcmode="lin" valueType="num">
                                      <p:cBhvr>
                                        <p:cTn id="146" dur="1250"/>
                                        <p:tgtEl>
                                          <p:spTgt spid="11"/>
                                        </p:tgtEl>
                                        <p:attrNameLst>
                                          <p:attrName>ppt_h</p:attrName>
                                        </p:attrNameLst>
                                      </p:cBhvr>
                                      <p:tavLst>
                                        <p:tav tm="0">
                                          <p:val>
                                            <p:strVal val="ppt_h"/>
                                          </p:val>
                                        </p:tav>
                                        <p:tav tm="100000">
                                          <p:val>
                                            <p:fltVal val="0"/>
                                          </p:val>
                                        </p:tav>
                                      </p:tavLst>
                                    </p:anim>
                                    <p:set>
                                      <p:cBhvr>
                                        <p:cTn id="147" dur="1" fill="hold">
                                          <p:stCondLst>
                                            <p:cond delay="1249"/>
                                          </p:stCondLst>
                                        </p:cTn>
                                        <p:tgtEl>
                                          <p:spTgt spid="11"/>
                                        </p:tgtEl>
                                        <p:attrNameLst>
                                          <p:attrName>style.visibility</p:attrName>
                                        </p:attrNameLst>
                                      </p:cBhvr>
                                      <p:to>
                                        <p:strVal val="hidden"/>
                                      </p:to>
                                    </p:set>
                                  </p:childTnLst>
                                </p:cTn>
                              </p:par>
                              <p:par>
                                <p:cTn id="148" presetID="23" presetClass="exit" presetSubtype="32" fill="hold" grpId="3" nodeType="withEffect">
                                  <p:stCondLst>
                                    <p:cond delay="0"/>
                                  </p:stCondLst>
                                  <p:childTnLst>
                                    <p:anim calcmode="lin" valueType="num">
                                      <p:cBhvr>
                                        <p:cTn id="149" dur="1250"/>
                                        <p:tgtEl>
                                          <p:spTgt spid="12"/>
                                        </p:tgtEl>
                                        <p:attrNameLst>
                                          <p:attrName>ppt_w</p:attrName>
                                        </p:attrNameLst>
                                      </p:cBhvr>
                                      <p:tavLst>
                                        <p:tav tm="0">
                                          <p:val>
                                            <p:strVal val="ppt_w"/>
                                          </p:val>
                                        </p:tav>
                                        <p:tav tm="100000">
                                          <p:val>
                                            <p:fltVal val="0"/>
                                          </p:val>
                                        </p:tav>
                                      </p:tavLst>
                                    </p:anim>
                                    <p:anim calcmode="lin" valueType="num">
                                      <p:cBhvr>
                                        <p:cTn id="150" dur="1250"/>
                                        <p:tgtEl>
                                          <p:spTgt spid="12"/>
                                        </p:tgtEl>
                                        <p:attrNameLst>
                                          <p:attrName>ppt_h</p:attrName>
                                        </p:attrNameLst>
                                      </p:cBhvr>
                                      <p:tavLst>
                                        <p:tav tm="0">
                                          <p:val>
                                            <p:strVal val="ppt_h"/>
                                          </p:val>
                                        </p:tav>
                                        <p:tav tm="100000">
                                          <p:val>
                                            <p:fltVal val="0"/>
                                          </p:val>
                                        </p:tav>
                                      </p:tavLst>
                                    </p:anim>
                                    <p:set>
                                      <p:cBhvr>
                                        <p:cTn id="151" dur="1" fill="hold">
                                          <p:stCondLst>
                                            <p:cond delay="1249"/>
                                          </p:stCondLst>
                                        </p:cTn>
                                        <p:tgtEl>
                                          <p:spTgt spid="12"/>
                                        </p:tgtEl>
                                        <p:attrNameLst>
                                          <p:attrName>style.visibility</p:attrName>
                                        </p:attrNameLst>
                                      </p:cBhvr>
                                      <p:to>
                                        <p:strVal val="hidden"/>
                                      </p:to>
                                    </p:set>
                                  </p:childTnLst>
                                </p:cTn>
                              </p:par>
                              <p:par>
                                <p:cTn id="152" presetID="23" presetClass="exit" presetSubtype="32" fill="hold" grpId="3" nodeType="withEffect">
                                  <p:stCondLst>
                                    <p:cond delay="0"/>
                                  </p:stCondLst>
                                  <p:childTnLst>
                                    <p:anim calcmode="lin" valueType="num">
                                      <p:cBhvr>
                                        <p:cTn id="153" dur="1250"/>
                                        <p:tgtEl>
                                          <p:spTgt spid="13"/>
                                        </p:tgtEl>
                                        <p:attrNameLst>
                                          <p:attrName>ppt_w</p:attrName>
                                        </p:attrNameLst>
                                      </p:cBhvr>
                                      <p:tavLst>
                                        <p:tav tm="0">
                                          <p:val>
                                            <p:strVal val="ppt_w"/>
                                          </p:val>
                                        </p:tav>
                                        <p:tav tm="100000">
                                          <p:val>
                                            <p:fltVal val="0"/>
                                          </p:val>
                                        </p:tav>
                                      </p:tavLst>
                                    </p:anim>
                                    <p:anim calcmode="lin" valueType="num">
                                      <p:cBhvr>
                                        <p:cTn id="154" dur="1250"/>
                                        <p:tgtEl>
                                          <p:spTgt spid="13"/>
                                        </p:tgtEl>
                                        <p:attrNameLst>
                                          <p:attrName>ppt_h</p:attrName>
                                        </p:attrNameLst>
                                      </p:cBhvr>
                                      <p:tavLst>
                                        <p:tav tm="0">
                                          <p:val>
                                            <p:strVal val="ppt_h"/>
                                          </p:val>
                                        </p:tav>
                                        <p:tav tm="100000">
                                          <p:val>
                                            <p:fltVal val="0"/>
                                          </p:val>
                                        </p:tav>
                                      </p:tavLst>
                                    </p:anim>
                                    <p:set>
                                      <p:cBhvr>
                                        <p:cTn id="155" dur="1" fill="hold">
                                          <p:stCondLst>
                                            <p:cond delay="1249"/>
                                          </p:stCondLst>
                                        </p:cTn>
                                        <p:tgtEl>
                                          <p:spTgt spid="13"/>
                                        </p:tgtEl>
                                        <p:attrNameLst>
                                          <p:attrName>style.visibility</p:attrName>
                                        </p:attrNameLst>
                                      </p:cBhvr>
                                      <p:to>
                                        <p:strVal val="hidden"/>
                                      </p:to>
                                    </p:set>
                                  </p:childTnLst>
                                </p:cTn>
                              </p:par>
                              <p:par>
                                <p:cTn id="156" presetID="23" presetClass="exit" presetSubtype="32" fill="hold" grpId="3" nodeType="withEffect">
                                  <p:stCondLst>
                                    <p:cond delay="0"/>
                                  </p:stCondLst>
                                  <p:childTnLst>
                                    <p:anim calcmode="lin" valueType="num">
                                      <p:cBhvr>
                                        <p:cTn id="157" dur="1250"/>
                                        <p:tgtEl>
                                          <p:spTgt spid="14"/>
                                        </p:tgtEl>
                                        <p:attrNameLst>
                                          <p:attrName>ppt_w</p:attrName>
                                        </p:attrNameLst>
                                      </p:cBhvr>
                                      <p:tavLst>
                                        <p:tav tm="0">
                                          <p:val>
                                            <p:strVal val="ppt_w"/>
                                          </p:val>
                                        </p:tav>
                                        <p:tav tm="100000">
                                          <p:val>
                                            <p:fltVal val="0"/>
                                          </p:val>
                                        </p:tav>
                                      </p:tavLst>
                                    </p:anim>
                                    <p:anim calcmode="lin" valueType="num">
                                      <p:cBhvr>
                                        <p:cTn id="158" dur="1250"/>
                                        <p:tgtEl>
                                          <p:spTgt spid="14"/>
                                        </p:tgtEl>
                                        <p:attrNameLst>
                                          <p:attrName>ppt_h</p:attrName>
                                        </p:attrNameLst>
                                      </p:cBhvr>
                                      <p:tavLst>
                                        <p:tav tm="0">
                                          <p:val>
                                            <p:strVal val="ppt_h"/>
                                          </p:val>
                                        </p:tav>
                                        <p:tav tm="100000">
                                          <p:val>
                                            <p:fltVal val="0"/>
                                          </p:val>
                                        </p:tav>
                                      </p:tavLst>
                                    </p:anim>
                                    <p:set>
                                      <p:cBhvr>
                                        <p:cTn id="159" dur="1" fill="hold">
                                          <p:stCondLst>
                                            <p:cond delay="1249"/>
                                          </p:stCondLst>
                                        </p:cTn>
                                        <p:tgtEl>
                                          <p:spTgt spid="14"/>
                                        </p:tgtEl>
                                        <p:attrNameLst>
                                          <p:attrName>style.visibility</p:attrName>
                                        </p:attrNameLst>
                                      </p:cBhvr>
                                      <p:to>
                                        <p:strVal val="hidden"/>
                                      </p:to>
                                    </p:set>
                                  </p:childTnLst>
                                </p:cTn>
                              </p:par>
                              <p:par>
                                <p:cTn id="160" presetID="23" presetClass="exit" presetSubtype="32" fill="hold" grpId="3" nodeType="withEffect">
                                  <p:stCondLst>
                                    <p:cond delay="0"/>
                                  </p:stCondLst>
                                  <p:childTnLst>
                                    <p:anim calcmode="lin" valueType="num">
                                      <p:cBhvr>
                                        <p:cTn id="161" dur="1250"/>
                                        <p:tgtEl>
                                          <p:spTgt spid="15"/>
                                        </p:tgtEl>
                                        <p:attrNameLst>
                                          <p:attrName>ppt_w</p:attrName>
                                        </p:attrNameLst>
                                      </p:cBhvr>
                                      <p:tavLst>
                                        <p:tav tm="0">
                                          <p:val>
                                            <p:strVal val="ppt_w"/>
                                          </p:val>
                                        </p:tav>
                                        <p:tav tm="100000">
                                          <p:val>
                                            <p:fltVal val="0"/>
                                          </p:val>
                                        </p:tav>
                                      </p:tavLst>
                                    </p:anim>
                                    <p:anim calcmode="lin" valueType="num">
                                      <p:cBhvr>
                                        <p:cTn id="162" dur="1250"/>
                                        <p:tgtEl>
                                          <p:spTgt spid="15"/>
                                        </p:tgtEl>
                                        <p:attrNameLst>
                                          <p:attrName>ppt_h</p:attrName>
                                        </p:attrNameLst>
                                      </p:cBhvr>
                                      <p:tavLst>
                                        <p:tav tm="0">
                                          <p:val>
                                            <p:strVal val="ppt_h"/>
                                          </p:val>
                                        </p:tav>
                                        <p:tav tm="100000">
                                          <p:val>
                                            <p:fltVal val="0"/>
                                          </p:val>
                                        </p:tav>
                                      </p:tavLst>
                                    </p:anim>
                                    <p:set>
                                      <p:cBhvr>
                                        <p:cTn id="163" dur="1" fill="hold">
                                          <p:stCondLst>
                                            <p:cond delay="1249"/>
                                          </p:stCondLst>
                                        </p:cTn>
                                        <p:tgtEl>
                                          <p:spTgt spid="15"/>
                                        </p:tgtEl>
                                        <p:attrNameLst>
                                          <p:attrName>style.visibility</p:attrName>
                                        </p:attrNameLst>
                                      </p:cBhvr>
                                      <p:to>
                                        <p:strVal val="hidden"/>
                                      </p:to>
                                    </p:set>
                                  </p:childTnLst>
                                </p:cTn>
                              </p:par>
                              <p:par>
                                <p:cTn id="164" presetID="23" presetClass="exit" presetSubtype="32" fill="hold" grpId="3" nodeType="withEffect">
                                  <p:stCondLst>
                                    <p:cond delay="0"/>
                                  </p:stCondLst>
                                  <p:childTnLst>
                                    <p:anim calcmode="lin" valueType="num">
                                      <p:cBhvr>
                                        <p:cTn id="165" dur="1250"/>
                                        <p:tgtEl>
                                          <p:spTgt spid="16"/>
                                        </p:tgtEl>
                                        <p:attrNameLst>
                                          <p:attrName>ppt_w</p:attrName>
                                        </p:attrNameLst>
                                      </p:cBhvr>
                                      <p:tavLst>
                                        <p:tav tm="0">
                                          <p:val>
                                            <p:strVal val="ppt_w"/>
                                          </p:val>
                                        </p:tav>
                                        <p:tav tm="100000">
                                          <p:val>
                                            <p:fltVal val="0"/>
                                          </p:val>
                                        </p:tav>
                                      </p:tavLst>
                                    </p:anim>
                                    <p:anim calcmode="lin" valueType="num">
                                      <p:cBhvr>
                                        <p:cTn id="166" dur="1250"/>
                                        <p:tgtEl>
                                          <p:spTgt spid="16"/>
                                        </p:tgtEl>
                                        <p:attrNameLst>
                                          <p:attrName>ppt_h</p:attrName>
                                        </p:attrNameLst>
                                      </p:cBhvr>
                                      <p:tavLst>
                                        <p:tav tm="0">
                                          <p:val>
                                            <p:strVal val="ppt_h"/>
                                          </p:val>
                                        </p:tav>
                                        <p:tav tm="100000">
                                          <p:val>
                                            <p:fltVal val="0"/>
                                          </p:val>
                                        </p:tav>
                                      </p:tavLst>
                                    </p:anim>
                                    <p:set>
                                      <p:cBhvr>
                                        <p:cTn id="167" dur="1" fill="hold">
                                          <p:stCondLst>
                                            <p:cond delay="1249"/>
                                          </p:stCondLst>
                                        </p:cTn>
                                        <p:tgtEl>
                                          <p:spTgt spid="16"/>
                                        </p:tgtEl>
                                        <p:attrNameLst>
                                          <p:attrName>style.visibility</p:attrName>
                                        </p:attrNameLst>
                                      </p:cBhvr>
                                      <p:to>
                                        <p:strVal val="hidden"/>
                                      </p:to>
                                    </p:set>
                                  </p:childTnLst>
                                </p:cTn>
                              </p:par>
                            </p:childTnLst>
                          </p:cTn>
                        </p:par>
                        <p:par>
                          <p:cTn id="168" fill="hold">
                            <p:stCondLst>
                              <p:cond delay="1250"/>
                            </p:stCondLst>
                            <p:childTnLst>
                              <p:par>
                                <p:cTn id="169" presetID="42" presetClass="path" presetSubtype="0" accel="50000" decel="50000" fill="hold" grpId="2" nodeType="afterEffect">
                                  <p:stCondLst>
                                    <p:cond delay="0"/>
                                  </p:stCondLst>
                                  <p:childTnLst>
                                    <p:animMotion origin="layout" path="M -1.11111E-6 1.11022E-16 L 0.11719 -0.07986 " pathEditMode="relative" rAng="0" ptsTypes="AA">
                                      <p:cBhvr>
                                        <p:cTn id="170" dur="1250" fill="hold"/>
                                        <p:tgtEl>
                                          <p:spTgt spid="7"/>
                                        </p:tgtEl>
                                        <p:attrNameLst>
                                          <p:attrName>ppt_x</p:attrName>
                                          <p:attrName>ppt_y</p:attrName>
                                        </p:attrNameLst>
                                      </p:cBhvr>
                                      <p:rCtr x="5851" y="-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6" grpId="0"/>
      <p:bldP spid="6" grpId="1"/>
      <p:bldP spid="7" grpId="0"/>
      <p:bldP spid="7" grpId="1"/>
      <p:bldP spid="7" grpId="2"/>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14" grpId="2"/>
      <p:bldP spid="14" grpId="3"/>
      <p:bldP spid="15" grpId="0"/>
      <p:bldP spid="15" grpId="1"/>
      <p:bldP spid="15" grpId="2"/>
      <p:bldP spid="15" grpId="3"/>
      <p:bldP spid="16" grpId="0"/>
      <p:bldP spid="16" grpId="1"/>
      <p:bldP spid="16" grpId="2"/>
      <p:bldP spid="16" grpId="3"/>
      <p:bldP spid="17" grpId="0"/>
      <p:bldP spid="17" grpId="1"/>
      <p:bldP spid="18" grpId="0"/>
      <p:bldP spid="1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20" r="5197"/>
          <a:stretch/>
        </p:blipFill>
        <p:spPr>
          <a:xfrm>
            <a:off x="0" y="0"/>
            <a:ext cx="9144000" cy="6858000"/>
          </a:xfrm>
          <a:prstGeom prst="rect">
            <a:avLst/>
          </a:prstGeom>
        </p:spPr>
      </p:pic>
      <p:sp>
        <p:nvSpPr>
          <p:cNvPr id="5" name="Rectangle 4"/>
          <p:cNvSpPr>
            <a:spLocks noChangeArrowheads="1"/>
          </p:cNvSpPr>
          <p:nvPr/>
        </p:nvSpPr>
        <p:spPr bwMode="auto">
          <a:xfrm>
            <a:off x="533400" y="304800"/>
            <a:ext cx="80772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b="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Finally then, brethren, we urge and exhort in the Lord Jesus that you should abound more and more, just as you received from us how you ought to walk and to please God; for you know what commandments we gave you through the Lord Jesus.                  </a:t>
            </a:r>
            <a:r>
              <a:rPr lang="en-US" altLang="en-US" sz="32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 1</a:t>
            </a:r>
            <a:r>
              <a:rPr lang="en-US" altLang="en-US" sz="3200" b="1" i="1" kern="0"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st</a:t>
            </a:r>
            <a:r>
              <a:rPr lang="en-US" altLang="en-US" sz="32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 Thessalonians 4:1-2</a:t>
            </a:r>
            <a:r>
              <a:rPr lang="en-US" altLang="en-US" sz="4000" b="1" i="1" kern="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 </a:t>
            </a:r>
            <a:endParaRPr lang="en-US" sz="3200" b="1" i="1"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glow>
                <a:outerShdw blurRad="50800" dist="39000" dir="5460000" algn="tl">
                  <a:srgbClr val="000000">
                    <a:alpha val="38000"/>
                  </a:srgbClr>
                </a:outerShdw>
              </a:effectLst>
              <a:latin typeface="Calibri" panose="020F0502020204030204" pitchFamily="34" charset="0"/>
            </a:endParaRPr>
          </a:p>
        </p:txBody>
      </p:sp>
      <p:sp>
        <p:nvSpPr>
          <p:cNvPr id="17" name="Rectangle 4"/>
          <p:cNvSpPr>
            <a:spLocks noChangeArrowheads="1"/>
          </p:cNvSpPr>
          <p:nvPr/>
        </p:nvSpPr>
        <p:spPr bwMode="auto">
          <a:xfrm>
            <a:off x="1673989" y="1965960"/>
            <a:ext cx="5946011"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11430"/>
                <a:solidFill>
                  <a:srgbClr val="FFC000"/>
                </a:solidFill>
                <a:effectLst>
                  <a:glow rad="63500">
                    <a:schemeClr val="tx1"/>
                  </a:glow>
                  <a:outerShdw blurRad="38100" dist="38100" dir="2700000" algn="tl">
                    <a:srgbClr val="000000">
                      <a:alpha val="43137"/>
                    </a:srgbClr>
                  </a:outerShdw>
                </a:effectLst>
                <a:latin typeface="Calibri" panose="020F0502020204030204" pitchFamily="34" charset="0"/>
              </a:rPr>
              <a:t>you</a:t>
            </a:r>
          </a:p>
          <a:p>
            <a:pPr algn="ctr" eaLnBrk="1" hangingPunct="1"/>
            <a:r>
              <a:rPr lang="en-US" altLang="en-US" sz="4400" b="1" dirty="0">
                <a:ln w="11430"/>
                <a:solidFill>
                  <a:srgbClr val="FFC000"/>
                </a:solidFill>
                <a:effectLst>
                  <a:glow rad="63500">
                    <a:schemeClr val="tx1"/>
                  </a:glow>
                  <a:outerShdw blurRad="38100" dist="38100" dir="2700000" algn="tl">
                    <a:srgbClr val="000000">
                      <a:alpha val="43137"/>
                    </a:srgbClr>
                  </a:outerShdw>
                </a:effectLst>
                <a:latin typeface="Calibri" panose="020F0502020204030204" pitchFamily="34" charset="0"/>
              </a:rPr>
              <a:t>received</a:t>
            </a:r>
          </a:p>
          <a:p>
            <a:pPr algn="ctr" eaLnBrk="1" hangingPunct="1"/>
            <a:r>
              <a:rPr lang="en-US" altLang="en-US" sz="4400" b="1" dirty="0">
                <a:ln w="11430"/>
                <a:solidFill>
                  <a:srgbClr val="FFC000"/>
                </a:solidFill>
                <a:effectLst>
                  <a:glow rad="63500">
                    <a:schemeClr val="tx1"/>
                  </a:glow>
                  <a:outerShdw blurRad="38100" dist="38100" dir="2700000" algn="tl">
                    <a:srgbClr val="000000">
                      <a:alpha val="43137"/>
                    </a:srgbClr>
                  </a:outerShdw>
                </a:effectLst>
                <a:latin typeface="Calibri" panose="020F0502020204030204" pitchFamily="34" charset="0"/>
              </a:rPr>
              <a:t>how to walk</a:t>
            </a:r>
          </a:p>
          <a:p>
            <a:pPr algn="ctr" eaLnBrk="1" hangingPunct="1"/>
            <a:r>
              <a:rPr lang="en-US" altLang="en-US" sz="4400" b="1" dirty="0">
                <a:ln w="11430"/>
                <a:solidFill>
                  <a:srgbClr val="FFC000"/>
                </a:solidFill>
                <a:effectLst>
                  <a:glow rad="63500">
                    <a:schemeClr val="tx1"/>
                  </a:glow>
                  <a:outerShdw blurRad="38100" dist="38100" dir="2700000" algn="tl">
                    <a:srgbClr val="000000">
                      <a:alpha val="43137"/>
                    </a:srgbClr>
                  </a:outerShdw>
                </a:effectLst>
                <a:latin typeface="Calibri" panose="020F0502020204030204" pitchFamily="34" charset="0"/>
              </a:rPr>
              <a:t>to please God  </a:t>
            </a:r>
          </a:p>
          <a:p>
            <a:pPr algn="ctr" eaLnBrk="1" hangingPunct="1"/>
            <a:r>
              <a:rPr lang="en-US" altLang="en-US" sz="4400" b="1" dirty="0">
                <a:ln w="11430"/>
                <a:solidFill>
                  <a:srgbClr val="FFC000"/>
                </a:solidFill>
                <a:effectLst>
                  <a:glow rad="63500">
                    <a:schemeClr val="tx1"/>
                  </a:glow>
                  <a:outerShdw blurRad="38100" dist="38100" dir="2700000" algn="tl">
                    <a:srgbClr val="000000">
                      <a:alpha val="43137"/>
                    </a:srgbClr>
                  </a:outerShdw>
                </a:effectLst>
                <a:latin typeface="Calibri" panose="020F0502020204030204" pitchFamily="34" charset="0"/>
              </a:rPr>
              <a:t>through the Lord Jesus</a:t>
            </a:r>
          </a:p>
        </p:txBody>
      </p:sp>
      <p:sp>
        <p:nvSpPr>
          <p:cNvPr id="8" name="Rectangle 2"/>
          <p:cNvSpPr txBox="1">
            <a:spLocks noChangeArrowheads="1"/>
          </p:cNvSpPr>
          <p:nvPr/>
        </p:nvSpPr>
        <p:spPr bwMode="auto">
          <a:xfrm>
            <a:off x="1371600" y="4876800"/>
            <a:ext cx="601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through the Lord Jesus</a:t>
            </a:r>
          </a:p>
        </p:txBody>
      </p:sp>
      <p:sp>
        <p:nvSpPr>
          <p:cNvPr id="9" name="Rectangle 2"/>
          <p:cNvSpPr txBox="1">
            <a:spLocks noChangeArrowheads="1"/>
          </p:cNvSpPr>
          <p:nvPr/>
        </p:nvSpPr>
        <p:spPr bwMode="auto">
          <a:xfrm>
            <a:off x="4533900" y="2209800"/>
            <a:ext cx="2705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received</a:t>
            </a:r>
          </a:p>
        </p:txBody>
      </p:sp>
      <p:sp>
        <p:nvSpPr>
          <p:cNvPr id="10" name="Rectangle 2"/>
          <p:cNvSpPr txBox="1">
            <a:spLocks noChangeArrowheads="1"/>
          </p:cNvSpPr>
          <p:nvPr/>
        </p:nvSpPr>
        <p:spPr bwMode="auto">
          <a:xfrm>
            <a:off x="4495800" y="2895600"/>
            <a:ext cx="2590800"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to walk</a:t>
            </a:r>
          </a:p>
        </p:txBody>
      </p:sp>
      <p:sp>
        <p:nvSpPr>
          <p:cNvPr id="11" name="Rectangle 2"/>
          <p:cNvSpPr txBox="1">
            <a:spLocks noChangeArrowheads="1"/>
          </p:cNvSpPr>
          <p:nvPr/>
        </p:nvSpPr>
        <p:spPr bwMode="auto">
          <a:xfrm>
            <a:off x="7391400" y="2895600"/>
            <a:ext cx="121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to</a:t>
            </a:r>
          </a:p>
        </p:txBody>
      </p:sp>
      <p:sp>
        <p:nvSpPr>
          <p:cNvPr id="12" name="Rectangle 2"/>
          <p:cNvSpPr txBox="1">
            <a:spLocks noChangeArrowheads="1"/>
          </p:cNvSpPr>
          <p:nvPr/>
        </p:nvSpPr>
        <p:spPr bwMode="auto">
          <a:xfrm>
            <a:off x="533400" y="35814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please God</a:t>
            </a:r>
          </a:p>
        </p:txBody>
      </p:sp>
      <p:sp>
        <p:nvSpPr>
          <p:cNvPr id="15" name="Rectangle 2"/>
          <p:cNvSpPr txBox="1">
            <a:spLocks noChangeArrowheads="1"/>
          </p:cNvSpPr>
          <p:nvPr/>
        </p:nvSpPr>
        <p:spPr bwMode="auto">
          <a:xfrm>
            <a:off x="3505200" y="2224268"/>
            <a:ext cx="1676400" cy="105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you</a:t>
            </a:r>
          </a:p>
        </p:txBody>
      </p:sp>
      <p:sp>
        <p:nvSpPr>
          <p:cNvPr id="16" name="Rectangle 2"/>
          <p:cNvSpPr txBox="1">
            <a:spLocks noChangeArrowheads="1"/>
          </p:cNvSpPr>
          <p:nvPr/>
        </p:nvSpPr>
        <p:spPr bwMode="auto">
          <a:xfrm>
            <a:off x="959252" y="2895600"/>
            <a:ext cx="1707748"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how</a:t>
            </a:r>
          </a:p>
        </p:txBody>
      </p:sp>
      <p:sp>
        <p:nvSpPr>
          <p:cNvPr id="21" name="Rectangle 2"/>
          <p:cNvSpPr txBox="1">
            <a:spLocks noChangeArrowheads="1"/>
          </p:cNvSpPr>
          <p:nvPr/>
        </p:nvSpPr>
        <p:spPr bwMode="auto">
          <a:xfrm>
            <a:off x="1905000" y="2514600"/>
            <a:ext cx="388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LOVES</a:t>
            </a:r>
          </a:p>
        </p:txBody>
      </p:sp>
      <p:sp>
        <p:nvSpPr>
          <p:cNvPr id="22" name="Rectangle 2"/>
          <p:cNvSpPr txBox="1">
            <a:spLocks noChangeArrowheads="1"/>
          </p:cNvSpPr>
          <p:nvPr/>
        </p:nvSpPr>
        <p:spPr bwMode="auto">
          <a:xfrm>
            <a:off x="2438400" y="4495800"/>
            <a:ext cx="281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YOU</a:t>
            </a:r>
          </a:p>
        </p:txBody>
      </p:sp>
      <p:sp>
        <p:nvSpPr>
          <p:cNvPr id="23" name="Rectangle 2"/>
          <p:cNvSpPr txBox="1">
            <a:spLocks noChangeArrowheads="1"/>
          </p:cNvSpPr>
          <p:nvPr/>
        </p:nvSpPr>
        <p:spPr bwMode="auto">
          <a:xfrm>
            <a:off x="4096512" y="1764792"/>
            <a:ext cx="9525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7500"/>
              </a:lnSpc>
            </a:pPr>
            <a:r>
              <a:rPr lang="en-US" altLang="en-US" sz="8000" b="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J</a:t>
            </a:r>
          </a:p>
          <a:p>
            <a:pPr eaLnBrk="1" hangingPunct="1">
              <a:lnSpc>
                <a:spcPts val="7500"/>
              </a:lnSpc>
            </a:pPr>
            <a:r>
              <a:rPr lang="en-US" altLang="en-US" sz="8000" b="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E</a:t>
            </a:r>
          </a:p>
          <a:p>
            <a:pPr eaLnBrk="1" hangingPunct="1">
              <a:lnSpc>
                <a:spcPts val="7500"/>
              </a:lnSpc>
            </a:pPr>
            <a:r>
              <a:rPr lang="en-US" altLang="en-US" sz="8000" b="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S</a:t>
            </a:r>
          </a:p>
          <a:p>
            <a:pPr eaLnBrk="1" hangingPunct="1">
              <a:lnSpc>
                <a:spcPts val="7500"/>
              </a:lnSpc>
            </a:pPr>
            <a:r>
              <a:rPr lang="en-US" altLang="en-US" sz="8000" b="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U</a:t>
            </a:r>
          </a:p>
          <a:p>
            <a:pPr eaLnBrk="1" hangingPunct="1">
              <a:lnSpc>
                <a:spcPts val="7500"/>
              </a:lnSpc>
            </a:pPr>
            <a:r>
              <a:rPr lang="en-US" altLang="en-US" sz="8000" b="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S</a:t>
            </a:r>
            <a:endParaRPr lang="en-US" altLang="en-US" sz="8000" b="1" i="1" kern="0" dirty="0">
              <a:ln w="11430"/>
              <a:solidFill>
                <a:srgbClr val="FF0000"/>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sp>
        <p:nvSpPr>
          <p:cNvPr id="24" name="Rectangle 2"/>
          <p:cNvSpPr txBox="1">
            <a:spLocks noChangeArrowheads="1"/>
          </p:cNvSpPr>
          <p:nvPr/>
        </p:nvSpPr>
        <p:spPr bwMode="auto">
          <a:xfrm>
            <a:off x="1920240" y="2514600"/>
            <a:ext cx="386486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8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LOV</a:t>
            </a:r>
            <a:r>
              <a:rPr lang="en-US" altLang="en-US" sz="71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  </a:t>
            </a:r>
            <a:r>
              <a:rPr lang="en-US" altLang="en-US" sz="8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S</a:t>
            </a:r>
          </a:p>
        </p:txBody>
      </p:sp>
      <p:sp>
        <p:nvSpPr>
          <p:cNvPr id="25" name="Rectangle 2"/>
          <p:cNvSpPr txBox="1">
            <a:spLocks noChangeArrowheads="1"/>
          </p:cNvSpPr>
          <p:nvPr/>
        </p:nvSpPr>
        <p:spPr bwMode="auto">
          <a:xfrm>
            <a:off x="2133600" y="4495800"/>
            <a:ext cx="2432304"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1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 </a:t>
            </a:r>
            <a:r>
              <a:rPr lang="en-US" altLang="en-US" sz="8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rPr>
              <a:t>YO</a:t>
            </a:r>
            <a:endParaRPr lang="en-US" altLang="en-US" sz="5000" b="1" kern="0" dirty="0">
              <a:ln w="11430"/>
              <a:solidFill>
                <a:schemeClr val="bg1"/>
              </a:solidFill>
              <a:effectLst>
                <a:glow rad="63500">
                  <a:schemeClr val="tx1"/>
                </a:glow>
                <a:outerShdw blurRad="50800" dist="39000" dir="5460000" algn="tl">
                  <a:srgbClr val="000000">
                    <a:alpha val="38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181511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stCondLst>
                                            <p:cond delay="0"/>
                                          </p:stCondLst>
                                        </p:cTn>
                                        <p:tgtEl>
                                          <p:spTgt spid="5"/>
                                        </p:tgtEl>
                                      </p:cBhvr>
                                    </p:animEffect>
                                    <p:anim to="" calcmode="lin" valueType="num">
                                      <p:cBhvr>
                                        <p:cTn id="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5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0" presetClass="path" presetSubtype="0" accel="50000" decel="50000" fill="hold" grpId="1" nodeType="withEffect">
                                  <p:stCondLst>
                                    <p:cond delay="0"/>
                                  </p:stCondLst>
                                  <p:childTnLst>
                                    <p:animMotion origin="layout" path="M 0 4.07407E-6 L 0.01892 -0.05 " pathEditMode="relative" rAng="0" ptsTypes="AA">
                                      <p:cBhvr>
                                        <p:cTn id="34" dur="2000" fill="hold"/>
                                        <p:tgtEl>
                                          <p:spTgt spid="15"/>
                                        </p:tgtEl>
                                        <p:attrNameLst>
                                          <p:attrName>ppt_x</p:attrName>
                                          <p:attrName>ppt_y</p:attrName>
                                        </p:attrNameLst>
                                      </p:cBhvr>
                                      <p:rCtr x="938" y="-2500"/>
                                    </p:animMotion>
                                  </p:childTnLst>
                                </p:cTn>
                              </p:par>
                              <p:par>
                                <p:cTn id="35" presetID="0" presetClass="path" presetSubtype="0" accel="50000" decel="50000" fill="hold" grpId="1" nodeType="withEffect">
                                  <p:stCondLst>
                                    <p:cond delay="0"/>
                                  </p:stCondLst>
                                  <p:childTnLst>
                                    <p:animMotion origin="layout" path="M 1.11022E-16 0 C 0.0033 0.01343 -0.00052 0.02708 -0.01771 0.0338 C -0.0349 0.04051 -0.08142 0.03819 -0.10312 0.04074 C -0.12483 0.04329 -0.13837 0.04699 -0.14757 0.04861 " pathEditMode="relative" rAng="0" ptsTypes="aaaa">
                                      <p:cBhvr>
                                        <p:cTn id="36" dur="2000" fill="hold"/>
                                        <p:tgtEl>
                                          <p:spTgt spid="9"/>
                                        </p:tgtEl>
                                        <p:attrNameLst>
                                          <p:attrName>ppt_x</p:attrName>
                                          <p:attrName>ppt_y</p:attrName>
                                        </p:attrNameLst>
                                      </p:cBhvr>
                                      <p:rCtr x="-7222" y="2431"/>
                                    </p:animMotion>
                                  </p:childTnLst>
                                </p:cTn>
                              </p:par>
                              <p:par>
                                <p:cTn id="37" presetID="0" presetClass="path" presetSubtype="0" accel="50000" decel="50000" fill="hold" grpId="1" nodeType="withEffect">
                                  <p:stCondLst>
                                    <p:cond delay="0"/>
                                  </p:stCondLst>
                                  <p:childTnLst>
                                    <p:animMotion origin="layout" path="M -3.33333E-6 -2.22222E-6 C -0.00069 0.0044 -0.00086 0.02014 -0.00399 0.02685 C -0.00711 0.03357 -0.00746 0.03634 -0.01909 0.04005 C -0.03073 0.04375 -0.06232 0.04676 -0.07361 0.04861 " pathEditMode="relative" rAng="0" ptsTypes="aaaa">
                                      <p:cBhvr>
                                        <p:cTn id="38" dur="2000" fill="hold"/>
                                        <p:tgtEl>
                                          <p:spTgt spid="10"/>
                                        </p:tgtEl>
                                        <p:attrNameLst>
                                          <p:attrName>ppt_x</p:attrName>
                                          <p:attrName>ppt_y</p:attrName>
                                        </p:attrNameLst>
                                      </p:cBhvr>
                                      <p:rCtr x="-3681" y="2431"/>
                                    </p:animMotion>
                                  </p:childTnLst>
                                </p:cTn>
                              </p:par>
                              <p:par>
                                <p:cTn id="39" presetID="0" presetClass="path" presetSubtype="0" accel="50000" decel="50000" fill="hold" grpId="1" nodeType="withEffect">
                                  <p:stCondLst>
                                    <p:cond delay="0"/>
                                  </p:stCondLst>
                                  <p:childTnLst>
                                    <p:animMotion origin="layout" path="M -3.88889E-6 -2.22222E-6 L 0.1974 0.04861 " pathEditMode="relative" rAng="0" ptsTypes="AA">
                                      <p:cBhvr>
                                        <p:cTn id="40" dur="2000" fill="hold"/>
                                        <p:tgtEl>
                                          <p:spTgt spid="16"/>
                                        </p:tgtEl>
                                        <p:attrNameLst>
                                          <p:attrName>ppt_x</p:attrName>
                                          <p:attrName>ppt_y</p:attrName>
                                        </p:attrNameLst>
                                      </p:cBhvr>
                                      <p:rCtr x="9861" y="2431"/>
                                    </p:animMotion>
                                  </p:childTnLst>
                                </p:cTn>
                              </p:par>
                              <p:par>
                                <p:cTn id="41" presetID="0" presetClass="path" presetSubtype="0" accel="50000" decel="50000" fill="hold" grpId="1" nodeType="withEffect">
                                  <p:stCondLst>
                                    <p:cond delay="0"/>
                                  </p:stCondLst>
                                  <p:childTnLst>
                                    <p:animMotion origin="layout" path="M -3.33333E-6 0.00024 L 0.29462 0.05 " pathEditMode="relative" rAng="0" ptsTypes="AA">
                                      <p:cBhvr>
                                        <p:cTn id="42" dur="2000" fill="hold"/>
                                        <p:tgtEl>
                                          <p:spTgt spid="12"/>
                                        </p:tgtEl>
                                        <p:attrNameLst>
                                          <p:attrName>ppt_x</p:attrName>
                                          <p:attrName>ppt_y</p:attrName>
                                        </p:attrNameLst>
                                      </p:cBhvr>
                                      <p:rCtr x="14722" y="2477"/>
                                    </p:animMotion>
                                  </p:childTnLst>
                                </p:cTn>
                              </p:par>
                              <p:par>
                                <p:cTn id="43" presetID="0" presetClass="path" presetSubtype="0" accel="50000" decel="50000" fill="hold" grpId="1" nodeType="withEffect">
                                  <p:stCondLst>
                                    <p:cond delay="0"/>
                                  </p:stCondLst>
                                  <p:childTnLst>
                                    <p:animMotion origin="layout" path="M 3.33333E-6 0.00023 L 0.01475 -0.04861 " pathEditMode="relative" rAng="0" ptsTypes="AA">
                                      <p:cBhvr>
                                        <p:cTn id="44" dur="2000" fill="hold"/>
                                        <p:tgtEl>
                                          <p:spTgt spid="8"/>
                                        </p:tgtEl>
                                        <p:attrNameLst>
                                          <p:attrName>ppt_x</p:attrName>
                                          <p:attrName>ppt_y</p:attrName>
                                        </p:attrNameLst>
                                      </p:cBhvr>
                                      <p:rCtr x="729" y="-2454"/>
                                    </p:animMotion>
                                  </p:childTnLst>
                                </p:cTn>
                              </p:par>
                              <p:par>
                                <p:cTn id="45" presetID="0" presetClass="path" presetSubtype="0" accel="50000" decel="50000" fill="hold" grpId="1" nodeType="withEffect">
                                  <p:stCondLst>
                                    <p:cond delay="0"/>
                                  </p:stCondLst>
                                  <p:childTnLst>
                                    <p:animMotion origin="layout" path="M 1.11022E-16 0 C -0.00868 -0.02569 -0.01719 -0.05139 -0.03663 -0.09282 C -0.05608 -0.13449 -0.08229 -0.2081 -0.11649 -0.24838 C -0.15069 -0.28866 -0.19844 -0.31667 -0.24201 -0.33449 C -0.28507 -0.35231 -0.33212 -0.35903 -0.37726 -0.35486 C -0.4224 -0.35069 -0.47431 -0.33148 -0.51267 -0.30926 C -0.55104 -0.28704 -0.58611 -0.25833 -0.60747 -0.22153 C -0.62882 -0.18472 -0.63906 -0.13102 -0.6408 -0.08819 C -0.64253 -0.0456 -0.62778 0.0037 -0.61806 0.03495 C -0.60833 0.0662 -0.59722 0.08056 -0.58264 0.09907 C -0.56806 0.11759 -0.54132 0.13588 -0.53056 0.1456 " pathEditMode="relative" rAng="0" ptsTypes="aaaaaaaaaaa">
                                      <p:cBhvr>
                                        <p:cTn id="46" dur="2000" fill="hold"/>
                                        <p:tgtEl>
                                          <p:spTgt spid="11"/>
                                        </p:tgtEl>
                                        <p:attrNameLst>
                                          <p:attrName>ppt_x</p:attrName>
                                          <p:attrName>ppt_y</p:attrName>
                                        </p:attrNameLst>
                                      </p:cBhvr>
                                      <p:rCtr x="-32135" y="-10671"/>
                                    </p:animMotion>
                                  </p:childTnLst>
                                </p:cTn>
                              </p:par>
                              <p:par>
                                <p:cTn id="47" presetID="10" presetClass="exit" presetSubtype="0" fill="hold" grpId="1" nodeType="withEffect">
                                  <p:stCondLst>
                                    <p:cond delay="0"/>
                                  </p:stCondLst>
                                  <p:childTnLst>
                                    <p:animEffect transition="out" filter="fade">
                                      <p:cBhvr>
                                        <p:cTn id="48" dur="1750"/>
                                        <p:tgtEl>
                                          <p:spTgt spid="5"/>
                                        </p:tgtEl>
                                      </p:cBhvr>
                                    </p:animEffect>
                                    <p:set>
                                      <p:cBhvr>
                                        <p:cTn id="49" dur="1" fill="hold">
                                          <p:stCondLst>
                                            <p:cond delay="1749"/>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0" presetClass="exit" presetSubtype="0" fill="hold" grpId="1" nodeType="withEffect">
                                  <p:stCondLst>
                                    <p:cond delay="0"/>
                                  </p:stCondLst>
                                  <p:childTnLst>
                                    <p:set>
                                      <p:cBhvr>
                                        <p:cTn id="55" dur="1" fill="hold">
                                          <p:stCondLst>
                                            <p:cond delay="999"/>
                                          </p:stCondLst>
                                        </p:cTn>
                                        <p:tgtEl>
                                          <p:spTgt spid="17"/>
                                        </p:tgtEl>
                                        <p:attrNameLst>
                                          <p:attrName>style.visibility</p:attrName>
                                        </p:attrNameLst>
                                      </p:cBhvr>
                                      <p:to>
                                        <p:strVal val="hidden"/>
                                      </p:to>
                                    </p:set>
                                    <p:animEffect transition="out" filter="dissolve">
                                      <p:cBhvr>
                                        <p:cTn id="56" dur="1000">
                                          <p:stCondLst>
                                            <p:cond delay="0"/>
                                          </p:stCondLst>
                                        </p:cTn>
                                        <p:tgtEl>
                                          <p:spTgt spid="17"/>
                                        </p:tgtEl>
                                      </p:cBhvr>
                                    </p:animEffect>
                                    <p:anim to="" calcmode="lin" valueType="num">
                                      <p:cBhvr>
                                        <p:cTn id="57" dur="1000" fill="hold">
                                          <p:stCondLst>
                                            <p:cond delay="0"/>
                                          </p:stCondLst>
                                        </p:cTn>
                                        <p:tgtEl>
                                          <p:spTgt spid="17"/>
                                        </p:tgtEl>
                                        <p:attrNameLst>
                                          <p:attrName>ppt_w</p:attrName>
                                        </p:attrNameLst>
                                      </p:cBhvr>
                                      <p:tavLst>
                                        <p:tav tm="0">
                                          <p:val>
                                            <p:strVal val="#ppt_w"/>
                                          </p:val>
                                        </p:tav>
                                        <p:tav tm="100000">
                                          <p:val>
                                            <p:strVal val="#ppt_w*4"/>
                                          </p:val>
                                        </p:tav>
                                      </p:tavLst>
                                    </p:anim>
                                    <p:anim to="" calcmode="lin" valueType="num">
                                      <p:cBhvr>
                                        <p:cTn id="58" dur="1000" fill="hold">
                                          <p:stCondLst>
                                            <p:cond delay="0"/>
                                          </p:stCondLst>
                                        </p:cTn>
                                        <p:tgtEl>
                                          <p:spTgt spid="17"/>
                                        </p:tgtEl>
                                        <p:attrNameLst>
                                          <p:attrName>ppt_h</p:attrName>
                                        </p:attrNameLst>
                                      </p:cBhvr>
                                      <p:tavLst>
                                        <p:tav tm="0">
                                          <p:val>
                                            <p:strVal val="#ppt_h"/>
                                          </p:val>
                                        </p:tav>
                                        <p:tav tm="100000">
                                          <p:val>
                                            <p:strVal val="#ppt_h*4"/>
                                          </p:val>
                                        </p:tav>
                                      </p:tavLst>
                                    </p:anim>
                                  </p:childTnLst>
                                </p:cTn>
                              </p:par>
                              <p:par>
                                <p:cTn id="59" presetID="1" presetClass="exit" presetSubtype="0" fill="hold" grpId="2"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childTnLst>
                          </p:cTn>
                        </p:par>
                        <p:par>
                          <p:cTn id="73" fill="hold">
                            <p:stCondLst>
                              <p:cond delay="1000"/>
                            </p:stCondLst>
                            <p:childTnLst>
                              <p:par>
                                <p:cTn id="74" presetID="22" presetClass="entr" presetSubtype="8" fill="hold" grpId="3" nodeType="afterEffect">
                                  <p:stCondLst>
                                    <p:cond delay="0"/>
                                  </p:stCondLst>
                                  <p:iterate type="lt">
                                    <p:tmPct val="0"/>
                                  </p:iterate>
                                  <p:childTnLst>
                                    <p:set>
                                      <p:cBhvr>
                                        <p:cTn id="75" dur="1" fill="hold">
                                          <p:stCondLst>
                                            <p:cond delay="0"/>
                                          </p:stCondLst>
                                        </p:cTn>
                                        <p:tgtEl>
                                          <p:spTgt spid="21"/>
                                        </p:tgtEl>
                                        <p:attrNameLst>
                                          <p:attrName>style.visibility</p:attrName>
                                        </p:attrNameLst>
                                      </p:cBhvr>
                                      <p:to>
                                        <p:strVal val="visible"/>
                                      </p:to>
                                    </p:set>
                                    <p:animEffect transition="in" filter="wipe(left)">
                                      <p:cBhvr>
                                        <p:cTn id="76" dur="750"/>
                                        <p:tgtEl>
                                          <p:spTgt spid="21"/>
                                        </p:tgtEl>
                                      </p:cBhvr>
                                    </p:animEffect>
                                  </p:childTnLst>
                                </p:cTn>
                              </p:par>
                              <p:par>
                                <p:cTn id="77" presetID="1" presetClass="entr" presetSubtype="0" fill="hold" grpId="0" nodeType="withEffect">
                                  <p:stCondLst>
                                    <p:cond delay="250"/>
                                  </p:stCondLst>
                                  <p:iterate type="lt">
                                    <p:tmAbs val="0"/>
                                  </p:iterate>
                                  <p:childTnLst>
                                    <p:set>
                                      <p:cBhvr>
                                        <p:cTn id="78" dur="1" fill="hold">
                                          <p:stCondLst>
                                            <p:cond delay="0"/>
                                          </p:stCondLst>
                                        </p:cTn>
                                        <p:tgtEl>
                                          <p:spTgt spid="21"/>
                                        </p:tgtEl>
                                        <p:attrNameLst>
                                          <p:attrName>style.visibility</p:attrName>
                                        </p:attrNameLst>
                                      </p:cBhvr>
                                      <p:to>
                                        <p:strVal val="visible"/>
                                      </p:to>
                                    </p:set>
                                  </p:childTnLst>
                                </p:cTn>
                              </p:par>
                              <p:par>
                                <p:cTn id="79" presetID="34" presetClass="emph" presetSubtype="0" fill="hold" grpId="1" nodeType="withEffect">
                                  <p:stCondLst>
                                    <p:cond delay="250"/>
                                  </p:stCondLst>
                                  <p:iterate type="lt">
                                    <p:tmPct val="10000"/>
                                  </p:iterate>
                                  <p:childTnLst>
                                    <p:animMotion origin="layout" path="M -3.61111E-6 1.11111E-6 L 0.05486 -0.00093 " pathEditMode="relative" rAng="0" ptsTypes="AA">
                                      <p:cBhvr>
                                        <p:cTn id="80" dur="375" accel="50000" decel="50000" autoRev="1" fill="hold">
                                          <p:stCondLst>
                                            <p:cond delay="0"/>
                                          </p:stCondLst>
                                        </p:cTn>
                                        <p:tgtEl>
                                          <p:spTgt spid="21"/>
                                        </p:tgtEl>
                                        <p:attrNameLst>
                                          <p:attrName>ppt_x</p:attrName>
                                          <p:attrName>ppt_y</p:attrName>
                                        </p:attrNameLst>
                                      </p:cBhvr>
                                      <p:rCtr x="2743" y="-46"/>
                                    </p:animMotion>
                                    <p:animRot by="1500000">
                                      <p:cBhvr>
                                        <p:cTn id="81" dur="188" fill="hold">
                                          <p:stCondLst>
                                            <p:cond delay="0"/>
                                          </p:stCondLst>
                                        </p:cTn>
                                        <p:tgtEl>
                                          <p:spTgt spid="21"/>
                                        </p:tgtEl>
                                        <p:attrNameLst>
                                          <p:attrName>r</p:attrName>
                                        </p:attrNameLst>
                                      </p:cBhvr>
                                    </p:animRot>
                                    <p:animRot by="-1500000">
                                      <p:cBhvr>
                                        <p:cTn id="82" dur="188" fill="hold">
                                          <p:stCondLst>
                                            <p:cond delay="188"/>
                                          </p:stCondLst>
                                        </p:cTn>
                                        <p:tgtEl>
                                          <p:spTgt spid="21"/>
                                        </p:tgtEl>
                                        <p:attrNameLst>
                                          <p:attrName>r</p:attrName>
                                        </p:attrNameLst>
                                      </p:cBhvr>
                                    </p:animRot>
                                    <p:animRot by="-1500000">
                                      <p:cBhvr>
                                        <p:cTn id="83" dur="188" fill="hold">
                                          <p:stCondLst>
                                            <p:cond delay="375"/>
                                          </p:stCondLst>
                                        </p:cTn>
                                        <p:tgtEl>
                                          <p:spTgt spid="21"/>
                                        </p:tgtEl>
                                        <p:attrNameLst>
                                          <p:attrName>r</p:attrName>
                                        </p:attrNameLst>
                                      </p:cBhvr>
                                    </p:animRot>
                                    <p:animRot by="1500000">
                                      <p:cBhvr>
                                        <p:cTn id="84" dur="188" fill="hold">
                                          <p:stCondLst>
                                            <p:cond delay="563"/>
                                          </p:stCondLst>
                                        </p:cTn>
                                        <p:tgtEl>
                                          <p:spTgt spid="21"/>
                                        </p:tgtEl>
                                        <p:attrNameLst>
                                          <p:attrName>r</p:attrName>
                                        </p:attrNameLst>
                                      </p:cBhvr>
                                    </p:animRot>
                                  </p:childTnLst>
                                </p:cTn>
                              </p:par>
                              <p:par>
                                <p:cTn id="85" presetID="3" presetClass="emph" presetSubtype="10" fill="remove" grpId="2" nodeType="withEffect">
                                  <p:stCondLst>
                                    <p:cond delay="250"/>
                                  </p:stCondLst>
                                  <p:iterate type="lt">
                                    <p:tmPct val="0"/>
                                  </p:iterate>
                                  <p:childTnLst>
                                    <p:animClr clrSpc="hsl" dir="ccw">
                                      <p:cBhvr override="childStyle">
                                        <p:cTn id="86" dur="750" fill="hold"/>
                                        <p:tgtEl>
                                          <p:spTgt spid="21"/>
                                        </p:tgtEl>
                                        <p:attrNameLst>
                                          <p:attrName>style.color</p:attrName>
                                        </p:attrNameLst>
                                      </p:cBhvr>
                                      <p:to>
                                        <a:srgbClr val="FF6600"/>
                                      </p:to>
                                    </p:animClr>
                                  </p:childTnLst>
                                </p:cTn>
                              </p:par>
                            </p:childTnLst>
                          </p:cTn>
                        </p:par>
                        <p:par>
                          <p:cTn id="87" fill="hold">
                            <p:stCondLst>
                              <p:cond delay="2301"/>
                            </p:stCondLst>
                            <p:childTnLst>
                              <p:par>
                                <p:cTn id="88" presetID="22" presetClass="entr" presetSubtype="8" fill="hold" grpId="3" nodeType="afterEffect">
                                  <p:stCondLst>
                                    <p:cond delay="0"/>
                                  </p:stCondLst>
                                  <p:iterate type="lt">
                                    <p:tmPct val="0"/>
                                  </p:iterate>
                                  <p:childTnLst>
                                    <p:set>
                                      <p:cBhvr>
                                        <p:cTn id="89" dur="1" fill="hold">
                                          <p:stCondLst>
                                            <p:cond delay="0"/>
                                          </p:stCondLst>
                                        </p:cTn>
                                        <p:tgtEl>
                                          <p:spTgt spid="22"/>
                                        </p:tgtEl>
                                        <p:attrNameLst>
                                          <p:attrName>style.visibility</p:attrName>
                                        </p:attrNameLst>
                                      </p:cBhvr>
                                      <p:to>
                                        <p:strVal val="visible"/>
                                      </p:to>
                                    </p:set>
                                    <p:animEffect transition="in" filter="wipe(left)">
                                      <p:cBhvr>
                                        <p:cTn id="90" dur="750"/>
                                        <p:tgtEl>
                                          <p:spTgt spid="22"/>
                                        </p:tgtEl>
                                      </p:cBhvr>
                                    </p:animEffect>
                                  </p:childTnLst>
                                </p:cTn>
                              </p:par>
                              <p:par>
                                <p:cTn id="91" presetID="1" presetClass="entr" presetSubtype="0" fill="hold" grpId="0" nodeType="withEffect">
                                  <p:stCondLst>
                                    <p:cond delay="250"/>
                                  </p:stCondLst>
                                  <p:iterate type="lt">
                                    <p:tmAbs val="0"/>
                                  </p:iterate>
                                  <p:childTnLst>
                                    <p:set>
                                      <p:cBhvr>
                                        <p:cTn id="92" dur="1" fill="hold">
                                          <p:stCondLst>
                                            <p:cond delay="0"/>
                                          </p:stCondLst>
                                        </p:cTn>
                                        <p:tgtEl>
                                          <p:spTgt spid="22"/>
                                        </p:tgtEl>
                                        <p:attrNameLst>
                                          <p:attrName>style.visibility</p:attrName>
                                        </p:attrNameLst>
                                      </p:cBhvr>
                                      <p:to>
                                        <p:strVal val="visible"/>
                                      </p:to>
                                    </p:set>
                                  </p:childTnLst>
                                </p:cTn>
                              </p:par>
                              <p:par>
                                <p:cTn id="93" presetID="34" presetClass="emph" presetSubtype="0" fill="hold" grpId="1" nodeType="withEffect">
                                  <p:stCondLst>
                                    <p:cond delay="250"/>
                                  </p:stCondLst>
                                  <p:iterate type="lt">
                                    <p:tmPct val="10000"/>
                                  </p:iterate>
                                  <p:childTnLst>
                                    <p:animMotion origin="layout" path="M 3.33333E-6 3.33333E-6 L 0.05347 -0.00047 " pathEditMode="relative" rAng="0" ptsTypes="AA">
                                      <p:cBhvr>
                                        <p:cTn id="94" dur="375" accel="50000" decel="50000" autoRev="1" fill="hold">
                                          <p:stCondLst>
                                            <p:cond delay="0"/>
                                          </p:stCondLst>
                                        </p:cTn>
                                        <p:tgtEl>
                                          <p:spTgt spid="22"/>
                                        </p:tgtEl>
                                        <p:attrNameLst>
                                          <p:attrName>ppt_x</p:attrName>
                                          <p:attrName>ppt_y</p:attrName>
                                        </p:attrNameLst>
                                      </p:cBhvr>
                                      <p:rCtr x="2674" y="-23"/>
                                    </p:animMotion>
                                    <p:animRot by="1500000">
                                      <p:cBhvr>
                                        <p:cTn id="95" dur="188" fill="hold">
                                          <p:stCondLst>
                                            <p:cond delay="0"/>
                                          </p:stCondLst>
                                        </p:cTn>
                                        <p:tgtEl>
                                          <p:spTgt spid="22"/>
                                        </p:tgtEl>
                                        <p:attrNameLst>
                                          <p:attrName>r</p:attrName>
                                        </p:attrNameLst>
                                      </p:cBhvr>
                                    </p:animRot>
                                    <p:animRot by="-1500000">
                                      <p:cBhvr>
                                        <p:cTn id="96" dur="188" fill="hold">
                                          <p:stCondLst>
                                            <p:cond delay="188"/>
                                          </p:stCondLst>
                                        </p:cTn>
                                        <p:tgtEl>
                                          <p:spTgt spid="22"/>
                                        </p:tgtEl>
                                        <p:attrNameLst>
                                          <p:attrName>r</p:attrName>
                                        </p:attrNameLst>
                                      </p:cBhvr>
                                    </p:animRot>
                                    <p:animRot by="-1500000">
                                      <p:cBhvr>
                                        <p:cTn id="97" dur="188" fill="hold">
                                          <p:stCondLst>
                                            <p:cond delay="375"/>
                                          </p:stCondLst>
                                        </p:cTn>
                                        <p:tgtEl>
                                          <p:spTgt spid="22"/>
                                        </p:tgtEl>
                                        <p:attrNameLst>
                                          <p:attrName>r</p:attrName>
                                        </p:attrNameLst>
                                      </p:cBhvr>
                                    </p:animRot>
                                    <p:animRot by="1500000">
                                      <p:cBhvr>
                                        <p:cTn id="98" dur="188" fill="hold">
                                          <p:stCondLst>
                                            <p:cond delay="563"/>
                                          </p:stCondLst>
                                        </p:cTn>
                                        <p:tgtEl>
                                          <p:spTgt spid="22"/>
                                        </p:tgtEl>
                                        <p:attrNameLst>
                                          <p:attrName>r</p:attrName>
                                        </p:attrNameLst>
                                      </p:cBhvr>
                                    </p:animRot>
                                  </p:childTnLst>
                                </p:cTn>
                              </p:par>
                              <p:par>
                                <p:cTn id="99" presetID="3" presetClass="emph" presetSubtype="10" fill="remove" grpId="2" nodeType="withEffect">
                                  <p:stCondLst>
                                    <p:cond delay="250"/>
                                  </p:stCondLst>
                                  <p:iterate type="lt">
                                    <p:tmPct val="0"/>
                                  </p:iterate>
                                  <p:childTnLst>
                                    <p:animClr clrSpc="hsl" dir="ccw">
                                      <p:cBhvr override="childStyle">
                                        <p:cTn id="100" dur="750" fill="hold"/>
                                        <p:tgtEl>
                                          <p:spTgt spid="22"/>
                                        </p:tgtEl>
                                        <p:attrNameLst>
                                          <p:attrName>style.color</p:attrName>
                                        </p:attrNameLst>
                                      </p:cBhvr>
                                      <p:to>
                                        <a:srgbClr val="FF6600"/>
                                      </p:to>
                                    </p:animClr>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3" nodeType="clickEffect">
                                  <p:stCondLst>
                                    <p:cond delay="0"/>
                                  </p:stCondLst>
                                  <p:iterate type="lt">
                                    <p:tmPct val="0"/>
                                  </p:iterate>
                                  <p:childTnLst>
                                    <p:set>
                                      <p:cBhvr>
                                        <p:cTn id="104" dur="1" fill="hold">
                                          <p:stCondLst>
                                            <p:cond delay="0"/>
                                          </p:stCondLst>
                                        </p:cTn>
                                        <p:tgtEl>
                                          <p:spTgt spid="23"/>
                                        </p:tgtEl>
                                        <p:attrNameLst>
                                          <p:attrName>style.visibility</p:attrName>
                                        </p:attrNameLst>
                                      </p:cBhvr>
                                      <p:to>
                                        <p:strVal val="visible"/>
                                      </p:to>
                                    </p:set>
                                    <p:animEffect transition="in" filter="wipe(up)">
                                      <p:cBhvr>
                                        <p:cTn id="105" dur="700"/>
                                        <p:tgtEl>
                                          <p:spTgt spid="23"/>
                                        </p:tgtEl>
                                      </p:cBhvr>
                                    </p:animEffect>
                                  </p:childTnLst>
                                </p:cTn>
                              </p:par>
                              <p:par>
                                <p:cTn id="106" presetID="1" presetClass="entr" presetSubtype="0" fill="hold" grpId="0" nodeType="withEffect">
                                  <p:stCondLst>
                                    <p:cond delay="250"/>
                                  </p:stCondLst>
                                  <p:iterate type="lt">
                                    <p:tmAbs val="0"/>
                                  </p:iterate>
                                  <p:childTnLst>
                                    <p:set>
                                      <p:cBhvr>
                                        <p:cTn id="107" dur="1" fill="hold">
                                          <p:stCondLst>
                                            <p:cond delay="0"/>
                                          </p:stCondLst>
                                        </p:cTn>
                                        <p:tgtEl>
                                          <p:spTgt spid="23"/>
                                        </p:tgtEl>
                                        <p:attrNameLst>
                                          <p:attrName>style.visibility</p:attrName>
                                        </p:attrNameLst>
                                      </p:cBhvr>
                                      <p:to>
                                        <p:strVal val="visible"/>
                                      </p:to>
                                    </p:set>
                                  </p:childTnLst>
                                </p:cTn>
                              </p:par>
                              <p:par>
                                <p:cTn id="108" presetID="34" presetClass="emph" presetSubtype="0" fill="hold" grpId="1" nodeType="withEffect">
                                  <p:stCondLst>
                                    <p:cond delay="250"/>
                                  </p:stCondLst>
                                  <p:iterate type="lt">
                                    <p:tmPct val="10000"/>
                                  </p:iterate>
                                  <p:childTnLst>
                                    <p:animMotion origin="layout" path="M 0 -4.07407E-6 L 0 0.07778 " pathEditMode="relative" rAng="0" ptsTypes="AA">
                                      <p:cBhvr>
                                        <p:cTn id="109" dur="300" accel="50000" decel="50000" autoRev="1" fill="hold">
                                          <p:stCondLst>
                                            <p:cond delay="0"/>
                                          </p:stCondLst>
                                        </p:cTn>
                                        <p:tgtEl>
                                          <p:spTgt spid="23"/>
                                        </p:tgtEl>
                                        <p:attrNameLst>
                                          <p:attrName>ppt_x</p:attrName>
                                          <p:attrName>ppt_y</p:attrName>
                                        </p:attrNameLst>
                                      </p:cBhvr>
                                      <p:rCtr x="0" y="3889"/>
                                    </p:animMotion>
                                    <p:animRot by="1500000">
                                      <p:cBhvr>
                                        <p:cTn id="110" dur="150" fill="hold">
                                          <p:stCondLst>
                                            <p:cond delay="0"/>
                                          </p:stCondLst>
                                        </p:cTn>
                                        <p:tgtEl>
                                          <p:spTgt spid="23"/>
                                        </p:tgtEl>
                                        <p:attrNameLst>
                                          <p:attrName>r</p:attrName>
                                        </p:attrNameLst>
                                      </p:cBhvr>
                                    </p:animRot>
                                    <p:animRot by="-1500000">
                                      <p:cBhvr>
                                        <p:cTn id="111" dur="150" fill="hold">
                                          <p:stCondLst>
                                            <p:cond delay="150"/>
                                          </p:stCondLst>
                                        </p:cTn>
                                        <p:tgtEl>
                                          <p:spTgt spid="23"/>
                                        </p:tgtEl>
                                        <p:attrNameLst>
                                          <p:attrName>r</p:attrName>
                                        </p:attrNameLst>
                                      </p:cBhvr>
                                    </p:animRot>
                                    <p:animRot by="-1500000">
                                      <p:cBhvr>
                                        <p:cTn id="112" dur="150" fill="hold">
                                          <p:stCondLst>
                                            <p:cond delay="300"/>
                                          </p:stCondLst>
                                        </p:cTn>
                                        <p:tgtEl>
                                          <p:spTgt spid="23"/>
                                        </p:tgtEl>
                                        <p:attrNameLst>
                                          <p:attrName>r</p:attrName>
                                        </p:attrNameLst>
                                      </p:cBhvr>
                                    </p:animRot>
                                    <p:animRot by="1500000">
                                      <p:cBhvr>
                                        <p:cTn id="113" dur="150" fill="hold">
                                          <p:stCondLst>
                                            <p:cond delay="450"/>
                                          </p:stCondLst>
                                        </p:cTn>
                                        <p:tgtEl>
                                          <p:spTgt spid="23"/>
                                        </p:tgtEl>
                                        <p:attrNameLst>
                                          <p:attrName>r</p:attrName>
                                        </p:attrNameLst>
                                      </p:cBhvr>
                                    </p:animRot>
                                  </p:childTnLst>
                                </p:cTn>
                              </p:par>
                              <p:par>
                                <p:cTn id="114" presetID="3" presetClass="emph" presetSubtype="10" accel="20000" fill="hold" grpId="2" nodeType="withEffect">
                                  <p:stCondLst>
                                    <p:cond delay="250"/>
                                  </p:stCondLst>
                                  <p:iterate type="lt">
                                    <p:tmPct val="0"/>
                                  </p:iterate>
                                  <p:childTnLst>
                                    <p:animClr clrSpc="hsl" dir="ccw">
                                      <p:cBhvr override="childStyle">
                                        <p:cTn id="115" dur="600" fill="hold"/>
                                        <p:tgtEl>
                                          <p:spTgt spid="23"/>
                                        </p:tgtEl>
                                        <p:attrNameLst>
                                          <p:attrName>style.color</p:attrName>
                                        </p:attrNameLst>
                                      </p:cBhvr>
                                      <p:to>
                                        <a:srgbClr val="FF0000"/>
                                      </p:to>
                                    </p:animClr>
                                  </p:childTnLst>
                                </p:cTn>
                              </p:par>
                              <p:par>
                                <p:cTn id="116" presetID="1" presetClass="entr" presetSubtype="0" fill="hold" grpId="0" nodeType="withEffect">
                                  <p:stCondLst>
                                    <p:cond delay="250"/>
                                  </p:stCondLst>
                                  <p:iterate type="lt">
                                    <p:tmAbs val="0"/>
                                  </p:iterate>
                                  <p:childTnLst>
                                    <p:set>
                                      <p:cBhvr>
                                        <p:cTn id="117" dur="1" fill="hold">
                                          <p:stCondLst>
                                            <p:cond delay="0"/>
                                          </p:stCondLst>
                                        </p:cTn>
                                        <p:tgtEl>
                                          <p:spTgt spid="24"/>
                                        </p:tgtEl>
                                        <p:attrNameLst>
                                          <p:attrName>style.visibility</p:attrName>
                                        </p:attrNameLst>
                                      </p:cBhvr>
                                      <p:to>
                                        <p:strVal val="visible"/>
                                      </p:to>
                                    </p:set>
                                  </p:childTnLst>
                                </p:cTn>
                              </p:par>
                              <p:par>
                                <p:cTn id="118" presetID="1" presetClass="entr" presetSubtype="0" fill="hold" grpId="0" nodeType="withEffect">
                                  <p:stCondLst>
                                    <p:cond delay="250"/>
                                  </p:stCondLst>
                                  <p:iterate type="lt">
                                    <p:tmAbs val="0"/>
                                  </p:iterate>
                                  <p:childTnLst>
                                    <p:set>
                                      <p:cBhvr>
                                        <p:cTn id="119" dur="1" fill="hold">
                                          <p:stCondLst>
                                            <p:cond delay="0"/>
                                          </p:stCondLst>
                                        </p:cTn>
                                        <p:tgtEl>
                                          <p:spTgt spid="25"/>
                                        </p:tgtEl>
                                        <p:attrNameLst>
                                          <p:attrName>style.visibility</p:attrName>
                                        </p:attrNameLst>
                                      </p:cBhvr>
                                      <p:to>
                                        <p:strVal val="visible"/>
                                      </p:to>
                                    </p:set>
                                  </p:childTnLst>
                                </p:cTn>
                              </p:par>
                              <p:par>
                                <p:cTn id="120" presetID="1" presetClass="exit" presetSubtype="0" fill="hold" grpId="4" nodeType="withEffect">
                                  <p:stCondLst>
                                    <p:cond delay="250"/>
                                  </p:stCondLst>
                                  <p:iterate type="lt">
                                    <p:tmAbs val="0"/>
                                  </p:iterate>
                                  <p:childTnLst>
                                    <p:set>
                                      <p:cBhvr>
                                        <p:cTn id="121" dur="1" fill="hold">
                                          <p:stCondLst>
                                            <p:cond delay="0"/>
                                          </p:stCondLst>
                                        </p:cTn>
                                        <p:tgtEl>
                                          <p:spTgt spid="21"/>
                                        </p:tgtEl>
                                        <p:attrNameLst>
                                          <p:attrName>style.visibility</p:attrName>
                                        </p:attrNameLst>
                                      </p:cBhvr>
                                      <p:to>
                                        <p:strVal val="hidden"/>
                                      </p:to>
                                    </p:set>
                                  </p:childTnLst>
                                </p:cTn>
                              </p:par>
                              <p:par>
                                <p:cTn id="122" presetID="1" presetClass="exit" presetSubtype="0" fill="hold" grpId="4" nodeType="withEffect">
                                  <p:stCondLst>
                                    <p:cond delay="250"/>
                                  </p:stCondLst>
                                  <p:iterate type="lt">
                                    <p:tmAbs val="0"/>
                                  </p:iterate>
                                  <p:childTnLst>
                                    <p:set>
                                      <p:cBhvr>
                                        <p:cTn id="12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5" grpId="0"/>
      <p:bldP spid="15" grpId="1"/>
      <p:bldP spid="15" grpId="2"/>
      <p:bldP spid="16" grpId="0"/>
      <p:bldP spid="16" grpId="1"/>
      <p:bldP spid="16" grpId="2"/>
      <p:bldP spid="21" grpId="0"/>
      <p:bldP spid="21" grpId="1"/>
      <p:bldP spid="21" grpId="2"/>
      <p:bldP spid="21" grpId="3"/>
      <p:bldP spid="21" grpId="4"/>
      <p:bldP spid="22" grpId="0"/>
      <p:bldP spid="22" grpId="1"/>
      <p:bldP spid="22" grpId="2"/>
      <p:bldP spid="22" grpId="3"/>
      <p:bldP spid="22" grpId="4"/>
      <p:bldP spid="23" grpId="0"/>
      <p:bldP spid="23" grpId="1"/>
      <p:bldP spid="23" grpId="2"/>
      <p:bldP spid="23" grpId="3"/>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24040"/>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For this is the will of God, your sanctification: that you should abstain from sexual immorality;  that each of you should know  how to possess his own vessel in sanctification and honor, not in passion of lust, like the Gentiles who do not know God;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1</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st</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Thessalonians 4:3-5</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4" name="Rectangle 2"/>
          <p:cNvSpPr txBox="1">
            <a:spLocks noChangeArrowheads="1"/>
          </p:cNvSpPr>
          <p:nvPr/>
        </p:nvSpPr>
        <p:spPr bwMode="auto">
          <a:xfrm>
            <a:off x="6366558" y="3565002"/>
            <a:ext cx="2091642"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not in</a:t>
            </a:r>
          </a:p>
        </p:txBody>
      </p:sp>
      <p:sp>
        <p:nvSpPr>
          <p:cNvPr id="5" name="Rectangle 2"/>
          <p:cNvSpPr txBox="1">
            <a:spLocks noChangeArrowheads="1"/>
          </p:cNvSpPr>
          <p:nvPr/>
        </p:nvSpPr>
        <p:spPr bwMode="auto">
          <a:xfrm>
            <a:off x="457200" y="4250802"/>
            <a:ext cx="39624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passion of lust</a:t>
            </a:r>
          </a:p>
        </p:txBody>
      </p:sp>
      <p:sp>
        <p:nvSpPr>
          <p:cNvPr id="6" name="Rectangle 2"/>
          <p:cNvSpPr txBox="1">
            <a:spLocks noChangeArrowheads="1"/>
          </p:cNvSpPr>
          <p:nvPr/>
        </p:nvSpPr>
        <p:spPr bwMode="auto">
          <a:xfrm>
            <a:off x="7412379" y="2895600"/>
            <a:ext cx="119822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in</a:t>
            </a:r>
          </a:p>
        </p:txBody>
      </p:sp>
      <p:sp>
        <p:nvSpPr>
          <p:cNvPr id="7" name="Rectangle 2"/>
          <p:cNvSpPr txBox="1">
            <a:spLocks noChangeArrowheads="1"/>
          </p:cNvSpPr>
          <p:nvPr/>
        </p:nvSpPr>
        <p:spPr bwMode="auto">
          <a:xfrm>
            <a:off x="533400" y="3581400"/>
            <a:ext cx="624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635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sanctification</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and honor</a:t>
            </a:r>
          </a:p>
        </p:txBody>
      </p:sp>
      <p:sp>
        <p:nvSpPr>
          <p:cNvPr id="9" name="Rectangle 4"/>
          <p:cNvSpPr>
            <a:spLocks noChangeArrowheads="1"/>
          </p:cNvSpPr>
          <p:nvPr/>
        </p:nvSpPr>
        <p:spPr bwMode="auto">
          <a:xfrm>
            <a:off x="1289304" y="3346704"/>
            <a:ext cx="8382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4"/>
          <p:cNvSpPr>
            <a:spLocks noChangeArrowheads="1"/>
          </p:cNvSpPr>
          <p:nvPr/>
        </p:nvSpPr>
        <p:spPr bwMode="auto">
          <a:xfrm>
            <a:off x="2679192" y="3950208"/>
            <a:ext cx="9906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25400">
              <a:bevelT w="38100" h="31750"/>
              <a:contourClr>
                <a:schemeClr val="bg1"/>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57150"/>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 name="Arrow: Right 2">
            <a:extLst>
              <a:ext uri="{FF2B5EF4-FFF2-40B4-BE49-F238E27FC236}">
                <a16:creationId xmlns:a16="http://schemas.microsoft.com/office/drawing/2014/main" id="{5916768B-635E-4903-8654-840B94407B4D}"/>
              </a:ext>
            </a:extLst>
          </p:cNvPr>
          <p:cNvSpPr/>
          <p:nvPr/>
        </p:nvSpPr>
        <p:spPr>
          <a:xfrm>
            <a:off x="842763" y="3721803"/>
            <a:ext cx="453338" cy="360219"/>
          </a:xfrm>
          <a:prstGeom prst="rightArrow">
            <a:avLst>
              <a:gd name="adj1" fmla="val 43064"/>
              <a:gd name="adj2" fmla="val 64565"/>
            </a:avLst>
          </a:prstGeom>
          <a:solidFill>
            <a:schemeClr val="bg1"/>
          </a:solidFill>
          <a:ln>
            <a:solidFill>
              <a:srgbClr val="FFC000"/>
            </a:solidFill>
          </a:ln>
          <a:effectLst>
            <a:glow rad="1016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7964482-1F24-4D01-9F26-A799E4BFF575}"/>
              </a:ext>
            </a:extLst>
          </p:cNvPr>
          <p:cNvSpPr/>
          <p:nvPr/>
        </p:nvSpPr>
        <p:spPr>
          <a:xfrm>
            <a:off x="1418910" y="4420611"/>
            <a:ext cx="453338" cy="360219"/>
          </a:xfrm>
          <a:prstGeom prst="rightArrow">
            <a:avLst>
              <a:gd name="adj1" fmla="val 43064"/>
              <a:gd name="adj2" fmla="val 64565"/>
            </a:avLst>
          </a:prstGeom>
          <a:solidFill>
            <a:schemeClr val="tx1"/>
          </a:solidFill>
          <a:ln>
            <a:solidFill>
              <a:srgbClr val="FFC000"/>
            </a:solidFill>
          </a:ln>
          <a:effectLst>
            <a:glow rad="1016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strVal val="#ppt_w*0.70"/>
                                          </p:val>
                                        </p:tav>
                                        <p:tav tm="100000">
                                          <p:val>
                                            <p:strVal val="#ppt_w"/>
                                          </p:val>
                                        </p:tav>
                                      </p:tavLst>
                                    </p:anim>
                                    <p:anim calcmode="lin" valueType="num">
                                      <p:cBhvr>
                                        <p:cTn id="8" dur="750" fill="hold"/>
                                        <p:tgtEl>
                                          <p:spTgt spid="3074"/>
                                        </p:tgtEl>
                                        <p:attrNameLst>
                                          <p:attrName>ppt_h</p:attrName>
                                        </p:attrNameLst>
                                      </p:cBhvr>
                                      <p:tavLst>
                                        <p:tav tm="0">
                                          <p:val>
                                            <p:strVal val="#ppt_h"/>
                                          </p:val>
                                        </p:tav>
                                        <p:tav tm="100000">
                                          <p:val>
                                            <p:strVal val="#ppt_h"/>
                                          </p:val>
                                        </p:tav>
                                      </p:tavLst>
                                    </p:anim>
                                    <p:animEffect transition="in" filter="fade">
                                      <p:cBhvr>
                                        <p:cTn id="9" dur="75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0" presetClass="path" presetSubtype="0" accel="50000" decel="50000" fill="hold" grpId="2" nodeType="withEffect">
                                  <p:stCondLst>
                                    <p:cond delay="0"/>
                                  </p:stCondLst>
                                  <p:childTnLst>
                                    <p:animMotion origin="layout" path="M 0 1.11022E-16 C 0.00365 -0.00347 0.01128 -0.01551 0.02153 -0.02106 C 0.03177 -0.02662 0.04497 -0.03032 0.06181 -0.03333 C 0.07865 -0.03634 0.10972 -0.03796 0.12222 -0.03912 " pathEditMode="relative" rAng="0" ptsTypes="aaaa">
                                      <p:cBhvr>
                                        <p:cTn id="25" dur="2000" fill="hold"/>
                                        <p:tgtEl>
                                          <p:spTgt spid="7"/>
                                        </p:tgtEl>
                                        <p:attrNameLst>
                                          <p:attrName>ppt_x</p:attrName>
                                          <p:attrName>ppt_y</p:attrName>
                                        </p:attrNameLst>
                                      </p:cBhvr>
                                      <p:rCtr x="6111" y="-1968"/>
                                    </p:animMotion>
                                  </p:childTnLst>
                                </p:cTn>
                              </p:par>
                              <p:par>
                                <p:cTn id="26" presetID="0" presetClass="path" presetSubtype="0" accel="50000" decel="50000" fill="hold" grpId="2" nodeType="withEffect">
                                  <p:stCondLst>
                                    <p:cond delay="0"/>
                                  </p:stCondLst>
                                  <p:childTnLst>
                                    <p:animMotion origin="layout" path="M -1.66667E-6 0 C -0.1908 -0.00162 -0.38073 -0.00324 -0.48489 -0.00347 C -0.58906 -0.0037 -0.59357 -0.00301 -0.62535 -0.00162 C -0.65712 -0.00023 -0.66406 0.00023 -0.67604 0.00509 C -0.68802 0.00995 -0.69288 0.01806 -0.69757 0.02708 C -0.70226 0.03611 -0.70312 0.05231 -0.70451 0.0588 " pathEditMode="relative" rAng="0" ptsTypes="aaaaaa">
                                      <p:cBhvr>
                                        <p:cTn id="27" dur="2000" fill="hold"/>
                                        <p:tgtEl>
                                          <p:spTgt spid="6"/>
                                        </p:tgtEl>
                                        <p:attrNameLst>
                                          <p:attrName>ppt_x</p:attrName>
                                          <p:attrName>ppt_y</p:attrName>
                                        </p:attrNameLst>
                                      </p:cBhvr>
                                      <p:rCtr x="-35226" y="2755"/>
                                    </p:animMotion>
                                  </p:childTnLst>
                                </p:cTn>
                              </p:par>
                              <p:par>
                                <p:cTn id="28" presetID="0" presetClass="path" presetSubtype="0" accel="50000" decel="50000" fill="hold" grpId="2" nodeType="withEffect">
                                  <p:stCondLst>
                                    <p:cond delay="0"/>
                                  </p:stCondLst>
                                  <p:childTnLst>
                                    <p:animMotion origin="layout" path="M 3.33333E-6 -2.59259E-6 L 0.28993 -0.0368 " pathEditMode="relative" rAng="0" ptsTypes="AA">
                                      <p:cBhvr>
                                        <p:cTn id="29" dur="2000" fill="hold"/>
                                        <p:tgtEl>
                                          <p:spTgt spid="5"/>
                                        </p:tgtEl>
                                        <p:attrNameLst>
                                          <p:attrName>ppt_x</p:attrName>
                                          <p:attrName>ppt_y</p:attrName>
                                        </p:attrNameLst>
                                      </p:cBhvr>
                                      <p:rCtr x="14497" y="-1852"/>
                                    </p:animMotion>
                                  </p:childTnLst>
                                </p:cTn>
                              </p:par>
                              <p:par>
                                <p:cTn id="30" presetID="0" presetClass="path" presetSubtype="0" accel="50000" decel="50000" fill="hold" grpId="2" nodeType="withEffect">
                                  <p:stCondLst>
                                    <p:cond delay="0"/>
                                  </p:stCondLst>
                                  <p:childTnLst>
                                    <p:animMotion origin="layout" path="M -2.77778E-7 -2.59259E-6 C -0.00521 0.02755 -0.01042 0.0551 -0.04306 0.07755 C -0.07569 0.1 -0.1283 0.12431 -0.19618 0.13496 C -0.26406 0.1456 -0.39861 0.14167 -0.45035 0.1419 C -0.50208 0.14213 -0.49479 0.14236 -0.50712 0.13588 C -0.51944 0.1294 -0.52066 0.11482 -0.52396 0.10255 C -0.52726 0.09028 -0.52621 0.0706 -0.52691 0.06227 " pathEditMode="relative" rAng="0" ptsTypes="aaaaaaa">
                                      <p:cBhvr>
                                        <p:cTn id="31" dur="2000" fill="hold"/>
                                        <p:tgtEl>
                                          <p:spTgt spid="4"/>
                                        </p:tgtEl>
                                        <p:attrNameLst>
                                          <p:attrName>ppt_x</p:attrName>
                                          <p:attrName>ppt_y</p:attrName>
                                        </p:attrNameLst>
                                      </p:cBhvr>
                                      <p:rCtr x="-26372" y="7269"/>
                                    </p:animMotion>
                                  </p:childTnLst>
                                </p:cTn>
                              </p:par>
                              <p:par>
                                <p:cTn id="32" presetID="10" presetClass="exit" presetSubtype="0" fill="hold" grpId="1" nodeType="withEffect">
                                  <p:stCondLst>
                                    <p:cond delay="0"/>
                                  </p:stCondLst>
                                  <p:childTnLst>
                                    <p:animEffect transition="out" filter="fade">
                                      <p:cBhvr>
                                        <p:cTn id="33" dur="1750"/>
                                        <p:tgtEl>
                                          <p:spTgt spid="3074"/>
                                        </p:tgtEl>
                                      </p:cBhvr>
                                    </p:animEffect>
                                    <p:set>
                                      <p:cBhvr>
                                        <p:cTn id="34" dur="1" fill="hold">
                                          <p:stCondLst>
                                            <p:cond delay="1749"/>
                                          </p:stCondLst>
                                        </p:cTn>
                                        <p:tgtEl>
                                          <p:spTgt spid="30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stCondLst>
                                            <p:cond delay="0"/>
                                          </p:stCondLst>
                                        </p:cTn>
                                        <p:tgtEl>
                                          <p:spTgt spid="9"/>
                                        </p:tgtEl>
                                      </p:cBhvr>
                                    </p:animEffect>
                                    <p:anim to="" calcmode="lin" valueType="num">
                                      <p:cBhvr>
                                        <p:cTn id="40"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42" presetID="0" presetClass="entr" presetSubtype="0"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stCondLst>
                                            <p:cond delay="0"/>
                                          </p:stCondLst>
                                        </p:cTn>
                                        <p:tgtEl>
                                          <p:spTgt spid="10"/>
                                        </p:tgtEl>
                                      </p:cBhvr>
                                    </p:animEffect>
                                    <p:anim to="" calcmode="lin" valueType="num">
                                      <p:cBhvr>
                                        <p:cTn id="45"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6"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47" fill="hold">
                            <p:stCondLst>
                              <p:cond delay="750"/>
                            </p:stCondLst>
                            <p:childTnLst>
                              <p:par>
                                <p:cTn id="48" presetID="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25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2"/>
      <p:bldP spid="5" grpId="0"/>
      <p:bldP spid="5" grpId="2"/>
      <p:bldP spid="6" grpId="0"/>
      <p:bldP spid="6" grpId="2"/>
      <p:bldP spid="7" grpId="0"/>
      <p:bldP spid="7" grpId="2"/>
      <p:bldP spid="9" grpId="0"/>
      <p:bldP spid="10" grpId="0"/>
      <p:bldP spid="3"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3647"/>
            <a:ext cx="5257800" cy="6850553"/>
          </a:xfrm>
          <a:prstGeom prst="rect">
            <a:avLst/>
          </a:prstGeom>
        </p:spPr>
      </p:pic>
      <p:sp>
        <p:nvSpPr>
          <p:cNvPr id="3074" name="Rectangle 2"/>
          <p:cNvSpPr>
            <a:spLocks noGrp="1" noChangeArrowheads="1"/>
          </p:cNvSpPr>
          <p:nvPr>
            <p:ph type="title"/>
          </p:nvPr>
        </p:nvSpPr>
        <p:spPr>
          <a:xfrm>
            <a:off x="457200" y="1014867"/>
            <a:ext cx="8229600" cy="4297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For God did not call us to uncleanness, but in holiness. Therefore he who rejects this does not reject man, but God, who has also given us His Holy Spirit.           </a:t>
            </a:r>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1</a:t>
            </a:r>
            <a:r>
              <a:rPr lang="en-US" altLang="en-US" sz="3200" b="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st</a:t>
            </a:r>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Thessalonians 4: 7-8</a:t>
            </a:r>
            <a:r>
              <a:rPr lang="en-US" altLang="en-US" sz="4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2"/>
          <p:cNvSpPr txBox="1">
            <a:spLocks noChangeArrowheads="1"/>
          </p:cNvSpPr>
          <p:nvPr/>
        </p:nvSpPr>
        <p:spPr bwMode="auto">
          <a:xfrm>
            <a:off x="4343400" y="2324031"/>
            <a:ext cx="2286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rejects</a:t>
            </a:r>
          </a:p>
        </p:txBody>
      </p:sp>
      <p:sp>
        <p:nvSpPr>
          <p:cNvPr id="6" name="Rectangle 2"/>
          <p:cNvSpPr txBox="1">
            <a:spLocks noChangeArrowheads="1"/>
          </p:cNvSpPr>
          <p:nvPr/>
        </p:nvSpPr>
        <p:spPr bwMode="auto">
          <a:xfrm>
            <a:off x="4876800" y="3026229"/>
            <a:ext cx="15240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God</a:t>
            </a:r>
          </a:p>
        </p:txBody>
      </p:sp>
      <p:sp>
        <p:nvSpPr>
          <p:cNvPr id="7" name="Rectangle 2"/>
          <p:cNvSpPr txBox="1">
            <a:spLocks noChangeArrowheads="1"/>
          </p:cNvSpPr>
          <p:nvPr/>
        </p:nvSpPr>
        <p:spPr bwMode="auto">
          <a:xfrm>
            <a:off x="5410200" y="1638231"/>
            <a:ext cx="13716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err="1">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hol</a:t>
            </a:r>
            <a:endPar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endParaRPr>
          </a:p>
        </p:txBody>
      </p:sp>
      <p:sp>
        <p:nvSpPr>
          <p:cNvPr id="8" name="Rectangle 2"/>
          <p:cNvSpPr txBox="1">
            <a:spLocks noChangeArrowheads="1"/>
          </p:cNvSpPr>
          <p:nvPr/>
        </p:nvSpPr>
        <p:spPr bwMode="auto">
          <a:xfrm>
            <a:off x="5562600" y="3661323"/>
            <a:ext cx="990600" cy="104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y</a:t>
            </a:r>
          </a:p>
        </p:txBody>
      </p:sp>
      <p:sp>
        <p:nvSpPr>
          <p:cNvPr id="9" name="Rectangle 2"/>
          <p:cNvSpPr txBox="1">
            <a:spLocks noChangeArrowheads="1"/>
          </p:cNvSpPr>
          <p:nvPr/>
        </p:nvSpPr>
        <p:spPr bwMode="auto">
          <a:xfrm>
            <a:off x="2133600" y="2340429"/>
            <a:ext cx="866172"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a:t>
            </a:r>
          </a:p>
        </p:txBody>
      </p:sp>
      <p:sp>
        <p:nvSpPr>
          <p:cNvPr id="10" name="Rectangle 2"/>
          <p:cNvSpPr txBox="1">
            <a:spLocks noChangeArrowheads="1"/>
          </p:cNvSpPr>
          <p:nvPr/>
        </p:nvSpPr>
        <p:spPr bwMode="auto">
          <a:xfrm>
            <a:off x="5943600" y="968829"/>
            <a:ext cx="1066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us</a:t>
            </a:r>
          </a:p>
        </p:txBody>
      </p:sp>
      <p:sp>
        <p:nvSpPr>
          <p:cNvPr id="11" name="Rectangle 2"/>
          <p:cNvSpPr txBox="1">
            <a:spLocks noChangeArrowheads="1"/>
          </p:cNvSpPr>
          <p:nvPr/>
        </p:nvSpPr>
        <p:spPr bwMode="auto">
          <a:xfrm>
            <a:off x="1028700" y="2324031"/>
            <a:ext cx="11811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1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ref</a:t>
            </a:r>
          </a:p>
        </p:txBody>
      </p:sp>
      <p:sp>
        <p:nvSpPr>
          <p:cNvPr id="12" name="Rectangle 2"/>
          <p:cNvSpPr txBox="1">
            <a:spLocks noChangeArrowheads="1"/>
          </p:cNvSpPr>
          <p:nvPr/>
        </p:nvSpPr>
        <p:spPr bwMode="auto">
          <a:xfrm>
            <a:off x="6591300" y="968829"/>
            <a:ext cx="10287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to</a:t>
            </a:r>
          </a:p>
        </p:txBody>
      </p:sp>
      <p:sp>
        <p:nvSpPr>
          <p:cNvPr id="13" name="Rectangle 2"/>
          <p:cNvSpPr txBox="1">
            <a:spLocks noChangeArrowheads="1"/>
          </p:cNvSpPr>
          <p:nvPr/>
        </p:nvSpPr>
        <p:spPr bwMode="auto">
          <a:xfrm>
            <a:off x="3962400" y="2993433"/>
            <a:ext cx="914400" cy="102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b</a:t>
            </a:r>
          </a:p>
        </p:txBody>
      </p:sp>
      <p:sp>
        <p:nvSpPr>
          <p:cNvPr id="14" name="Rectangle 2"/>
          <p:cNvSpPr txBox="1">
            <a:spLocks noChangeArrowheads="1"/>
          </p:cNvSpPr>
          <p:nvPr/>
        </p:nvSpPr>
        <p:spPr bwMode="auto">
          <a:xfrm>
            <a:off x="2667000" y="3635829"/>
            <a:ext cx="838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e</a:t>
            </a:r>
          </a:p>
        </p:txBody>
      </p:sp>
      <p:sp>
        <p:nvSpPr>
          <p:cNvPr id="4" name="Rectangle 2"/>
          <p:cNvSpPr txBox="1">
            <a:spLocks noChangeArrowheads="1"/>
          </p:cNvSpPr>
          <p:nvPr/>
        </p:nvSpPr>
        <p:spPr bwMode="auto">
          <a:xfrm>
            <a:off x="647700" y="2514600"/>
            <a:ext cx="7658100" cy="131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38100" dist="38100" dir="2700000" algn="tl">
                    <a:srgbClr val="000000">
                      <a:alpha val="43137"/>
                    </a:srgbClr>
                  </a:outerShdw>
                </a:effectLst>
                <a:latin typeface="Calibri" panose="020F0502020204030204" pitchFamily="34" charset="0"/>
              </a:rPr>
              <a:t>refuse to be holy = rejects God</a:t>
            </a:r>
          </a:p>
        </p:txBody>
      </p:sp>
      <p:sp>
        <p:nvSpPr>
          <p:cNvPr id="15" name="Rectangle 4"/>
          <p:cNvSpPr>
            <a:spLocks noChangeArrowheads="1"/>
          </p:cNvSpPr>
          <p:nvPr/>
        </p:nvSpPr>
        <p:spPr bwMode="auto">
          <a:xfrm>
            <a:off x="5047488" y="1636776"/>
            <a:ext cx="914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FF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30181511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stCondLst>
                                            <p:cond delay="0"/>
                                          </p:stCondLst>
                                        </p:cTn>
                                        <p:tgtEl>
                                          <p:spTgt spid="15"/>
                                        </p:tgtEl>
                                      </p:cBhvr>
                                    </p:animEffect>
                                    <p:anim to="" calcmode="lin" valueType="num">
                                      <p:cBhvr>
                                        <p:cTn id="15"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
                                        <p:tgtEl>
                                          <p:spTgt spid="6"/>
                                        </p:tgtEl>
                                      </p:cBhvr>
                                    </p:animEffect>
                                  </p:childTnLst>
                                </p:cTn>
                              </p:par>
                              <p:par>
                                <p:cTn id="49" presetID="0" presetClass="path" presetSubtype="0" accel="50000" decel="50000" fill="hold" grpId="2" nodeType="withEffect">
                                  <p:stCondLst>
                                    <p:cond delay="0"/>
                                  </p:stCondLst>
                                  <p:childTnLst>
                                    <p:animMotion origin="layout" path="M 1.11022E-16 1.48148E-6 L 0.06007 0.04583 " pathEditMode="relative" rAng="0" ptsTypes="AA">
                                      <p:cBhvr>
                                        <p:cTn id="50" dur="2000" fill="hold"/>
                                        <p:tgtEl>
                                          <p:spTgt spid="5"/>
                                        </p:tgtEl>
                                        <p:attrNameLst>
                                          <p:attrName>ppt_x</p:attrName>
                                          <p:attrName>ppt_y</p:attrName>
                                        </p:attrNameLst>
                                      </p:cBhvr>
                                      <p:rCtr x="3003" y="2292"/>
                                    </p:animMotion>
                                  </p:childTnLst>
                                </p:cTn>
                              </p:par>
                              <p:par>
                                <p:cTn id="51" presetID="0" presetClass="path" presetSubtype="0" accel="50000" decel="50000" fill="hold" grpId="2" nodeType="withEffect">
                                  <p:stCondLst>
                                    <p:cond delay="0"/>
                                  </p:stCondLst>
                                  <p:childTnLst>
                                    <p:animMotion origin="layout" path="M 3.33333E-6 -3.33333E-6 C 0.01059 0.00116 0.04218 0.00625 0.06336 0.00764 C 0.08455 0.00903 0.11093 0.00926 0.12673 0.0088 C 0.14253 0.00834 0.14896 0.00834 0.15798 0.00533 C 0.16701 0.00232 0.17534 0.0007 0.18107 -0.00879 C 0.1868 -0.01828 0.19027 -0.04305 0.19271 -0.05208 " pathEditMode="relative" rAng="0" ptsTypes="aaaaaa">
                                      <p:cBhvr>
                                        <p:cTn id="52" dur="2000" fill="hold"/>
                                        <p:tgtEl>
                                          <p:spTgt spid="6"/>
                                        </p:tgtEl>
                                        <p:attrNameLst>
                                          <p:attrName>ppt_x</p:attrName>
                                          <p:attrName>ppt_y</p:attrName>
                                        </p:attrNameLst>
                                      </p:cBhvr>
                                      <p:rCtr x="9635" y="-2153"/>
                                    </p:animMotion>
                                  </p:childTnLst>
                                </p:cTn>
                              </p:par>
                              <p:par>
                                <p:cTn id="53" presetID="0" presetClass="path" presetSubtype="0" accel="50000" decel="50000" fill="hold" grpId="2" nodeType="withEffect">
                                  <p:stCondLst>
                                    <p:cond delay="0"/>
                                  </p:stCondLst>
                                  <p:childTnLst>
                                    <p:animMotion origin="layout" path="M 1.11022E-16 -2.22222E-6 C -0.01163 -0.00023 -0.02309 -0.00185 -0.03802 -0.00671 C -0.05295 -0.01157 -0.07483 -0.02037 -0.08924 -0.02963 C -0.10365 -0.03889 -0.11493 -0.05 -0.125 -0.06203 C -0.13507 -0.07407 -0.1441 -0.08727 -0.15 -0.10185 C -0.1559 -0.11643 -0.15799 -0.14004 -0.16007 -0.15 " pathEditMode="relative" rAng="0" ptsTypes="aaaaaa">
                                      <p:cBhvr>
                                        <p:cTn id="54" dur="2000" fill="hold"/>
                                        <p:tgtEl>
                                          <p:spTgt spid="8"/>
                                        </p:tgtEl>
                                        <p:attrNameLst>
                                          <p:attrName>ppt_x</p:attrName>
                                          <p:attrName>ppt_y</p:attrName>
                                        </p:attrNameLst>
                                      </p:cBhvr>
                                      <p:rCtr x="-8003" y="-7500"/>
                                    </p:animMotion>
                                  </p:childTnLst>
                                </p:cTn>
                              </p:par>
                              <p:par>
                                <p:cTn id="55" presetID="0" presetClass="path" presetSubtype="0" accel="50000" decel="50000" fill="hold" grpId="2" nodeType="withEffect">
                                  <p:stCondLst>
                                    <p:cond delay="0"/>
                                  </p:stCondLst>
                                  <p:childTnLst>
                                    <p:animMotion origin="layout" path="M 3.33333E-6 -4.07407E-6 C -0.01285 0.00047 -0.05209 -0.00162 -0.07674 0.00324 C -0.10139 0.00811 -0.12726 0.01737 -0.14757 0.02894 C -0.16789 0.04051 -0.18611 0.05324 -0.19827 0.07223 C -0.21042 0.09121 -0.21598 0.12848 -0.22066 0.14329 " pathEditMode="relative" rAng="0" ptsTypes="aaaaa">
                                      <p:cBhvr>
                                        <p:cTn id="56" dur="2000" fill="hold"/>
                                        <p:tgtEl>
                                          <p:spTgt spid="7"/>
                                        </p:tgtEl>
                                        <p:attrNameLst>
                                          <p:attrName>ppt_x</p:attrName>
                                          <p:attrName>ppt_y</p:attrName>
                                        </p:attrNameLst>
                                      </p:cBhvr>
                                      <p:rCtr x="-11042" y="7083"/>
                                    </p:animMotion>
                                  </p:childTnLst>
                                </p:cTn>
                              </p:par>
                              <p:par>
                                <p:cTn id="57" presetID="0" presetClass="path" presetSubtype="0" accel="50000" decel="50000" fill="hold" grpId="2" nodeType="withEffect">
                                  <p:stCondLst>
                                    <p:cond delay="0"/>
                                  </p:stCondLst>
                                  <p:childTnLst>
                                    <p:animMotion origin="layout" path="M -3.33333E-6 1.11111E-6 C -0.01406 -0.00185 -0.02795 -0.0037 -0.05955 -0.00509 C -0.09114 -0.00648 -0.1493 -0.00857 -0.18993 -0.00833 C -0.23055 -0.0081 -0.27326 -0.00857 -0.30382 -0.00347 C -0.33437 0.00162 -0.35312 0.00949 -0.37343 0.02199 C -0.39375 0.03449 -0.41024 0.05255 -0.42534 0.07106 C -0.44045 0.08958 -0.45555 0.11157 -0.46458 0.13333 C -0.47361 0.15509 -0.47586 0.1831 -0.47986 0.20092 C -0.48385 0.21875 -0.4868 0.23241 -0.48871 0.24074 " pathEditMode="relative" rAng="0" ptsTypes="aaaaaaaaa">
                                      <p:cBhvr>
                                        <p:cTn id="58" dur="2000" fill="hold"/>
                                        <p:tgtEl>
                                          <p:spTgt spid="12"/>
                                        </p:tgtEl>
                                        <p:attrNameLst>
                                          <p:attrName>ppt_x</p:attrName>
                                          <p:attrName>ppt_y</p:attrName>
                                        </p:attrNameLst>
                                      </p:cBhvr>
                                      <p:rCtr x="-24444" y="11597"/>
                                    </p:animMotion>
                                  </p:childTnLst>
                                </p:cTn>
                              </p:par>
                              <p:par>
                                <p:cTn id="59" presetID="0" presetClass="path" presetSubtype="0" accel="50000" decel="50000" fill="hold" grpId="2" nodeType="withEffect">
                                  <p:stCondLst>
                                    <p:cond delay="0"/>
                                  </p:stCondLst>
                                  <p:childTnLst>
                                    <p:animMotion origin="layout" path="M -3.33333E-6 1.11111E-6 C -0.02795 -0.00139 -0.05555 -0.00255 -0.07343 -0.00347 C -0.09149 -0.0044 -0.08211 -0.00509 -0.10764 -0.00509 C -0.13316 -0.00509 -0.18941 -0.0037 -0.22656 -0.00347 C -0.26371 -0.00324 -0.30017 -0.00764 -0.33038 -0.00347 C -0.36059 0.00069 -0.38559 0.00856 -0.40746 0.02106 C -0.42934 0.03356 -0.44739 0.05255 -0.46198 0.07083 C -0.47656 0.08912 -0.48645 0.10926 -0.49496 0.13148 C -0.50347 0.1537 -0.50868 0.18588 -0.51267 0.20417 C -0.51666 0.22245 -0.51718 0.23403 -0.5184 0.2419 " pathEditMode="relative" rAng="0" ptsTypes="aaaaaaaaaa">
                                      <p:cBhvr>
                                        <p:cTn id="60" dur="2000" fill="hold"/>
                                        <p:tgtEl>
                                          <p:spTgt spid="10"/>
                                        </p:tgtEl>
                                        <p:attrNameLst>
                                          <p:attrName>ppt_x</p:attrName>
                                          <p:attrName>ppt_y</p:attrName>
                                        </p:attrNameLst>
                                      </p:cBhvr>
                                      <p:rCtr x="-25920" y="11713"/>
                                    </p:animMotion>
                                  </p:childTnLst>
                                </p:cTn>
                              </p:par>
                              <p:par>
                                <p:cTn id="61" presetID="0" presetClass="path" presetSubtype="0" accel="50000" decel="50000" fill="hold" grpId="2" nodeType="withEffect">
                                  <p:stCondLst>
                                    <p:cond delay="0"/>
                                  </p:stCondLst>
                                  <p:childTnLst>
                                    <p:animMotion origin="layout" path="M -3.33333E-6 1.48148E-6 L -0.05208 0.0456 " pathEditMode="relative" rAng="0" ptsTypes="AA">
                                      <p:cBhvr>
                                        <p:cTn id="62" dur="2000" fill="hold"/>
                                        <p:tgtEl>
                                          <p:spTgt spid="11"/>
                                        </p:tgtEl>
                                        <p:attrNameLst>
                                          <p:attrName>ppt_x</p:attrName>
                                          <p:attrName>ppt_y</p:attrName>
                                        </p:attrNameLst>
                                      </p:cBhvr>
                                      <p:rCtr x="-2604" y="2269"/>
                                    </p:animMotion>
                                  </p:childTnLst>
                                </p:cTn>
                              </p:par>
                              <p:par>
                                <p:cTn id="63" presetID="0" presetClass="path" presetSubtype="0" accel="50000" decel="50000" fill="hold" grpId="2" nodeType="withEffect">
                                  <p:stCondLst>
                                    <p:cond delay="0"/>
                                  </p:stCondLst>
                                  <p:childTnLst>
                                    <p:animMotion origin="layout" path="M 0 0 L -0.05 0.0444 " pathEditMode="relative" ptsTypes="AA">
                                      <p:cBhvr>
                                        <p:cTn id="64" dur="2000" fill="hold"/>
                                        <p:tgtEl>
                                          <p:spTgt spid="9"/>
                                        </p:tgtEl>
                                        <p:attrNameLst>
                                          <p:attrName>ppt_x</p:attrName>
                                          <p:attrName>ppt_y</p:attrName>
                                        </p:attrNameLst>
                                      </p:cBhvr>
                                    </p:animMotion>
                                  </p:childTnLst>
                                </p:cTn>
                              </p:par>
                              <p:par>
                                <p:cTn id="65" presetID="0" presetClass="path" presetSubtype="0" accel="50000" decel="50000" fill="hold" grpId="2" nodeType="withEffect">
                                  <p:stCondLst>
                                    <p:cond delay="0"/>
                                  </p:stCondLst>
                                  <p:childTnLst>
                                    <p:animMotion origin="layout" path="M -3.33333E-6 -1.11111E-6 C -0.00486 0.00046 -0.01753 0.00255 -0.02934 0.00324 C -0.04114 0.00394 -0.05833 0.00509 -0.07066 0.00463 C -0.08298 0.00417 -0.09357 0.00394 -0.10295 0.00116 C -0.11232 -0.00162 -0.12222 -0.00393 -0.12743 -0.01273 C -0.13264 -0.02153 -0.13298 -0.04305 -0.13437 -0.05116 " pathEditMode="relative" rAng="0" ptsTypes="aaaaaa">
                                      <p:cBhvr>
                                        <p:cTn id="66" dur="2000" fill="hold"/>
                                        <p:tgtEl>
                                          <p:spTgt spid="13"/>
                                        </p:tgtEl>
                                        <p:attrNameLst>
                                          <p:attrName>ppt_x</p:attrName>
                                          <p:attrName>ppt_y</p:attrName>
                                        </p:attrNameLst>
                                      </p:cBhvr>
                                      <p:rCtr x="-6719" y="-2315"/>
                                    </p:animMotion>
                                  </p:childTnLst>
                                </p:cTn>
                              </p:par>
                              <p:par>
                                <p:cTn id="67" presetID="0" presetClass="path" presetSubtype="0" accel="50000" decel="50000" fill="hold" grpId="2" nodeType="withEffect">
                                  <p:stCondLst>
                                    <p:cond delay="0"/>
                                  </p:stCondLst>
                                  <p:childTnLst>
                                    <p:animMotion origin="layout" path="M 5.55112E-17 2.22222E-6 C 0.00781 2.22222E-6 0.03438 0.00416 0.0467 -0.0007 C 0.05903 -0.00556 0.06979 -0.01759 0.07413 -0.02894 C 0.07847 -0.04028 0.075 -0.05625 0.07274 -0.06898 C 0.07049 -0.08172 0.0658 -0.09167 0.06059 -0.10509 C 0.05538 -0.11852 0.04549 -0.14028 0.04149 -0.14954 " pathEditMode="relative" rAng="0" ptsTypes="aaaaaa">
                                      <p:cBhvr>
                                        <p:cTn id="68" dur="2000" fill="hold"/>
                                        <p:tgtEl>
                                          <p:spTgt spid="14"/>
                                        </p:tgtEl>
                                        <p:attrNameLst>
                                          <p:attrName>ppt_x</p:attrName>
                                          <p:attrName>ppt_y</p:attrName>
                                        </p:attrNameLst>
                                      </p:cBhvr>
                                      <p:rCtr x="3924" y="-7269"/>
                                    </p:animMotion>
                                  </p:childTnLst>
                                </p:cTn>
                              </p:par>
                              <p:par>
                                <p:cTn id="69" presetID="10" presetClass="exit" presetSubtype="0" fill="hold" grpId="1" nodeType="withEffect">
                                  <p:stCondLst>
                                    <p:cond delay="0"/>
                                  </p:stCondLst>
                                  <p:childTnLst>
                                    <p:animEffect transition="out" filter="fade">
                                      <p:cBhvr>
                                        <p:cTn id="70" dur="1750"/>
                                        <p:tgtEl>
                                          <p:spTgt spid="3074"/>
                                        </p:tgtEl>
                                      </p:cBhvr>
                                    </p:animEffect>
                                    <p:set>
                                      <p:cBhvr>
                                        <p:cTn id="71" dur="1" fill="hold">
                                          <p:stCondLst>
                                            <p:cond delay="1749"/>
                                          </p:stCondLst>
                                        </p:cTn>
                                        <p:tgtEl>
                                          <p:spTgt spid="3074"/>
                                        </p:tgtEl>
                                        <p:attrNameLst>
                                          <p:attrName>style.visibility</p:attrName>
                                        </p:attrNameLst>
                                      </p:cBhvr>
                                      <p:to>
                                        <p:strVal val="hidden"/>
                                      </p:to>
                                    </p:set>
                                  </p:childTnLst>
                                </p:cTn>
                              </p:par>
                              <p:par>
                                <p:cTn id="72" presetID="0" presetClass="exit" presetSubtype="0" fill="hold" grpId="1" nodeType="withEffect">
                                  <p:stCondLst>
                                    <p:cond delay="0"/>
                                  </p:stCondLst>
                                  <p:childTnLst>
                                    <p:set>
                                      <p:cBhvr>
                                        <p:cTn id="73" dur="1" fill="hold">
                                          <p:stCondLst>
                                            <p:cond delay="999"/>
                                          </p:stCondLst>
                                        </p:cTn>
                                        <p:tgtEl>
                                          <p:spTgt spid="15"/>
                                        </p:tgtEl>
                                        <p:attrNameLst>
                                          <p:attrName>style.visibility</p:attrName>
                                        </p:attrNameLst>
                                      </p:cBhvr>
                                      <p:to>
                                        <p:strVal val="hidden"/>
                                      </p:to>
                                    </p:set>
                                    <p:animEffect transition="out" filter="dissolve">
                                      <p:cBhvr>
                                        <p:cTn id="74" dur="1000">
                                          <p:stCondLst>
                                            <p:cond delay="0"/>
                                          </p:stCondLst>
                                        </p:cTn>
                                        <p:tgtEl>
                                          <p:spTgt spid="15"/>
                                        </p:tgtEl>
                                      </p:cBhvr>
                                    </p:animEffect>
                                    <p:anim to="" calcmode="lin" valueType="num">
                                      <p:cBhvr>
                                        <p:cTn id="75" dur="10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76" dur="1000" fill="hold">
                                          <p:stCondLst>
                                            <p:cond delay="0"/>
                                          </p:stCondLst>
                                        </p:cTn>
                                        <p:tgtEl>
                                          <p:spTgt spid="15"/>
                                        </p:tgtEl>
                                        <p:attrNameLst>
                                          <p:attrName>ppt_h</p:attrName>
                                        </p:attrNameLst>
                                      </p:cBhvr>
                                      <p:tavLst>
                                        <p:tav tm="0">
                                          <p:val>
                                            <p:strVal val="#ppt_h"/>
                                          </p:val>
                                        </p:tav>
                                        <p:tav tm="100000">
                                          <p:val>
                                            <p:strVal val="#ppt_h*4"/>
                                          </p:val>
                                        </p:tav>
                                      </p:tavLst>
                                    </p:anim>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100"/>
                                        <p:tgtEl>
                                          <p:spTgt spid="4"/>
                                        </p:tgtEl>
                                      </p:cBhvr>
                                    </p:animEffect>
                                  </p:childTnLst>
                                </p:cTn>
                              </p:par>
                              <p:par>
                                <p:cTn id="81" presetID="10" presetClass="exit" presetSubtype="0" fill="hold" grpId="1"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2"/>
                                        </p:tgtEl>
                                      </p:cBhvr>
                                    </p:animEffect>
                                    <p:set>
                                      <p:cBhvr>
                                        <p:cTn id="104" dur="1" fill="hold">
                                          <p:stCondLst>
                                            <p:cond delay="499"/>
                                          </p:stCondLst>
                                        </p:cTn>
                                        <p:tgtEl>
                                          <p:spTgt spid="1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4" grpId="0"/>
      <p:bldP spid="15" grpId="0"/>
      <p:bldP spid="1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
            <a:ext cx="9154886" cy="6862467"/>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and to give you who are troubled rest with us when the Lord Jesus is revealed from heaven with His mighty angels, in flaming fire taking vengeance on those who do not know God, and on those who do not obey the gospel of our Lord Jesus Christ.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2</a:t>
            </a:r>
            <a:r>
              <a:rPr lang="en-US" altLang="en-US" sz="3200" b="1" i="1" baseline="30000"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nd</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Thessalonians 1:7-8</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4" name="Rectangle 2"/>
          <p:cNvSpPr txBox="1">
            <a:spLocks noChangeArrowheads="1"/>
          </p:cNvSpPr>
          <p:nvPr/>
        </p:nvSpPr>
        <p:spPr bwMode="auto">
          <a:xfrm>
            <a:off x="2667000" y="3565002"/>
            <a:ext cx="5029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do not know God</a:t>
            </a:r>
          </a:p>
        </p:txBody>
      </p:sp>
      <p:sp>
        <p:nvSpPr>
          <p:cNvPr id="5" name="Rectangle 2"/>
          <p:cNvSpPr txBox="1">
            <a:spLocks noChangeArrowheads="1"/>
          </p:cNvSpPr>
          <p:nvPr/>
        </p:nvSpPr>
        <p:spPr bwMode="auto">
          <a:xfrm>
            <a:off x="3962400" y="4250802"/>
            <a:ext cx="42672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do not obey the</a:t>
            </a:r>
          </a:p>
        </p:txBody>
      </p:sp>
      <p:sp>
        <p:nvSpPr>
          <p:cNvPr id="7" name="Rectangle 2"/>
          <p:cNvSpPr txBox="1">
            <a:spLocks noChangeArrowheads="1"/>
          </p:cNvSpPr>
          <p:nvPr/>
        </p:nvSpPr>
        <p:spPr bwMode="auto">
          <a:xfrm>
            <a:off x="533400" y="4876800"/>
            <a:ext cx="220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gospel</a:t>
            </a:r>
          </a:p>
        </p:txBody>
      </p:sp>
      <p:sp>
        <p:nvSpPr>
          <p:cNvPr id="8" name="Rectangle 2"/>
          <p:cNvSpPr txBox="1">
            <a:spLocks noChangeArrowheads="1"/>
          </p:cNvSpPr>
          <p:nvPr/>
        </p:nvSpPr>
        <p:spPr bwMode="auto">
          <a:xfrm>
            <a:off x="2133600" y="48768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of our Lord Jesus Christ</a:t>
            </a:r>
          </a:p>
        </p:txBody>
      </p:sp>
      <p:sp>
        <p:nvSpPr>
          <p:cNvPr id="9" name="Rectangle 2"/>
          <p:cNvSpPr txBox="1">
            <a:spLocks noChangeArrowheads="1"/>
          </p:cNvSpPr>
          <p:nvPr/>
        </p:nvSpPr>
        <p:spPr bwMode="auto">
          <a:xfrm>
            <a:off x="1066800" y="1524000"/>
            <a:ext cx="175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Lord</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childTnLst>
                                </p:cTn>
                              </p:par>
                              <p:par>
                                <p:cTn id="27" presetID="0" presetClass="path" presetSubtype="0" accel="50000" decel="50000" fill="hold" grpId="2" nodeType="withEffect">
                                  <p:stCondLst>
                                    <p:cond delay="0"/>
                                  </p:stCondLst>
                                  <p:childTnLst>
                                    <p:animMotion origin="layout" path="M 3.33333E-6 -4.44444E-6 L -0.07622 -0.05023 " pathEditMode="relative" rAng="0" ptsTypes="AA">
                                      <p:cBhvr>
                                        <p:cTn id="28" dur="2000" fill="hold"/>
                                        <p:tgtEl>
                                          <p:spTgt spid="8"/>
                                        </p:tgtEl>
                                        <p:attrNameLst>
                                          <p:attrName>ppt_x</p:attrName>
                                          <p:attrName>ppt_y</p:attrName>
                                        </p:attrNameLst>
                                      </p:cBhvr>
                                      <p:rCtr x="-3819" y="-2523"/>
                                    </p:animMotion>
                                  </p:childTnLst>
                                </p:cTn>
                              </p:par>
                              <p:par>
                                <p:cTn id="29" presetID="0" presetClass="path" presetSubtype="0" accel="50000" decel="50000" fill="hold" grpId="2" nodeType="withEffect">
                                  <p:stCondLst>
                                    <p:cond delay="0"/>
                                  </p:stCondLst>
                                  <p:childTnLst>
                                    <p:animMotion origin="layout" path="M 3.33333E-6 -2.59259E-6 L -0.07361 -0.05254 " pathEditMode="relative" rAng="0" ptsTypes="AA">
                                      <p:cBhvr>
                                        <p:cTn id="30" dur="2000" fill="hold"/>
                                        <p:tgtEl>
                                          <p:spTgt spid="4"/>
                                        </p:tgtEl>
                                        <p:attrNameLst>
                                          <p:attrName>ppt_x</p:attrName>
                                          <p:attrName>ppt_y</p:attrName>
                                        </p:attrNameLst>
                                      </p:cBhvr>
                                      <p:rCtr x="-3681" y="-2639"/>
                                    </p:animMotion>
                                  </p:childTnLst>
                                </p:cTn>
                              </p:par>
                              <p:par>
                                <p:cTn id="31" presetID="0" presetClass="path" presetSubtype="0" accel="50000" decel="50000" fill="hold" grpId="2" nodeType="withEffect">
                                  <p:stCondLst>
                                    <p:cond delay="0"/>
                                  </p:stCondLst>
                                  <p:childTnLst>
                                    <p:animMotion origin="layout" path="M 3.33333E-6 2.96296E-6 L -0.26476 -0.05162 " pathEditMode="relative" rAng="0" ptsTypes="AA">
                                      <p:cBhvr>
                                        <p:cTn id="32" dur="2000" fill="hold"/>
                                        <p:tgtEl>
                                          <p:spTgt spid="5"/>
                                        </p:tgtEl>
                                        <p:attrNameLst>
                                          <p:attrName>ppt_x</p:attrName>
                                          <p:attrName>ppt_y</p:attrName>
                                        </p:attrNameLst>
                                      </p:cBhvr>
                                      <p:rCtr x="-13247" y="-2593"/>
                                    </p:animMotion>
                                  </p:childTnLst>
                                </p:cTn>
                              </p:par>
                              <p:par>
                                <p:cTn id="33" presetID="0" presetClass="path" presetSubtype="0" accel="50000" decel="50000" fill="hold" grpId="2" nodeType="withEffect">
                                  <p:stCondLst>
                                    <p:cond delay="0"/>
                                  </p:stCondLst>
                                  <p:childTnLst>
                                    <p:animMotion origin="layout" path="M 3.33333E-6 -0.00115 C 0.00729 0.04746 0.01771 0.08635 0.0559 0.10556 C 0.09409 0.12477 0.15225 0.11274 0.22882 0.11459 C 0.30521 0.11644 0.44739 0.12014 0.51458 0.11621 C 0.58211 0.11227 0.60312 0.1088 0.63298 0.09121 C 0.66284 0.07362 0.6868 0.04144 0.69357 0.01019 C 0.70034 -0.02106 0.68889 -0.07129 0.67343 -0.09606 C 0.65764 -0.12106 0.62517 -0.12939 0.6 -0.13958 C 0.57465 -0.1493 0.53941 -0.15231 0.52152 -0.15185 " pathEditMode="relative" rAng="0" ptsTypes="AAAAAAAAA">
                                      <p:cBhvr>
                                        <p:cTn id="34" dur="2000" fill="hold"/>
                                        <p:tgtEl>
                                          <p:spTgt spid="7"/>
                                        </p:tgtEl>
                                        <p:attrNameLst>
                                          <p:attrName>ppt_x</p:attrName>
                                          <p:attrName>ppt_y</p:attrName>
                                        </p:attrNameLst>
                                      </p:cBhvr>
                                      <p:rCtr x="34774" y="-1574"/>
                                    </p:animMotion>
                                  </p:childTnLst>
                                </p:cTn>
                              </p:par>
                              <p:par>
                                <p:cTn id="35" presetID="0" presetClass="path" presetSubtype="0" accel="50000" decel="50000" fill="hold" grpId="1" nodeType="withEffect">
                                  <p:stCondLst>
                                    <p:cond delay="0"/>
                                  </p:stCondLst>
                                  <p:childTnLst>
                                    <p:animMotion origin="layout" path="M 0 0 L 0.28334 -0.13321 " pathEditMode="relative" ptsTypes="AA">
                                      <p:cBhvr>
                                        <p:cTn id="36" dur="2000" fill="hold"/>
                                        <p:tgtEl>
                                          <p:spTgt spid="9"/>
                                        </p:tgtEl>
                                        <p:attrNameLst>
                                          <p:attrName>ppt_x</p:attrName>
                                          <p:attrName>ppt_y</p:attrName>
                                        </p:attrNameLst>
                                      </p:cBhvr>
                                    </p:animMotion>
                                  </p:childTnLst>
                                </p:cTn>
                              </p:par>
                              <p:par>
                                <p:cTn id="37" presetID="10" presetClass="exit" presetSubtype="0" fill="hold" grpId="1" nodeType="withEffect">
                                  <p:stCondLst>
                                    <p:cond delay="0"/>
                                  </p:stCondLst>
                                  <p:childTnLst>
                                    <p:animEffect transition="out" filter="fade">
                                      <p:cBhvr>
                                        <p:cTn id="38" dur="1750"/>
                                        <p:tgtEl>
                                          <p:spTgt spid="3074"/>
                                        </p:tgtEl>
                                      </p:cBhvr>
                                    </p:animEffect>
                                    <p:set>
                                      <p:cBhvr>
                                        <p:cTn id="39" dur="1" fill="hold">
                                          <p:stCondLst>
                                            <p:cond delay="1749"/>
                                          </p:stCondLst>
                                        </p:cTn>
                                        <p:tgtEl>
                                          <p:spTgt spid="307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28333 -0.13334 L 0.36667 0.21203 " pathEditMode="relative" rAng="0" ptsTypes="AA">
                                      <p:cBhvr>
                                        <p:cTn id="43" dur="2000" fill="hold"/>
                                        <p:tgtEl>
                                          <p:spTgt spid="9"/>
                                        </p:tgtEl>
                                        <p:attrNameLst>
                                          <p:attrName>ppt_x</p:attrName>
                                          <p:attrName>ppt_y</p:attrName>
                                        </p:attrNameLst>
                                      </p:cBhvr>
                                      <p:rCtr x="4167" y="17269"/>
                                    </p:animMotion>
                                  </p:childTnLst>
                                </p:cTn>
                              </p:par>
                              <p:par>
                                <p:cTn id="44" presetID="10" presetClass="exit" presetSubtype="0" fill="hold" grpId="3" nodeType="withEffect">
                                  <p:stCondLst>
                                    <p:cond delay="0"/>
                                  </p:stCondLst>
                                  <p:childTnLst>
                                    <p:animEffect transition="out" filter="fade">
                                      <p:cBhvr>
                                        <p:cTn id="45" dur="1500"/>
                                        <p:tgtEl>
                                          <p:spTgt spid="4"/>
                                        </p:tgtEl>
                                      </p:cBhvr>
                                    </p:animEffect>
                                    <p:set>
                                      <p:cBhvr>
                                        <p:cTn id="46" dur="1" fill="hold">
                                          <p:stCondLst>
                                            <p:cond delay="1499"/>
                                          </p:stCondLst>
                                        </p:cTn>
                                        <p:tgtEl>
                                          <p:spTgt spid="4"/>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1500"/>
                                        <p:tgtEl>
                                          <p:spTgt spid="5"/>
                                        </p:tgtEl>
                                      </p:cBhvr>
                                    </p:animEffect>
                                    <p:set>
                                      <p:cBhvr>
                                        <p:cTn id="49" dur="1" fill="hold">
                                          <p:stCondLst>
                                            <p:cond delay="1499"/>
                                          </p:stCondLst>
                                        </p:cTn>
                                        <p:tgtEl>
                                          <p:spTgt spid="5"/>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1500"/>
                                        <p:tgtEl>
                                          <p:spTgt spid="7"/>
                                        </p:tgtEl>
                                      </p:cBhvr>
                                    </p:animEffect>
                                    <p:set>
                                      <p:cBhvr>
                                        <p:cTn id="52" dur="1" fill="hold">
                                          <p:stCondLst>
                                            <p:cond delay="1499"/>
                                          </p:stCondLst>
                                        </p:cTn>
                                        <p:tgtEl>
                                          <p:spTgt spid="7"/>
                                        </p:tgtEl>
                                        <p:attrNameLst>
                                          <p:attrName>style.visibility</p:attrName>
                                        </p:attrNameLst>
                                      </p:cBhvr>
                                      <p:to>
                                        <p:strVal val="hidden"/>
                                      </p:to>
                                    </p:set>
                                  </p:childTnLst>
                                </p:cTn>
                              </p:par>
                              <p:par>
                                <p:cTn id="53" presetID="10" presetClass="exit" presetSubtype="0" fill="hold" grpId="3" nodeType="withEffect">
                                  <p:stCondLst>
                                    <p:cond delay="0"/>
                                  </p:stCondLst>
                                  <p:childTnLst>
                                    <p:animEffect transition="out" filter="fade">
                                      <p:cBhvr>
                                        <p:cTn id="54" dur="1500"/>
                                        <p:tgtEl>
                                          <p:spTgt spid="8"/>
                                        </p:tgtEl>
                                      </p:cBhvr>
                                    </p:animEffect>
                                    <p:set>
                                      <p:cBhvr>
                                        <p:cTn id="55" dur="1" fill="hold">
                                          <p:stCondLst>
                                            <p:cond delay="1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2"/>
      <p:bldP spid="4" grpId="3"/>
      <p:bldP spid="5" grpId="0"/>
      <p:bldP spid="5" grpId="2"/>
      <p:bldP spid="5" grpId="3"/>
      <p:bldP spid="7" grpId="0"/>
      <p:bldP spid="7" grpId="2"/>
      <p:bldP spid="7" grpId="3"/>
      <p:bldP spid="8" grpId="0"/>
      <p:bldP spid="8" grpId="2"/>
      <p:bldP spid="8" grpId="3"/>
      <p:bldP spid="9" grpId="0"/>
      <p:bldP spid="9" grpId="1"/>
      <p:bldP spid="9"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DB8E6-1FC2-4B7E-A7C2-CD1F02FB1C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67"/>
          <a:stretch/>
        </p:blipFill>
        <p:spPr>
          <a:xfrm>
            <a:off x="0" y="1"/>
            <a:ext cx="9144000" cy="6858000"/>
          </a:xfrm>
          <a:prstGeom prst="rect">
            <a:avLst/>
          </a:prstGeom>
        </p:spPr>
      </p:pic>
      <p:pic>
        <p:nvPicPr>
          <p:cNvPr id="3" name="Picture 1">
            <a:extLst>
              <a:ext uri="{FF2B5EF4-FFF2-40B4-BE49-F238E27FC236}">
                <a16:creationId xmlns:a16="http://schemas.microsoft.com/office/drawing/2014/main" id="{102DDFDC-6765-4DA5-9424-5467E0E99941}"/>
              </a:ext>
            </a:extLst>
          </p:cNvPr>
          <p:cNvPicPr>
            <a:picLocks noChangeAspect="1"/>
          </p:cNvPicPr>
          <p:nvPr/>
        </p:nvPicPr>
        <p:blipFill rotWithShape="1">
          <a:blip r:embed="rId4">
            <a:extLst>
              <a:ext uri="{28A0092B-C50C-407E-A947-70E740481C1C}">
                <a14:useLocalDpi xmlns:a14="http://schemas.microsoft.com/office/drawing/2010/main" val="0"/>
              </a:ext>
            </a:extLst>
          </a:blip>
          <a:srcRect r="4000"/>
          <a:stretch/>
        </p:blipFill>
        <p:spPr>
          <a:xfrm>
            <a:off x="0" y="0"/>
            <a:ext cx="9144000" cy="6858000"/>
          </a:xfrm>
          <a:prstGeom prst="rect">
            <a:avLst/>
          </a:prstGeom>
        </p:spPr>
      </p:pic>
      <p:pic>
        <p:nvPicPr>
          <p:cNvPr id="5" name="Picture 5">
            <a:extLst>
              <a:ext uri="{FF2B5EF4-FFF2-40B4-BE49-F238E27FC236}">
                <a16:creationId xmlns:a16="http://schemas.microsoft.com/office/drawing/2014/main" id="{D29D4D05-9C1F-4E3D-ABAE-E2AC8E86E609}"/>
              </a:ext>
            </a:extLst>
          </p:cNvPr>
          <p:cNvPicPr>
            <a:picLocks noChangeAspect="1"/>
          </p:cNvPicPr>
          <p:nvPr/>
        </p:nvPicPr>
        <p:blipFill rotWithShape="1">
          <a:blip r:embed="rId5">
            <a:extLst>
              <a:ext uri="{28A0092B-C50C-407E-A947-70E740481C1C}">
                <a14:useLocalDpi xmlns:a14="http://schemas.microsoft.com/office/drawing/2010/main" val="0"/>
              </a:ext>
            </a:extLst>
          </a:blip>
          <a:srcRect r="4000" b="4000"/>
          <a:stretch/>
        </p:blipFill>
        <p:spPr>
          <a:xfrm>
            <a:off x="0" y="0"/>
            <a:ext cx="9144000" cy="6858000"/>
          </a:xfrm>
          <a:prstGeom prst="rect">
            <a:avLst/>
          </a:prstGeom>
        </p:spPr>
      </p:pic>
      <p:pic>
        <p:nvPicPr>
          <p:cNvPr id="20" name="Picture 1">
            <a:extLst>
              <a:ext uri="{FF2B5EF4-FFF2-40B4-BE49-F238E27FC236}">
                <a16:creationId xmlns:a16="http://schemas.microsoft.com/office/drawing/2014/main" id="{55197759-9CA2-4AFF-8FEF-4CA01A0CA762}"/>
              </a:ext>
            </a:extLst>
          </p:cNvPr>
          <p:cNvPicPr>
            <a:picLocks noChangeAspect="1"/>
          </p:cNvPicPr>
          <p:nvPr/>
        </p:nvPicPr>
        <p:blipFill rotWithShape="1">
          <a:blip r:embed="rId6">
            <a:extLst>
              <a:ext uri="{28A0092B-C50C-407E-A947-70E740481C1C}">
                <a14:useLocalDpi xmlns:a14="http://schemas.microsoft.com/office/drawing/2010/main" val="0"/>
              </a:ext>
            </a:extLst>
          </a:blip>
          <a:srcRect l="819" t="1087" r="819" b="1087"/>
          <a:stretch/>
        </p:blipFill>
        <p:spPr>
          <a:xfrm>
            <a:off x="0" y="0"/>
            <a:ext cx="9144000" cy="6858000"/>
          </a:xfrm>
          <a:prstGeom prst="rect">
            <a:avLst/>
          </a:prstGeom>
        </p:spPr>
      </p:pic>
      <p:pic>
        <p:nvPicPr>
          <p:cNvPr id="7" name="Picture 1">
            <a:extLst>
              <a:ext uri="{FF2B5EF4-FFF2-40B4-BE49-F238E27FC236}">
                <a16:creationId xmlns:a16="http://schemas.microsoft.com/office/drawing/2014/main" id="{FA4ADC6D-AB57-43A6-B6B0-713DDA51C6B4}"/>
              </a:ext>
            </a:extLst>
          </p:cNvPr>
          <p:cNvPicPr>
            <a:picLocks noChangeAspect="1"/>
          </p:cNvPicPr>
          <p:nvPr/>
        </p:nvPicPr>
        <p:blipFill rotWithShape="1">
          <a:blip r:embed="rId7">
            <a:extLst>
              <a:ext uri="{28A0092B-C50C-407E-A947-70E740481C1C}">
                <a14:useLocalDpi xmlns:a14="http://schemas.microsoft.com/office/drawing/2010/main" val="0"/>
              </a:ext>
            </a:extLst>
          </a:blip>
          <a:srcRect l="5945" r="4883"/>
          <a:stretch/>
        </p:blipFill>
        <p:spPr>
          <a:xfrm>
            <a:off x="0" y="0"/>
            <a:ext cx="9144000" cy="6879771"/>
          </a:xfrm>
          <a:prstGeom prst="rect">
            <a:avLst/>
          </a:prstGeom>
        </p:spPr>
      </p:pic>
      <p:pic>
        <p:nvPicPr>
          <p:cNvPr id="8" name="Picture 3">
            <a:extLst>
              <a:ext uri="{FF2B5EF4-FFF2-40B4-BE49-F238E27FC236}">
                <a16:creationId xmlns:a16="http://schemas.microsoft.com/office/drawing/2014/main" id="{D74F02C2-5571-4995-B7A0-2CFF25F3FB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88174" cy="6858000"/>
          </a:xfrm>
          <a:prstGeom prst="rect">
            <a:avLst/>
          </a:prstGeom>
        </p:spPr>
      </p:pic>
      <p:pic>
        <p:nvPicPr>
          <p:cNvPr id="9" name="Picture 1">
            <a:extLst>
              <a:ext uri="{FF2B5EF4-FFF2-40B4-BE49-F238E27FC236}">
                <a16:creationId xmlns:a16="http://schemas.microsoft.com/office/drawing/2014/main" id="{2D553A40-9BDD-4950-A46C-4224A6B268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1">
            <a:extLst>
              <a:ext uri="{FF2B5EF4-FFF2-40B4-BE49-F238E27FC236}">
                <a16:creationId xmlns:a16="http://schemas.microsoft.com/office/drawing/2014/main" id="{2437BB58-AF18-4719-A6B6-84FD674AD7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76200"/>
            <a:ext cx="9157380" cy="6934200"/>
          </a:xfrm>
          <a:prstGeom prst="rect">
            <a:avLst/>
          </a:prstGeom>
        </p:spPr>
      </p:pic>
      <p:pic>
        <p:nvPicPr>
          <p:cNvPr id="12" name="Picture 2">
            <a:extLst>
              <a:ext uri="{FF2B5EF4-FFF2-40B4-BE49-F238E27FC236}">
                <a16:creationId xmlns:a16="http://schemas.microsoft.com/office/drawing/2014/main" id="{7D32227E-AF1F-4D91-989C-8484B8B8DC4A}"/>
              </a:ext>
            </a:extLst>
          </p:cNvPr>
          <p:cNvPicPr>
            <a:picLocks noChangeAspect="1"/>
          </p:cNvPicPr>
          <p:nvPr/>
        </p:nvPicPr>
        <p:blipFill rotWithShape="1">
          <a:blip r:embed="rId11">
            <a:extLst>
              <a:ext uri="{28A0092B-C50C-407E-A947-70E740481C1C}">
                <a14:useLocalDpi xmlns:a14="http://schemas.microsoft.com/office/drawing/2010/main" val="0"/>
              </a:ext>
            </a:extLst>
          </a:blip>
          <a:srcRect b="4376"/>
          <a:stretch/>
        </p:blipFill>
        <p:spPr>
          <a:xfrm>
            <a:off x="0" y="0"/>
            <a:ext cx="9168539" cy="6858000"/>
          </a:xfrm>
          <a:prstGeom prst="rect">
            <a:avLst/>
          </a:prstGeom>
        </p:spPr>
      </p:pic>
      <p:pic>
        <p:nvPicPr>
          <p:cNvPr id="13" name="Picture 1">
            <a:extLst>
              <a:ext uri="{FF2B5EF4-FFF2-40B4-BE49-F238E27FC236}">
                <a16:creationId xmlns:a16="http://schemas.microsoft.com/office/drawing/2014/main" id="{1AEB6436-0EC5-4574-9546-B298F237892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1159" t="12227" r="20348" b="11980"/>
          <a:stretch/>
        </p:blipFill>
        <p:spPr>
          <a:xfrm>
            <a:off x="0" y="0"/>
            <a:ext cx="9267986" cy="6858000"/>
          </a:xfrm>
          <a:prstGeom prst="rect">
            <a:avLst/>
          </a:prstGeom>
        </p:spPr>
      </p:pic>
      <p:pic>
        <p:nvPicPr>
          <p:cNvPr id="14" name="Picture 1">
            <a:extLst>
              <a:ext uri="{FF2B5EF4-FFF2-40B4-BE49-F238E27FC236}">
                <a16:creationId xmlns:a16="http://schemas.microsoft.com/office/drawing/2014/main" id="{571D283A-DAE5-4C27-ABE4-C63D5A60ED5B}"/>
              </a:ext>
            </a:extLst>
          </p:cNvPr>
          <p:cNvPicPr>
            <a:picLocks noChangeAspect="1"/>
          </p:cNvPicPr>
          <p:nvPr/>
        </p:nvPicPr>
        <p:blipFill rotWithShape="1">
          <a:blip r:embed="rId13">
            <a:extLst>
              <a:ext uri="{28A0092B-C50C-407E-A947-70E740481C1C}">
                <a14:useLocalDpi xmlns:a14="http://schemas.microsoft.com/office/drawing/2010/main" val="0"/>
              </a:ext>
            </a:extLst>
          </a:blip>
          <a:srcRect l="5355" t="1099" r="6409" b="29862"/>
          <a:stretch/>
        </p:blipFill>
        <p:spPr>
          <a:xfrm>
            <a:off x="0" y="0"/>
            <a:ext cx="9144000" cy="6858000"/>
          </a:xfrm>
          <a:prstGeom prst="rect">
            <a:avLst/>
          </a:prstGeom>
        </p:spPr>
      </p:pic>
      <p:pic>
        <p:nvPicPr>
          <p:cNvPr id="15" name="Picture 1">
            <a:extLst>
              <a:ext uri="{FF2B5EF4-FFF2-40B4-BE49-F238E27FC236}">
                <a16:creationId xmlns:a16="http://schemas.microsoft.com/office/drawing/2014/main" id="{DB759A74-C097-4ED1-AAFD-1C17E4439A70}"/>
              </a:ext>
            </a:extLst>
          </p:cNvPr>
          <p:cNvPicPr>
            <a:picLocks noChangeAspect="1"/>
          </p:cNvPicPr>
          <p:nvPr/>
        </p:nvPicPr>
        <p:blipFill rotWithShape="1">
          <a:blip r:embed="rId14">
            <a:extLst>
              <a:ext uri="{28A0092B-C50C-407E-A947-70E740481C1C}">
                <a14:useLocalDpi xmlns:a14="http://schemas.microsoft.com/office/drawing/2010/main" val="0"/>
              </a:ext>
            </a:extLst>
          </a:blip>
          <a:srcRect l="5720" r="5197"/>
          <a:stretch/>
        </p:blipFill>
        <p:spPr>
          <a:xfrm>
            <a:off x="0" y="0"/>
            <a:ext cx="9144000" cy="6858000"/>
          </a:xfrm>
          <a:prstGeom prst="rect">
            <a:avLst/>
          </a:prstGeom>
        </p:spPr>
      </p:pic>
      <p:pic>
        <p:nvPicPr>
          <p:cNvPr id="16" name="Picture 1">
            <a:extLst>
              <a:ext uri="{FF2B5EF4-FFF2-40B4-BE49-F238E27FC236}">
                <a16:creationId xmlns:a16="http://schemas.microsoft.com/office/drawing/2014/main" id="{A31178F1-5AEC-4B08-8EDE-C3EE228375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924040"/>
          </a:xfrm>
          <a:prstGeom prst="rect">
            <a:avLst/>
          </a:prstGeom>
        </p:spPr>
      </p:pic>
      <p:pic>
        <p:nvPicPr>
          <p:cNvPr id="17" name="Picture 1">
            <a:extLst>
              <a:ext uri="{FF2B5EF4-FFF2-40B4-BE49-F238E27FC236}">
                <a16:creationId xmlns:a16="http://schemas.microsoft.com/office/drawing/2014/main" id="{F55277DC-E9A0-4790-8471-B252F399A1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23403" y="7447"/>
            <a:ext cx="5257800" cy="6850553"/>
          </a:xfrm>
          <a:prstGeom prst="rect">
            <a:avLst/>
          </a:prstGeom>
        </p:spPr>
      </p:pic>
      <p:pic>
        <p:nvPicPr>
          <p:cNvPr id="18" name="Picture 1">
            <a:extLst>
              <a:ext uri="{FF2B5EF4-FFF2-40B4-BE49-F238E27FC236}">
                <a16:creationId xmlns:a16="http://schemas.microsoft.com/office/drawing/2014/main" id="{049CE61F-D0E9-45D7-9C4B-F008ADB054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86" y="-1"/>
            <a:ext cx="9154886" cy="6862467"/>
          </a:xfrm>
          <a:prstGeom prst="rect">
            <a:avLst/>
          </a:prstGeom>
        </p:spPr>
      </p:pic>
      <p:pic>
        <p:nvPicPr>
          <p:cNvPr id="19" name="Picture 1">
            <a:extLst>
              <a:ext uri="{FF2B5EF4-FFF2-40B4-BE49-F238E27FC236}">
                <a16:creationId xmlns:a16="http://schemas.microsoft.com/office/drawing/2014/main" id="{DA225567-6F8E-41A3-9A1E-BB1B22A267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81368"/>
          </a:xfrm>
          <a:prstGeom prst="rect">
            <a:avLst/>
          </a:prstGeom>
        </p:spPr>
      </p:pic>
      <p:sp>
        <p:nvSpPr>
          <p:cNvPr id="21" name="Title 1">
            <a:extLst>
              <a:ext uri="{FF2B5EF4-FFF2-40B4-BE49-F238E27FC236}">
                <a16:creationId xmlns:a16="http://schemas.microsoft.com/office/drawing/2014/main" id="{5F0E077C-8515-4254-8A20-1AB0F0576AAA}"/>
              </a:ext>
            </a:extLst>
          </p:cNvPr>
          <p:cNvSpPr txBox="1">
            <a:spLocks/>
          </p:cNvSpPr>
          <p:nvPr/>
        </p:nvSpPr>
        <p:spPr>
          <a:xfrm>
            <a:off x="935267" y="2990087"/>
            <a:ext cx="5029200" cy="11585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22" name="Rectangle 2">
            <a:extLst>
              <a:ext uri="{FF2B5EF4-FFF2-40B4-BE49-F238E27FC236}">
                <a16:creationId xmlns:a16="http://schemas.microsoft.com/office/drawing/2014/main" id="{62D340C7-F5BC-4541-8E50-156C44E1F068}"/>
              </a:ext>
            </a:extLst>
          </p:cNvPr>
          <p:cNvSpPr>
            <a:spLocks noGrp="1" noChangeArrowheads="1"/>
          </p:cNvSpPr>
          <p:nvPr>
            <p:ph type="title"/>
          </p:nvPr>
        </p:nvSpPr>
        <p:spPr>
          <a:xfrm>
            <a:off x="457200" y="1752600"/>
            <a:ext cx="8229600" cy="3535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These shall be punished with everlasting destruction from the presence of the Lord and from  the glory of His power, …                            </a:t>
            </a:r>
            <a:r>
              <a:rPr lang="en-US" altLang="en-US" sz="3200" b="1" i="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2</a:t>
            </a:r>
            <a:r>
              <a:rPr lang="en-US" altLang="en-US" sz="3200" b="1" i="1" baseline="30000"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nd</a:t>
            </a:r>
            <a:r>
              <a:rPr lang="en-US" altLang="en-US" sz="3200" b="1" i="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Thessalonians 1:9</a:t>
            </a:r>
            <a:r>
              <a:rPr lang="en-US" altLang="en-US" sz="4000" b="1" i="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3200" b="1" i="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p>
        </p:txBody>
      </p:sp>
      <p:sp>
        <p:nvSpPr>
          <p:cNvPr id="23" name="Rectangle 2">
            <a:extLst>
              <a:ext uri="{FF2B5EF4-FFF2-40B4-BE49-F238E27FC236}">
                <a16:creationId xmlns:a16="http://schemas.microsoft.com/office/drawing/2014/main" id="{B80A0B02-375D-4818-82F8-9EFD061765A5}"/>
              </a:ext>
            </a:extLst>
          </p:cNvPr>
          <p:cNvSpPr txBox="1">
            <a:spLocks noChangeArrowheads="1"/>
          </p:cNvSpPr>
          <p:nvPr/>
        </p:nvSpPr>
        <p:spPr bwMode="auto">
          <a:xfrm>
            <a:off x="4343400" y="2971800"/>
            <a:ext cx="167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7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Lord</a:t>
            </a:r>
          </a:p>
        </p:txBody>
      </p:sp>
      <p:sp>
        <p:nvSpPr>
          <p:cNvPr id="24" name="Rectangle 2">
            <a:extLst>
              <a:ext uri="{FF2B5EF4-FFF2-40B4-BE49-F238E27FC236}">
                <a16:creationId xmlns:a16="http://schemas.microsoft.com/office/drawing/2014/main" id="{B9327096-B606-47A0-AE07-5D4CD9612BB7}"/>
              </a:ext>
            </a:extLst>
          </p:cNvPr>
          <p:cNvSpPr txBox="1">
            <a:spLocks noChangeArrowheads="1"/>
          </p:cNvSpPr>
          <p:nvPr/>
        </p:nvSpPr>
        <p:spPr bwMode="auto">
          <a:xfrm>
            <a:off x="811369" y="3176487"/>
            <a:ext cx="5253675" cy="75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presence of the Lord</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5" name="Rectangle 9">
            <a:extLst>
              <a:ext uri="{FF2B5EF4-FFF2-40B4-BE49-F238E27FC236}">
                <a16:creationId xmlns:a16="http://schemas.microsoft.com/office/drawing/2014/main" id="{65593F1F-A683-42E1-9291-BD4B5EEA73FC}"/>
              </a:ext>
            </a:extLst>
          </p:cNvPr>
          <p:cNvSpPr>
            <a:spLocks noChangeArrowheads="1"/>
          </p:cNvSpPr>
          <p:nvPr/>
        </p:nvSpPr>
        <p:spPr bwMode="auto">
          <a:xfrm>
            <a:off x="4606754" y="3196108"/>
            <a:ext cx="1393995"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Lord</a:t>
            </a:r>
            <a:endParaRPr kumimoji="0" lang="en-US" sz="4410" b="1"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733755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8)">
                                      <p:cBhvr>
                                        <p:cTn id="7" dur="1000"/>
                                        <p:tgtEl>
                                          <p:spTgt spid="22"/>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600"/>
                                        <p:tgtEl>
                                          <p:spTgt spid="21"/>
                                        </p:tgtEl>
                                      </p:cBhvr>
                                    </p:animEffect>
                                  </p:childTnLst>
                                </p:cTn>
                              </p:par>
                              <p:par>
                                <p:cTn id="17" presetID="18" presetClass="emph" presetSubtype="0" fill="hold" grpId="1" nodeType="withEffect">
                                  <p:stCondLst>
                                    <p:cond delay="0"/>
                                  </p:stCondLst>
                                  <p:childTnLst>
                                    <p:set>
                                      <p:cBhvr override="childStyle">
                                        <p:cTn id="18" dur="600" fill="hold"/>
                                        <p:tgtEl>
                                          <p:spTgt spid="21"/>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600"/>
                                        <p:tgtEl>
                                          <p:spTgt spid="24"/>
                                        </p:tgtEl>
                                      </p:cBhvr>
                                    </p:animEffect>
                                  </p:childTnLst>
                                </p:cTn>
                              </p:par>
                              <p:par>
                                <p:cTn id="22" presetID="0" presetClass="entr" presetSubtype="0" fill="hold" grpId="0" nodeType="withEffect">
                                  <p:stCondLst>
                                    <p:cond delay="350"/>
                                  </p:stCondLst>
                                  <p:iterate type="lt">
                                    <p:tmPct val="10000"/>
                                  </p:iterate>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stCondLst>
                                            <p:cond delay="0"/>
                                          </p:stCondLst>
                                        </p:cTn>
                                        <p:tgtEl>
                                          <p:spTgt spid="25"/>
                                        </p:tgtEl>
                                      </p:cBhvr>
                                    </p:animEffect>
                                    <p:anim to="" calcmode="lin" valueType="num">
                                      <p:cBhvr>
                                        <p:cTn id="25" dur="500" fill="hold">
                                          <p:stCondLst>
                                            <p:cond delay="0"/>
                                          </p:stCondLst>
                                        </p:cTn>
                                        <p:tgtEl>
                                          <p:spTgt spid="25"/>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25"/>
                                        </p:tgtEl>
                                        <p:attrNameLst>
                                          <p:attrName>ppt_h</p:attrName>
                                        </p:attrNameLst>
                                      </p:cBhvr>
                                      <p:tavLst>
                                        <p:tav tm="0">
                                          <p:val>
                                            <p:strVal val="#ppt_h*4"/>
                                          </p:val>
                                        </p:tav>
                                        <p:tav tm="100000">
                                          <p:val>
                                            <p:strVal val="#ppt_h"/>
                                          </p:val>
                                        </p:tav>
                                      </p:tavLst>
                                    </p:anim>
                                  </p:childTnLst>
                                </p:cTn>
                              </p:par>
                            </p:childTnLst>
                          </p:cTn>
                        </p:par>
                        <p:par>
                          <p:cTn id="27" fill="hold">
                            <p:stCondLst>
                              <p:cond delay="10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25"/>
                                        </p:tgtEl>
                                      </p:cBhvr>
                                    </p:animEffect>
                                    <p:animScale>
                                      <p:cBhvr>
                                        <p:cTn id="30"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3" grpId="0"/>
      <p:bldP spid="24" grpId="0"/>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732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73240"/>
          </a:xfrm>
          <a:prstGeom prst="rect">
            <a:avLst/>
          </a:prstGeom>
        </p:spPr>
      </p:pic>
      <p:sp>
        <p:nvSpPr>
          <p:cNvPr id="3074" name="Rectangle 2"/>
          <p:cNvSpPr>
            <a:spLocks noGrp="1" noChangeArrowheads="1"/>
          </p:cNvSpPr>
          <p:nvPr>
            <p:ph type="title"/>
          </p:nvPr>
        </p:nvSpPr>
        <p:spPr>
          <a:xfrm>
            <a:off x="457200" y="1341438"/>
            <a:ext cx="8229600" cy="3687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He was in the world, and the world was made through Him, and the world did not know Him. He came to His own, and His own did not receive Him.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John 1:10-11 </a:t>
            </a:r>
          </a:p>
        </p:txBody>
      </p:sp>
      <p:sp>
        <p:nvSpPr>
          <p:cNvPr id="18" name="Freeform 17"/>
          <p:cNvSpPr/>
          <p:nvPr/>
        </p:nvSpPr>
        <p:spPr>
          <a:xfrm>
            <a:off x="1728216" y="246888"/>
            <a:ext cx="1737360" cy="6620256"/>
          </a:xfrm>
          <a:custGeom>
            <a:avLst/>
            <a:gdLst>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13232 w 1584960"/>
              <a:gd name="connsiteY57" fmla="*/ 816864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64592 w 1584960"/>
              <a:gd name="connsiteY64" fmla="*/ 1109472 h 3992880"/>
              <a:gd name="connsiteX65" fmla="*/ 140208 w 1584960"/>
              <a:gd name="connsiteY65" fmla="*/ 1322832 h 3992880"/>
              <a:gd name="connsiteX66" fmla="*/ 134112 w 1584960"/>
              <a:gd name="connsiteY66" fmla="*/ 1780032 h 3992880"/>
              <a:gd name="connsiteX67" fmla="*/ 121920 w 1584960"/>
              <a:gd name="connsiteY67" fmla="*/ 1901952 h 3992880"/>
              <a:gd name="connsiteX68" fmla="*/ 134112 w 1584960"/>
              <a:gd name="connsiteY68" fmla="*/ 1987296 h 3992880"/>
              <a:gd name="connsiteX69" fmla="*/ 164592 w 1584960"/>
              <a:gd name="connsiteY69" fmla="*/ 2066544 h 3992880"/>
              <a:gd name="connsiteX70" fmla="*/ 188976 w 1584960"/>
              <a:gd name="connsiteY70" fmla="*/ 2145792 h 3992880"/>
              <a:gd name="connsiteX71" fmla="*/ 121920 w 1584960"/>
              <a:gd name="connsiteY71" fmla="*/ 2286000 h 3992880"/>
              <a:gd name="connsiteX72" fmla="*/ 103632 w 1584960"/>
              <a:gd name="connsiteY72" fmla="*/ 2371344 h 3992880"/>
              <a:gd name="connsiteX73" fmla="*/ 79248 w 1584960"/>
              <a:gd name="connsiteY73" fmla="*/ 2444496 h 3992880"/>
              <a:gd name="connsiteX74" fmla="*/ 73152 w 1584960"/>
              <a:gd name="connsiteY74" fmla="*/ 2554224 h 3992880"/>
              <a:gd name="connsiteX75" fmla="*/ 73152 w 1584960"/>
              <a:gd name="connsiteY75" fmla="*/ 2615184 h 3992880"/>
              <a:gd name="connsiteX76" fmla="*/ 30480 w 1584960"/>
              <a:gd name="connsiteY76" fmla="*/ 2761488 h 3992880"/>
              <a:gd name="connsiteX77" fmla="*/ 0 w 1584960"/>
              <a:gd name="connsiteY77" fmla="*/ 2889504 h 3992880"/>
              <a:gd name="connsiteX78" fmla="*/ 24384 w 1584960"/>
              <a:gd name="connsiteY78" fmla="*/ 3072384 h 3992880"/>
              <a:gd name="connsiteX79" fmla="*/ 36576 w 1584960"/>
              <a:gd name="connsiteY79" fmla="*/ 3200400 h 3992880"/>
              <a:gd name="connsiteX80" fmla="*/ 91440 w 1584960"/>
              <a:gd name="connsiteY80" fmla="*/ 3285744 h 3992880"/>
              <a:gd name="connsiteX81" fmla="*/ 85344 w 1584960"/>
              <a:gd name="connsiteY81" fmla="*/ 3444240 h 3992880"/>
              <a:gd name="connsiteX82" fmla="*/ 85344 w 1584960"/>
              <a:gd name="connsiteY82" fmla="*/ 3621024 h 3992880"/>
              <a:gd name="connsiteX83" fmla="*/ 67056 w 1584960"/>
              <a:gd name="connsiteY83" fmla="*/ 3797808 h 3992880"/>
              <a:gd name="connsiteX84" fmla="*/ 67056 w 1584960"/>
              <a:gd name="connsiteY84" fmla="*/ 3980688 h 3992880"/>
              <a:gd name="connsiteX85" fmla="*/ 1499616 w 1584960"/>
              <a:gd name="connsiteY85"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13232 w 1584960"/>
              <a:gd name="connsiteY57" fmla="*/ 816864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34112 w 1584960"/>
              <a:gd name="connsiteY64" fmla="*/ 1084707 h 3992880"/>
              <a:gd name="connsiteX65" fmla="*/ 140208 w 1584960"/>
              <a:gd name="connsiteY65" fmla="*/ 1322832 h 3992880"/>
              <a:gd name="connsiteX66" fmla="*/ 134112 w 1584960"/>
              <a:gd name="connsiteY66" fmla="*/ 1780032 h 3992880"/>
              <a:gd name="connsiteX67" fmla="*/ 121920 w 1584960"/>
              <a:gd name="connsiteY67" fmla="*/ 1901952 h 3992880"/>
              <a:gd name="connsiteX68" fmla="*/ 134112 w 1584960"/>
              <a:gd name="connsiteY68" fmla="*/ 1987296 h 3992880"/>
              <a:gd name="connsiteX69" fmla="*/ 164592 w 1584960"/>
              <a:gd name="connsiteY69" fmla="*/ 2066544 h 3992880"/>
              <a:gd name="connsiteX70" fmla="*/ 188976 w 1584960"/>
              <a:gd name="connsiteY70" fmla="*/ 2145792 h 3992880"/>
              <a:gd name="connsiteX71" fmla="*/ 121920 w 1584960"/>
              <a:gd name="connsiteY71" fmla="*/ 2286000 h 3992880"/>
              <a:gd name="connsiteX72" fmla="*/ 103632 w 1584960"/>
              <a:gd name="connsiteY72" fmla="*/ 2371344 h 3992880"/>
              <a:gd name="connsiteX73" fmla="*/ 79248 w 1584960"/>
              <a:gd name="connsiteY73" fmla="*/ 2444496 h 3992880"/>
              <a:gd name="connsiteX74" fmla="*/ 73152 w 1584960"/>
              <a:gd name="connsiteY74" fmla="*/ 2554224 h 3992880"/>
              <a:gd name="connsiteX75" fmla="*/ 73152 w 1584960"/>
              <a:gd name="connsiteY75" fmla="*/ 2615184 h 3992880"/>
              <a:gd name="connsiteX76" fmla="*/ 30480 w 1584960"/>
              <a:gd name="connsiteY76" fmla="*/ 2761488 h 3992880"/>
              <a:gd name="connsiteX77" fmla="*/ 0 w 1584960"/>
              <a:gd name="connsiteY77" fmla="*/ 2889504 h 3992880"/>
              <a:gd name="connsiteX78" fmla="*/ 24384 w 1584960"/>
              <a:gd name="connsiteY78" fmla="*/ 3072384 h 3992880"/>
              <a:gd name="connsiteX79" fmla="*/ 36576 w 1584960"/>
              <a:gd name="connsiteY79" fmla="*/ 3200400 h 3992880"/>
              <a:gd name="connsiteX80" fmla="*/ 91440 w 1584960"/>
              <a:gd name="connsiteY80" fmla="*/ 3285744 h 3992880"/>
              <a:gd name="connsiteX81" fmla="*/ 85344 w 1584960"/>
              <a:gd name="connsiteY81" fmla="*/ 3444240 h 3992880"/>
              <a:gd name="connsiteX82" fmla="*/ 85344 w 1584960"/>
              <a:gd name="connsiteY82" fmla="*/ 3621024 h 3992880"/>
              <a:gd name="connsiteX83" fmla="*/ 67056 w 1584960"/>
              <a:gd name="connsiteY83" fmla="*/ 3797808 h 3992880"/>
              <a:gd name="connsiteX84" fmla="*/ 67056 w 1584960"/>
              <a:gd name="connsiteY84" fmla="*/ 3980688 h 3992880"/>
              <a:gd name="connsiteX85" fmla="*/ 1499616 w 1584960"/>
              <a:gd name="connsiteY85"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13232 w 1584960"/>
              <a:gd name="connsiteY57" fmla="*/ 816864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40208 w 1584960"/>
              <a:gd name="connsiteY65" fmla="*/ 1322832 h 3992880"/>
              <a:gd name="connsiteX66" fmla="*/ 134112 w 1584960"/>
              <a:gd name="connsiteY66" fmla="*/ 1780032 h 3992880"/>
              <a:gd name="connsiteX67" fmla="*/ 121920 w 1584960"/>
              <a:gd name="connsiteY67" fmla="*/ 1901952 h 3992880"/>
              <a:gd name="connsiteX68" fmla="*/ 134112 w 1584960"/>
              <a:gd name="connsiteY68" fmla="*/ 1987296 h 3992880"/>
              <a:gd name="connsiteX69" fmla="*/ 164592 w 1584960"/>
              <a:gd name="connsiteY69" fmla="*/ 2066544 h 3992880"/>
              <a:gd name="connsiteX70" fmla="*/ 188976 w 1584960"/>
              <a:gd name="connsiteY70" fmla="*/ 2145792 h 3992880"/>
              <a:gd name="connsiteX71" fmla="*/ 121920 w 1584960"/>
              <a:gd name="connsiteY71" fmla="*/ 2286000 h 3992880"/>
              <a:gd name="connsiteX72" fmla="*/ 103632 w 1584960"/>
              <a:gd name="connsiteY72" fmla="*/ 2371344 h 3992880"/>
              <a:gd name="connsiteX73" fmla="*/ 79248 w 1584960"/>
              <a:gd name="connsiteY73" fmla="*/ 2444496 h 3992880"/>
              <a:gd name="connsiteX74" fmla="*/ 73152 w 1584960"/>
              <a:gd name="connsiteY74" fmla="*/ 2554224 h 3992880"/>
              <a:gd name="connsiteX75" fmla="*/ 73152 w 1584960"/>
              <a:gd name="connsiteY75" fmla="*/ 2615184 h 3992880"/>
              <a:gd name="connsiteX76" fmla="*/ 30480 w 1584960"/>
              <a:gd name="connsiteY76" fmla="*/ 2761488 h 3992880"/>
              <a:gd name="connsiteX77" fmla="*/ 0 w 1584960"/>
              <a:gd name="connsiteY77" fmla="*/ 2889504 h 3992880"/>
              <a:gd name="connsiteX78" fmla="*/ 24384 w 1584960"/>
              <a:gd name="connsiteY78" fmla="*/ 3072384 h 3992880"/>
              <a:gd name="connsiteX79" fmla="*/ 36576 w 1584960"/>
              <a:gd name="connsiteY79" fmla="*/ 3200400 h 3992880"/>
              <a:gd name="connsiteX80" fmla="*/ 91440 w 1584960"/>
              <a:gd name="connsiteY80" fmla="*/ 3285744 h 3992880"/>
              <a:gd name="connsiteX81" fmla="*/ 85344 w 1584960"/>
              <a:gd name="connsiteY81" fmla="*/ 3444240 h 3992880"/>
              <a:gd name="connsiteX82" fmla="*/ 85344 w 1584960"/>
              <a:gd name="connsiteY82" fmla="*/ 3621024 h 3992880"/>
              <a:gd name="connsiteX83" fmla="*/ 67056 w 1584960"/>
              <a:gd name="connsiteY83" fmla="*/ 3797808 h 3992880"/>
              <a:gd name="connsiteX84" fmla="*/ 67056 w 1584960"/>
              <a:gd name="connsiteY84" fmla="*/ 3980688 h 3992880"/>
              <a:gd name="connsiteX85" fmla="*/ 1499616 w 1584960"/>
              <a:gd name="connsiteY85"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13232 w 1584960"/>
              <a:gd name="connsiteY57" fmla="*/ 816864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40208 w 1584960"/>
              <a:gd name="connsiteY65" fmla="*/ 132283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13232 w 1584960"/>
              <a:gd name="connsiteY57" fmla="*/ 816864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32282 w 1584960"/>
              <a:gd name="connsiteY57" fmla="*/ 803529 h 3992880"/>
              <a:gd name="connsiteX58" fmla="*/ 72542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46176 w 1584960"/>
              <a:gd name="connsiteY56" fmla="*/ 79248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03504 w 1584960"/>
              <a:gd name="connsiteY55" fmla="*/ 73761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591312 w 1584960"/>
              <a:gd name="connsiteY53" fmla="*/ 585216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7548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24256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16736 w 1584960"/>
              <a:gd name="connsiteY36" fmla="*/ 43891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304544 w 1584960"/>
              <a:gd name="connsiteY35" fmla="*/ 542544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52272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64336 w 1584960"/>
              <a:gd name="connsiteY32" fmla="*/ 804672 h 3992880"/>
              <a:gd name="connsiteX33" fmla="*/ 1200912 w 1584960"/>
              <a:gd name="connsiteY33" fmla="*/ 743712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0912 w 1584960"/>
              <a:gd name="connsiteY33" fmla="*/ 743712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26464 w 1584960"/>
              <a:gd name="connsiteY22" fmla="*/ 1847088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72768 w 1584960"/>
              <a:gd name="connsiteY20" fmla="*/ 2133600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6103"/>
              <a:gd name="connsiteY0" fmla="*/ 3992880 h 3992880"/>
              <a:gd name="connsiteX1" fmla="*/ 1511808 w 1586103"/>
              <a:gd name="connsiteY1" fmla="*/ 3895344 h 3992880"/>
              <a:gd name="connsiteX2" fmla="*/ 1542288 w 1586103"/>
              <a:gd name="connsiteY2" fmla="*/ 3773424 h 3992880"/>
              <a:gd name="connsiteX3" fmla="*/ 1548384 w 1586103"/>
              <a:gd name="connsiteY3" fmla="*/ 3712464 h 3992880"/>
              <a:gd name="connsiteX4" fmla="*/ 1481328 w 1586103"/>
              <a:gd name="connsiteY4" fmla="*/ 3486912 h 3992880"/>
              <a:gd name="connsiteX5" fmla="*/ 1499616 w 1586103"/>
              <a:gd name="connsiteY5" fmla="*/ 3389376 h 3992880"/>
              <a:gd name="connsiteX6" fmla="*/ 1450848 w 1586103"/>
              <a:gd name="connsiteY6" fmla="*/ 3230880 h 3992880"/>
              <a:gd name="connsiteX7" fmla="*/ 1499616 w 1586103"/>
              <a:gd name="connsiteY7" fmla="*/ 3108960 h 3992880"/>
              <a:gd name="connsiteX8" fmla="*/ 1505712 w 1586103"/>
              <a:gd name="connsiteY8" fmla="*/ 3029712 h 3992880"/>
              <a:gd name="connsiteX9" fmla="*/ 1469136 w 1586103"/>
              <a:gd name="connsiteY9" fmla="*/ 2993136 h 3992880"/>
              <a:gd name="connsiteX10" fmla="*/ 1505712 w 1586103"/>
              <a:gd name="connsiteY10" fmla="*/ 2926080 h 3992880"/>
              <a:gd name="connsiteX11" fmla="*/ 1481328 w 1586103"/>
              <a:gd name="connsiteY11" fmla="*/ 2785872 h 3992880"/>
              <a:gd name="connsiteX12" fmla="*/ 1554480 w 1586103"/>
              <a:gd name="connsiteY12" fmla="*/ 2737104 h 3992880"/>
              <a:gd name="connsiteX13" fmla="*/ 1578864 w 1586103"/>
              <a:gd name="connsiteY13" fmla="*/ 2602992 h 3992880"/>
              <a:gd name="connsiteX14" fmla="*/ 1560576 w 1586103"/>
              <a:gd name="connsiteY14" fmla="*/ 2493264 h 3992880"/>
              <a:gd name="connsiteX15" fmla="*/ 1578864 w 1586103"/>
              <a:gd name="connsiteY15" fmla="*/ 2414016 h 3992880"/>
              <a:gd name="connsiteX16" fmla="*/ 1548384 w 1586103"/>
              <a:gd name="connsiteY16" fmla="*/ 2383536 h 3992880"/>
              <a:gd name="connsiteX17" fmla="*/ 1560576 w 1586103"/>
              <a:gd name="connsiteY17" fmla="*/ 2298192 h 3992880"/>
              <a:gd name="connsiteX18" fmla="*/ 1517904 w 1586103"/>
              <a:gd name="connsiteY18" fmla="*/ 2243328 h 3992880"/>
              <a:gd name="connsiteX19" fmla="*/ 1554480 w 1586103"/>
              <a:gd name="connsiteY19" fmla="*/ 2182368 h 3992880"/>
              <a:gd name="connsiteX20" fmla="*/ 1586103 w 1586103"/>
              <a:gd name="connsiteY20" fmla="*/ 2135505 h 3992880"/>
              <a:gd name="connsiteX21" fmla="*/ 1432560 w 1586103"/>
              <a:gd name="connsiteY21" fmla="*/ 1975104 h 3992880"/>
              <a:gd name="connsiteX22" fmla="*/ 1403604 w 1586103"/>
              <a:gd name="connsiteY22" fmla="*/ 1837563 h 3992880"/>
              <a:gd name="connsiteX23" fmla="*/ 1469136 w 1586103"/>
              <a:gd name="connsiteY23" fmla="*/ 1639824 h 3992880"/>
              <a:gd name="connsiteX24" fmla="*/ 1530096 w 1586103"/>
              <a:gd name="connsiteY24" fmla="*/ 1450848 h 3992880"/>
              <a:gd name="connsiteX25" fmla="*/ 1584960 w 1586103"/>
              <a:gd name="connsiteY25" fmla="*/ 1207008 h 3992880"/>
              <a:gd name="connsiteX26" fmla="*/ 1578864 w 1586103"/>
              <a:gd name="connsiteY26" fmla="*/ 1054608 h 3992880"/>
              <a:gd name="connsiteX27" fmla="*/ 1542288 w 1586103"/>
              <a:gd name="connsiteY27" fmla="*/ 957072 h 3992880"/>
              <a:gd name="connsiteX28" fmla="*/ 1481328 w 1586103"/>
              <a:gd name="connsiteY28" fmla="*/ 908304 h 3992880"/>
              <a:gd name="connsiteX29" fmla="*/ 1383792 w 1586103"/>
              <a:gd name="connsiteY29" fmla="*/ 871728 h 3992880"/>
              <a:gd name="connsiteX30" fmla="*/ 1249680 w 1586103"/>
              <a:gd name="connsiteY30" fmla="*/ 841248 h 3992880"/>
              <a:gd name="connsiteX31" fmla="*/ 1188720 w 1586103"/>
              <a:gd name="connsiteY31" fmla="*/ 822960 h 3992880"/>
              <a:gd name="connsiteX32" fmla="*/ 1137666 w 1586103"/>
              <a:gd name="connsiteY32" fmla="*/ 774192 h 3992880"/>
              <a:gd name="connsiteX33" fmla="*/ 1204722 w 1586103"/>
              <a:gd name="connsiteY33" fmla="*/ 715137 h 3992880"/>
              <a:gd name="connsiteX34" fmla="*/ 1255776 w 1586103"/>
              <a:gd name="connsiteY34" fmla="*/ 627507 h 3992880"/>
              <a:gd name="connsiteX35" fmla="*/ 1295019 w 1586103"/>
              <a:gd name="connsiteY35" fmla="*/ 540639 h 3992880"/>
              <a:gd name="connsiteX36" fmla="*/ 1309116 w 1586103"/>
              <a:gd name="connsiteY36" fmla="*/ 435102 h 3992880"/>
              <a:gd name="connsiteX37" fmla="*/ 1261872 w 1586103"/>
              <a:gd name="connsiteY37" fmla="*/ 371856 h 3992880"/>
              <a:gd name="connsiteX38" fmla="*/ 1249680 w 1586103"/>
              <a:gd name="connsiteY38" fmla="*/ 286512 h 3992880"/>
              <a:gd name="connsiteX39" fmla="*/ 1243584 w 1586103"/>
              <a:gd name="connsiteY39" fmla="*/ 207264 h 3992880"/>
              <a:gd name="connsiteX40" fmla="*/ 1194816 w 1586103"/>
              <a:gd name="connsiteY40" fmla="*/ 115824 h 3992880"/>
              <a:gd name="connsiteX41" fmla="*/ 1152144 w 1586103"/>
              <a:gd name="connsiteY41" fmla="*/ 73152 h 3992880"/>
              <a:gd name="connsiteX42" fmla="*/ 1060704 w 1586103"/>
              <a:gd name="connsiteY42" fmla="*/ 30480 h 3992880"/>
              <a:gd name="connsiteX43" fmla="*/ 987552 w 1586103"/>
              <a:gd name="connsiteY43" fmla="*/ 6096 h 3992880"/>
              <a:gd name="connsiteX44" fmla="*/ 883920 w 1586103"/>
              <a:gd name="connsiteY44" fmla="*/ 0 h 3992880"/>
              <a:gd name="connsiteX45" fmla="*/ 810768 w 1586103"/>
              <a:gd name="connsiteY45" fmla="*/ 12192 h 3992880"/>
              <a:gd name="connsiteX46" fmla="*/ 707136 w 1586103"/>
              <a:gd name="connsiteY46" fmla="*/ 42672 h 3992880"/>
              <a:gd name="connsiteX47" fmla="*/ 627888 w 1586103"/>
              <a:gd name="connsiteY47" fmla="*/ 79248 h 3992880"/>
              <a:gd name="connsiteX48" fmla="*/ 541401 w 1586103"/>
              <a:gd name="connsiteY48" fmla="*/ 170688 h 3992880"/>
              <a:gd name="connsiteX49" fmla="*/ 518160 w 1586103"/>
              <a:gd name="connsiteY49" fmla="*/ 249936 h 3992880"/>
              <a:gd name="connsiteX50" fmla="*/ 475488 w 1586103"/>
              <a:gd name="connsiteY50" fmla="*/ 316992 h 3992880"/>
              <a:gd name="connsiteX51" fmla="*/ 530352 w 1586103"/>
              <a:gd name="connsiteY51" fmla="*/ 414528 h 3992880"/>
              <a:gd name="connsiteX52" fmla="*/ 591312 w 1586103"/>
              <a:gd name="connsiteY52" fmla="*/ 452628 h 3992880"/>
              <a:gd name="connsiteX53" fmla="*/ 625602 w 1586103"/>
              <a:gd name="connsiteY53" fmla="*/ 560451 h 3992880"/>
              <a:gd name="connsiteX54" fmla="*/ 597408 w 1586103"/>
              <a:gd name="connsiteY54" fmla="*/ 640080 h 3992880"/>
              <a:gd name="connsiteX55" fmla="*/ 618744 w 1586103"/>
              <a:gd name="connsiteY55" fmla="*/ 726186 h 3992880"/>
              <a:gd name="connsiteX56" fmla="*/ 665226 w 1586103"/>
              <a:gd name="connsiteY56" fmla="*/ 762000 h 3992880"/>
              <a:gd name="connsiteX57" fmla="*/ 732282 w 1586103"/>
              <a:gd name="connsiteY57" fmla="*/ 803529 h 3992880"/>
              <a:gd name="connsiteX58" fmla="*/ 740664 w 1586103"/>
              <a:gd name="connsiteY58" fmla="*/ 920496 h 3992880"/>
              <a:gd name="connsiteX59" fmla="*/ 627888 w 1586103"/>
              <a:gd name="connsiteY59" fmla="*/ 1011936 h 3992880"/>
              <a:gd name="connsiteX60" fmla="*/ 566928 w 1586103"/>
              <a:gd name="connsiteY60" fmla="*/ 1036320 h 3992880"/>
              <a:gd name="connsiteX61" fmla="*/ 402336 w 1586103"/>
              <a:gd name="connsiteY61" fmla="*/ 999744 h 3992880"/>
              <a:gd name="connsiteX62" fmla="*/ 371856 w 1586103"/>
              <a:gd name="connsiteY62" fmla="*/ 999744 h 3992880"/>
              <a:gd name="connsiteX63" fmla="*/ 304800 w 1586103"/>
              <a:gd name="connsiteY63" fmla="*/ 1097280 h 3992880"/>
              <a:gd name="connsiteX64" fmla="*/ 153162 w 1586103"/>
              <a:gd name="connsiteY64" fmla="*/ 1094232 h 3992880"/>
              <a:gd name="connsiteX65" fmla="*/ 184023 w 1586103"/>
              <a:gd name="connsiteY65" fmla="*/ 1315212 h 3992880"/>
              <a:gd name="connsiteX66" fmla="*/ 201930 w 1586103"/>
              <a:gd name="connsiteY66" fmla="*/ 1466850 h 3992880"/>
              <a:gd name="connsiteX67" fmla="*/ 134112 w 1586103"/>
              <a:gd name="connsiteY67" fmla="*/ 1780032 h 3992880"/>
              <a:gd name="connsiteX68" fmla="*/ 121920 w 1586103"/>
              <a:gd name="connsiteY68" fmla="*/ 1901952 h 3992880"/>
              <a:gd name="connsiteX69" fmla="*/ 134112 w 1586103"/>
              <a:gd name="connsiteY69" fmla="*/ 1987296 h 3992880"/>
              <a:gd name="connsiteX70" fmla="*/ 164592 w 1586103"/>
              <a:gd name="connsiteY70" fmla="*/ 2066544 h 3992880"/>
              <a:gd name="connsiteX71" fmla="*/ 188976 w 1586103"/>
              <a:gd name="connsiteY71" fmla="*/ 2145792 h 3992880"/>
              <a:gd name="connsiteX72" fmla="*/ 121920 w 1586103"/>
              <a:gd name="connsiteY72" fmla="*/ 2286000 h 3992880"/>
              <a:gd name="connsiteX73" fmla="*/ 103632 w 1586103"/>
              <a:gd name="connsiteY73" fmla="*/ 2371344 h 3992880"/>
              <a:gd name="connsiteX74" fmla="*/ 79248 w 1586103"/>
              <a:gd name="connsiteY74" fmla="*/ 2444496 h 3992880"/>
              <a:gd name="connsiteX75" fmla="*/ 73152 w 1586103"/>
              <a:gd name="connsiteY75" fmla="*/ 2554224 h 3992880"/>
              <a:gd name="connsiteX76" fmla="*/ 73152 w 1586103"/>
              <a:gd name="connsiteY76" fmla="*/ 2615184 h 3992880"/>
              <a:gd name="connsiteX77" fmla="*/ 30480 w 1586103"/>
              <a:gd name="connsiteY77" fmla="*/ 2761488 h 3992880"/>
              <a:gd name="connsiteX78" fmla="*/ 0 w 1586103"/>
              <a:gd name="connsiteY78" fmla="*/ 2889504 h 3992880"/>
              <a:gd name="connsiteX79" fmla="*/ 24384 w 1586103"/>
              <a:gd name="connsiteY79" fmla="*/ 3072384 h 3992880"/>
              <a:gd name="connsiteX80" fmla="*/ 36576 w 1586103"/>
              <a:gd name="connsiteY80" fmla="*/ 3200400 h 3992880"/>
              <a:gd name="connsiteX81" fmla="*/ 91440 w 1586103"/>
              <a:gd name="connsiteY81" fmla="*/ 3285744 h 3992880"/>
              <a:gd name="connsiteX82" fmla="*/ 85344 w 1586103"/>
              <a:gd name="connsiteY82" fmla="*/ 3444240 h 3992880"/>
              <a:gd name="connsiteX83" fmla="*/ 85344 w 1586103"/>
              <a:gd name="connsiteY83" fmla="*/ 3621024 h 3992880"/>
              <a:gd name="connsiteX84" fmla="*/ 67056 w 1586103"/>
              <a:gd name="connsiteY84" fmla="*/ 3797808 h 3992880"/>
              <a:gd name="connsiteX85" fmla="*/ 67056 w 1586103"/>
              <a:gd name="connsiteY85" fmla="*/ 3980688 h 3992880"/>
              <a:gd name="connsiteX86" fmla="*/ 1499616 w 1586103"/>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81328 w 1584960"/>
              <a:gd name="connsiteY11" fmla="*/ 2785872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60373 w 1584960"/>
              <a:gd name="connsiteY11" fmla="*/ 2772537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91440 w 1584960"/>
              <a:gd name="connsiteY81" fmla="*/ 3285744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60373 w 1584960"/>
              <a:gd name="connsiteY11" fmla="*/ 2772537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38034 w 1584960"/>
              <a:gd name="connsiteY81" fmla="*/ 3283456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60373 w 1584960"/>
              <a:gd name="connsiteY11" fmla="*/ 2772537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38034 w 1584960"/>
              <a:gd name="connsiteY81" fmla="*/ 3283456 h 3992880"/>
              <a:gd name="connsiteX82" fmla="*/ 85344 w 1584960"/>
              <a:gd name="connsiteY82" fmla="*/ 3444240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60373 w 1584960"/>
              <a:gd name="connsiteY11" fmla="*/ 2772537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38034 w 1584960"/>
              <a:gd name="connsiteY81" fmla="*/ 3283456 h 3992880"/>
              <a:gd name="connsiteX82" fmla="*/ 56057 w 1584960"/>
              <a:gd name="connsiteY82" fmla="*/ 3435087 h 3992880"/>
              <a:gd name="connsiteX83" fmla="*/ 85344 w 1584960"/>
              <a:gd name="connsiteY83" fmla="*/ 3621024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499616 w 1584960"/>
              <a:gd name="connsiteY0" fmla="*/ 3992880 h 3992880"/>
              <a:gd name="connsiteX1" fmla="*/ 1511808 w 1584960"/>
              <a:gd name="connsiteY1" fmla="*/ 3895344 h 3992880"/>
              <a:gd name="connsiteX2" fmla="*/ 1542288 w 1584960"/>
              <a:gd name="connsiteY2" fmla="*/ 3773424 h 3992880"/>
              <a:gd name="connsiteX3" fmla="*/ 1548384 w 1584960"/>
              <a:gd name="connsiteY3" fmla="*/ 3712464 h 3992880"/>
              <a:gd name="connsiteX4" fmla="*/ 1481328 w 1584960"/>
              <a:gd name="connsiteY4" fmla="*/ 3486912 h 3992880"/>
              <a:gd name="connsiteX5" fmla="*/ 1499616 w 1584960"/>
              <a:gd name="connsiteY5" fmla="*/ 3389376 h 3992880"/>
              <a:gd name="connsiteX6" fmla="*/ 1450848 w 1584960"/>
              <a:gd name="connsiteY6" fmla="*/ 3230880 h 3992880"/>
              <a:gd name="connsiteX7" fmla="*/ 1499616 w 1584960"/>
              <a:gd name="connsiteY7" fmla="*/ 3108960 h 3992880"/>
              <a:gd name="connsiteX8" fmla="*/ 1505712 w 1584960"/>
              <a:gd name="connsiteY8" fmla="*/ 3029712 h 3992880"/>
              <a:gd name="connsiteX9" fmla="*/ 1469136 w 1584960"/>
              <a:gd name="connsiteY9" fmla="*/ 2993136 h 3992880"/>
              <a:gd name="connsiteX10" fmla="*/ 1505712 w 1584960"/>
              <a:gd name="connsiteY10" fmla="*/ 2926080 h 3992880"/>
              <a:gd name="connsiteX11" fmla="*/ 1460373 w 1584960"/>
              <a:gd name="connsiteY11" fmla="*/ 2772537 h 3992880"/>
              <a:gd name="connsiteX12" fmla="*/ 1554480 w 1584960"/>
              <a:gd name="connsiteY12" fmla="*/ 2737104 h 3992880"/>
              <a:gd name="connsiteX13" fmla="*/ 1578864 w 1584960"/>
              <a:gd name="connsiteY13" fmla="*/ 2602992 h 3992880"/>
              <a:gd name="connsiteX14" fmla="*/ 1560576 w 1584960"/>
              <a:gd name="connsiteY14" fmla="*/ 2493264 h 3992880"/>
              <a:gd name="connsiteX15" fmla="*/ 1578864 w 1584960"/>
              <a:gd name="connsiteY15" fmla="*/ 2414016 h 3992880"/>
              <a:gd name="connsiteX16" fmla="*/ 1548384 w 1584960"/>
              <a:gd name="connsiteY16" fmla="*/ 2383536 h 3992880"/>
              <a:gd name="connsiteX17" fmla="*/ 1560576 w 1584960"/>
              <a:gd name="connsiteY17" fmla="*/ 2298192 h 3992880"/>
              <a:gd name="connsiteX18" fmla="*/ 1517904 w 1584960"/>
              <a:gd name="connsiteY18" fmla="*/ 2243328 h 3992880"/>
              <a:gd name="connsiteX19" fmla="*/ 1554480 w 1584960"/>
              <a:gd name="connsiteY19" fmla="*/ 2182368 h 3992880"/>
              <a:gd name="connsiteX20" fmla="*/ 1580388 w 1584960"/>
              <a:gd name="connsiteY20" fmla="*/ 2135505 h 3992880"/>
              <a:gd name="connsiteX21" fmla="*/ 1432560 w 1584960"/>
              <a:gd name="connsiteY21" fmla="*/ 1975104 h 3992880"/>
              <a:gd name="connsiteX22" fmla="*/ 1403604 w 1584960"/>
              <a:gd name="connsiteY22" fmla="*/ 1837563 h 3992880"/>
              <a:gd name="connsiteX23" fmla="*/ 1469136 w 1584960"/>
              <a:gd name="connsiteY23" fmla="*/ 1639824 h 3992880"/>
              <a:gd name="connsiteX24" fmla="*/ 1530096 w 1584960"/>
              <a:gd name="connsiteY24" fmla="*/ 1450848 h 3992880"/>
              <a:gd name="connsiteX25" fmla="*/ 1584960 w 1584960"/>
              <a:gd name="connsiteY25" fmla="*/ 1207008 h 3992880"/>
              <a:gd name="connsiteX26" fmla="*/ 1578864 w 1584960"/>
              <a:gd name="connsiteY26" fmla="*/ 1054608 h 3992880"/>
              <a:gd name="connsiteX27" fmla="*/ 1542288 w 1584960"/>
              <a:gd name="connsiteY27" fmla="*/ 957072 h 3992880"/>
              <a:gd name="connsiteX28" fmla="*/ 1481328 w 1584960"/>
              <a:gd name="connsiteY28" fmla="*/ 908304 h 3992880"/>
              <a:gd name="connsiteX29" fmla="*/ 1383792 w 1584960"/>
              <a:gd name="connsiteY29" fmla="*/ 871728 h 3992880"/>
              <a:gd name="connsiteX30" fmla="*/ 1249680 w 1584960"/>
              <a:gd name="connsiteY30" fmla="*/ 841248 h 3992880"/>
              <a:gd name="connsiteX31" fmla="*/ 1188720 w 1584960"/>
              <a:gd name="connsiteY31" fmla="*/ 822960 h 3992880"/>
              <a:gd name="connsiteX32" fmla="*/ 1137666 w 1584960"/>
              <a:gd name="connsiteY32" fmla="*/ 774192 h 3992880"/>
              <a:gd name="connsiteX33" fmla="*/ 1204722 w 1584960"/>
              <a:gd name="connsiteY33" fmla="*/ 715137 h 3992880"/>
              <a:gd name="connsiteX34" fmla="*/ 1255776 w 1584960"/>
              <a:gd name="connsiteY34" fmla="*/ 627507 h 3992880"/>
              <a:gd name="connsiteX35" fmla="*/ 1295019 w 1584960"/>
              <a:gd name="connsiteY35" fmla="*/ 540639 h 3992880"/>
              <a:gd name="connsiteX36" fmla="*/ 1309116 w 1584960"/>
              <a:gd name="connsiteY36" fmla="*/ 435102 h 3992880"/>
              <a:gd name="connsiteX37" fmla="*/ 1261872 w 1584960"/>
              <a:gd name="connsiteY37" fmla="*/ 371856 h 3992880"/>
              <a:gd name="connsiteX38" fmla="*/ 1249680 w 1584960"/>
              <a:gd name="connsiteY38" fmla="*/ 286512 h 3992880"/>
              <a:gd name="connsiteX39" fmla="*/ 1243584 w 1584960"/>
              <a:gd name="connsiteY39" fmla="*/ 207264 h 3992880"/>
              <a:gd name="connsiteX40" fmla="*/ 1194816 w 1584960"/>
              <a:gd name="connsiteY40" fmla="*/ 115824 h 3992880"/>
              <a:gd name="connsiteX41" fmla="*/ 1152144 w 1584960"/>
              <a:gd name="connsiteY41" fmla="*/ 73152 h 3992880"/>
              <a:gd name="connsiteX42" fmla="*/ 1060704 w 1584960"/>
              <a:gd name="connsiteY42" fmla="*/ 30480 h 3992880"/>
              <a:gd name="connsiteX43" fmla="*/ 987552 w 1584960"/>
              <a:gd name="connsiteY43" fmla="*/ 6096 h 3992880"/>
              <a:gd name="connsiteX44" fmla="*/ 883920 w 1584960"/>
              <a:gd name="connsiteY44" fmla="*/ 0 h 3992880"/>
              <a:gd name="connsiteX45" fmla="*/ 810768 w 1584960"/>
              <a:gd name="connsiteY45" fmla="*/ 12192 h 3992880"/>
              <a:gd name="connsiteX46" fmla="*/ 707136 w 1584960"/>
              <a:gd name="connsiteY46" fmla="*/ 42672 h 3992880"/>
              <a:gd name="connsiteX47" fmla="*/ 627888 w 1584960"/>
              <a:gd name="connsiteY47" fmla="*/ 79248 h 3992880"/>
              <a:gd name="connsiteX48" fmla="*/ 541401 w 1584960"/>
              <a:gd name="connsiteY48" fmla="*/ 170688 h 3992880"/>
              <a:gd name="connsiteX49" fmla="*/ 518160 w 1584960"/>
              <a:gd name="connsiteY49" fmla="*/ 249936 h 3992880"/>
              <a:gd name="connsiteX50" fmla="*/ 475488 w 1584960"/>
              <a:gd name="connsiteY50" fmla="*/ 316992 h 3992880"/>
              <a:gd name="connsiteX51" fmla="*/ 530352 w 1584960"/>
              <a:gd name="connsiteY51" fmla="*/ 414528 h 3992880"/>
              <a:gd name="connsiteX52" fmla="*/ 591312 w 1584960"/>
              <a:gd name="connsiteY52" fmla="*/ 452628 h 3992880"/>
              <a:gd name="connsiteX53" fmla="*/ 625602 w 1584960"/>
              <a:gd name="connsiteY53" fmla="*/ 560451 h 3992880"/>
              <a:gd name="connsiteX54" fmla="*/ 597408 w 1584960"/>
              <a:gd name="connsiteY54" fmla="*/ 640080 h 3992880"/>
              <a:gd name="connsiteX55" fmla="*/ 618744 w 1584960"/>
              <a:gd name="connsiteY55" fmla="*/ 726186 h 3992880"/>
              <a:gd name="connsiteX56" fmla="*/ 665226 w 1584960"/>
              <a:gd name="connsiteY56" fmla="*/ 762000 h 3992880"/>
              <a:gd name="connsiteX57" fmla="*/ 732282 w 1584960"/>
              <a:gd name="connsiteY57" fmla="*/ 803529 h 3992880"/>
              <a:gd name="connsiteX58" fmla="*/ 740664 w 1584960"/>
              <a:gd name="connsiteY58" fmla="*/ 920496 h 3992880"/>
              <a:gd name="connsiteX59" fmla="*/ 627888 w 1584960"/>
              <a:gd name="connsiteY59" fmla="*/ 1011936 h 3992880"/>
              <a:gd name="connsiteX60" fmla="*/ 566928 w 1584960"/>
              <a:gd name="connsiteY60" fmla="*/ 1036320 h 3992880"/>
              <a:gd name="connsiteX61" fmla="*/ 402336 w 1584960"/>
              <a:gd name="connsiteY61" fmla="*/ 999744 h 3992880"/>
              <a:gd name="connsiteX62" fmla="*/ 371856 w 1584960"/>
              <a:gd name="connsiteY62" fmla="*/ 999744 h 3992880"/>
              <a:gd name="connsiteX63" fmla="*/ 304800 w 1584960"/>
              <a:gd name="connsiteY63" fmla="*/ 1097280 h 3992880"/>
              <a:gd name="connsiteX64" fmla="*/ 153162 w 1584960"/>
              <a:gd name="connsiteY64" fmla="*/ 1094232 h 3992880"/>
              <a:gd name="connsiteX65" fmla="*/ 184023 w 1584960"/>
              <a:gd name="connsiteY65" fmla="*/ 1315212 h 3992880"/>
              <a:gd name="connsiteX66" fmla="*/ 201930 w 1584960"/>
              <a:gd name="connsiteY66" fmla="*/ 1466850 h 3992880"/>
              <a:gd name="connsiteX67" fmla="*/ 134112 w 1584960"/>
              <a:gd name="connsiteY67" fmla="*/ 1780032 h 3992880"/>
              <a:gd name="connsiteX68" fmla="*/ 121920 w 1584960"/>
              <a:gd name="connsiteY68" fmla="*/ 1901952 h 3992880"/>
              <a:gd name="connsiteX69" fmla="*/ 134112 w 1584960"/>
              <a:gd name="connsiteY69" fmla="*/ 1987296 h 3992880"/>
              <a:gd name="connsiteX70" fmla="*/ 164592 w 1584960"/>
              <a:gd name="connsiteY70" fmla="*/ 2066544 h 3992880"/>
              <a:gd name="connsiteX71" fmla="*/ 188976 w 1584960"/>
              <a:gd name="connsiteY71" fmla="*/ 2145792 h 3992880"/>
              <a:gd name="connsiteX72" fmla="*/ 121920 w 1584960"/>
              <a:gd name="connsiteY72" fmla="*/ 2286000 h 3992880"/>
              <a:gd name="connsiteX73" fmla="*/ 103632 w 1584960"/>
              <a:gd name="connsiteY73" fmla="*/ 2371344 h 3992880"/>
              <a:gd name="connsiteX74" fmla="*/ 79248 w 1584960"/>
              <a:gd name="connsiteY74" fmla="*/ 2444496 h 3992880"/>
              <a:gd name="connsiteX75" fmla="*/ 73152 w 1584960"/>
              <a:gd name="connsiteY75" fmla="*/ 2554224 h 3992880"/>
              <a:gd name="connsiteX76" fmla="*/ 73152 w 1584960"/>
              <a:gd name="connsiteY76" fmla="*/ 2615184 h 3992880"/>
              <a:gd name="connsiteX77" fmla="*/ 30480 w 1584960"/>
              <a:gd name="connsiteY77" fmla="*/ 2761488 h 3992880"/>
              <a:gd name="connsiteX78" fmla="*/ 0 w 1584960"/>
              <a:gd name="connsiteY78" fmla="*/ 2889504 h 3992880"/>
              <a:gd name="connsiteX79" fmla="*/ 24384 w 1584960"/>
              <a:gd name="connsiteY79" fmla="*/ 3072384 h 3992880"/>
              <a:gd name="connsiteX80" fmla="*/ 36576 w 1584960"/>
              <a:gd name="connsiteY80" fmla="*/ 3200400 h 3992880"/>
              <a:gd name="connsiteX81" fmla="*/ 38034 w 1584960"/>
              <a:gd name="connsiteY81" fmla="*/ 3283456 h 3992880"/>
              <a:gd name="connsiteX82" fmla="*/ 56057 w 1584960"/>
              <a:gd name="connsiteY82" fmla="*/ 3435087 h 3992880"/>
              <a:gd name="connsiteX83" fmla="*/ 88790 w 1584960"/>
              <a:gd name="connsiteY83" fmla="*/ 3622168 h 3992880"/>
              <a:gd name="connsiteX84" fmla="*/ 67056 w 1584960"/>
              <a:gd name="connsiteY84" fmla="*/ 3797808 h 3992880"/>
              <a:gd name="connsiteX85" fmla="*/ 67056 w 1584960"/>
              <a:gd name="connsiteY85" fmla="*/ 3980688 h 3992880"/>
              <a:gd name="connsiteX86" fmla="*/ 1499616 w 1584960"/>
              <a:gd name="connsiteY86" fmla="*/ 3992880 h 3992880"/>
              <a:gd name="connsiteX0" fmla="*/ 1530563 w 1615907"/>
              <a:gd name="connsiteY0" fmla="*/ 3992880 h 3992880"/>
              <a:gd name="connsiteX1" fmla="*/ 1542755 w 1615907"/>
              <a:gd name="connsiteY1" fmla="*/ 3895344 h 3992880"/>
              <a:gd name="connsiteX2" fmla="*/ 1573235 w 1615907"/>
              <a:gd name="connsiteY2" fmla="*/ 3773424 h 3992880"/>
              <a:gd name="connsiteX3" fmla="*/ 1579331 w 1615907"/>
              <a:gd name="connsiteY3" fmla="*/ 3712464 h 3992880"/>
              <a:gd name="connsiteX4" fmla="*/ 1512275 w 1615907"/>
              <a:gd name="connsiteY4" fmla="*/ 3486912 h 3992880"/>
              <a:gd name="connsiteX5" fmla="*/ 1530563 w 1615907"/>
              <a:gd name="connsiteY5" fmla="*/ 3389376 h 3992880"/>
              <a:gd name="connsiteX6" fmla="*/ 1481795 w 1615907"/>
              <a:gd name="connsiteY6" fmla="*/ 3230880 h 3992880"/>
              <a:gd name="connsiteX7" fmla="*/ 1530563 w 1615907"/>
              <a:gd name="connsiteY7" fmla="*/ 3108960 h 3992880"/>
              <a:gd name="connsiteX8" fmla="*/ 1536659 w 1615907"/>
              <a:gd name="connsiteY8" fmla="*/ 3029712 h 3992880"/>
              <a:gd name="connsiteX9" fmla="*/ 1500083 w 1615907"/>
              <a:gd name="connsiteY9" fmla="*/ 2993136 h 3992880"/>
              <a:gd name="connsiteX10" fmla="*/ 1536659 w 1615907"/>
              <a:gd name="connsiteY10" fmla="*/ 2926080 h 3992880"/>
              <a:gd name="connsiteX11" fmla="*/ 1491320 w 1615907"/>
              <a:gd name="connsiteY11" fmla="*/ 2772537 h 3992880"/>
              <a:gd name="connsiteX12" fmla="*/ 1585427 w 1615907"/>
              <a:gd name="connsiteY12" fmla="*/ 2737104 h 3992880"/>
              <a:gd name="connsiteX13" fmla="*/ 1609811 w 1615907"/>
              <a:gd name="connsiteY13" fmla="*/ 2602992 h 3992880"/>
              <a:gd name="connsiteX14" fmla="*/ 1591523 w 1615907"/>
              <a:gd name="connsiteY14" fmla="*/ 2493264 h 3992880"/>
              <a:gd name="connsiteX15" fmla="*/ 1609811 w 1615907"/>
              <a:gd name="connsiteY15" fmla="*/ 2414016 h 3992880"/>
              <a:gd name="connsiteX16" fmla="*/ 1579331 w 1615907"/>
              <a:gd name="connsiteY16" fmla="*/ 2383536 h 3992880"/>
              <a:gd name="connsiteX17" fmla="*/ 1591523 w 1615907"/>
              <a:gd name="connsiteY17" fmla="*/ 2298192 h 3992880"/>
              <a:gd name="connsiteX18" fmla="*/ 1548851 w 1615907"/>
              <a:gd name="connsiteY18" fmla="*/ 2243328 h 3992880"/>
              <a:gd name="connsiteX19" fmla="*/ 1585427 w 1615907"/>
              <a:gd name="connsiteY19" fmla="*/ 2182368 h 3992880"/>
              <a:gd name="connsiteX20" fmla="*/ 1611335 w 1615907"/>
              <a:gd name="connsiteY20" fmla="*/ 2135505 h 3992880"/>
              <a:gd name="connsiteX21" fmla="*/ 1463507 w 1615907"/>
              <a:gd name="connsiteY21" fmla="*/ 1975104 h 3992880"/>
              <a:gd name="connsiteX22" fmla="*/ 1434551 w 1615907"/>
              <a:gd name="connsiteY22" fmla="*/ 1837563 h 3992880"/>
              <a:gd name="connsiteX23" fmla="*/ 1500083 w 1615907"/>
              <a:gd name="connsiteY23" fmla="*/ 1639824 h 3992880"/>
              <a:gd name="connsiteX24" fmla="*/ 1561043 w 1615907"/>
              <a:gd name="connsiteY24" fmla="*/ 1450848 h 3992880"/>
              <a:gd name="connsiteX25" fmla="*/ 1615907 w 1615907"/>
              <a:gd name="connsiteY25" fmla="*/ 1207008 h 3992880"/>
              <a:gd name="connsiteX26" fmla="*/ 1609811 w 1615907"/>
              <a:gd name="connsiteY26" fmla="*/ 1054608 h 3992880"/>
              <a:gd name="connsiteX27" fmla="*/ 1573235 w 1615907"/>
              <a:gd name="connsiteY27" fmla="*/ 957072 h 3992880"/>
              <a:gd name="connsiteX28" fmla="*/ 1512275 w 1615907"/>
              <a:gd name="connsiteY28" fmla="*/ 908304 h 3992880"/>
              <a:gd name="connsiteX29" fmla="*/ 1414739 w 1615907"/>
              <a:gd name="connsiteY29" fmla="*/ 871728 h 3992880"/>
              <a:gd name="connsiteX30" fmla="*/ 1280627 w 1615907"/>
              <a:gd name="connsiteY30" fmla="*/ 841248 h 3992880"/>
              <a:gd name="connsiteX31" fmla="*/ 1219667 w 1615907"/>
              <a:gd name="connsiteY31" fmla="*/ 822960 h 3992880"/>
              <a:gd name="connsiteX32" fmla="*/ 1168613 w 1615907"/>
              <a:gd name="connsiteY32" fmla="*/ 774192 h 3992880"/>
              <a:gd name="connsiteX33" fmla="*/ 1235669 w 1615907"/>
              <a:gd name="connsiteY33" fmla="*/ 715137 h 3992880"/>
              <a:gd name="connsiteX34" fmla="*/ 1286723 w 1615907"/>
              <a:gd name="connsiteY34" fmla="*/ 627507 h 3992880"/>
              <a:gd name="connsiteX35" fmla="*/ 1325966 w 1615907"/>
              <a:gd name="connsiteY35" fmla="*/ 540639 h 3992880"/>
              <a:gd name="connsiteX36" fmla="*/ 1340063 w 1615907"/>
              <a:gd name="connsiteY36" fmla="*/ 435102 h 3992880"/>
              <a:gd name="connsiteX37" fmla="*/ 1292819 w 1615907"/>
              <a:gd name="connsiteY37" fmla="*/ 371856 h 3992880"/>
              <a:gd name="connsiteX38" fmla="*/ 1280627 w 1615907"/>
              <a:gd name="connsiteY38" fmla="*/ 286512 h 3992880"/>
              <a:gd name="connsiteX39" fmla="*/ 1274531 w 1615907"/>
              <a:gd name="connsiteY39" fmla="*/ 207264 h 3992880"/>
              <a:gd name="connsiteX40" fmla="*/ 1225763 w 1615907"/>
              <a:gd name="connsiteY40" fmla="*/ 115824 h 3992880"/>
              <a:gd name="connsiteX41" fmla="*/ 1183091 w 1615907"/>
              <a:gd name="connsiteY41" fmla="*/ 73152 h 3992880"/>
              <a:gd name="connsiteX42" fmla="*/ 1091651 w 1615907"/>
              <a:gd name="connsiteY42" fmla="*/ 30480 h 3992880"/>
              <a:gd name="connsiteX43" fmla="*/ 1018499 w 1615907"/>
              <a:gd name="connsiteY43" fmla="*/ 6096 h 3992880"/>
              <a:gd name="connsiteX44" fmla="*/ 914867 w 1615907"/>
              <a:gd name="connsiteY44" fmla="*/ 0 h 3992880"/>
              <a:gd name="connsiteX45" fmla="*/ 841715 w 1615907"/>
              <a:gd name="connsiteY45" fmla="*/ 12192 h 3992880"/>
              <a:gd name="connsiteX46" fmla="*/ 738083 w 1615907"/>
              <a:gd name="connsiteY46" fmla="*/ 42672 h 3992880"/>
              <a:gd name="connsiteX47" fmla="*/ 658835 w 1615907"/>
              <a:gd name="connsiteY47" fmla="*/ 79248 h 3992880"/>
              <a:gd name="connsiteX48" fmla="*/ 572348 w 1615907"/>
              <a:gd name="connsiteY48" fmla="*/ 170688 h 3992880"/>
              <a:gd name="connsiteX49" fmla="*/ 549107 w 1615907"/>
              <a:gd name="connsiteY49" fmla="*/ 249936 h 3992880"/>
              <a:gd name="connsiteX50" fmla="*/ 506435 w 1615907"/>
              <a:gd name="connsiteY50" fmla="*/ 316992 h 3992880"/>
              <a:gd name="connsiteX51" fmla="*/ 561299 w 1615907"/>
              <a:gd name="connsiteY51" fmla="*/ 414528 h 3992880"/>
              <a:gd name="connsiteX52" fmla="*/ 622259 w 1615907"/>
              <a:gd name="connsiteY52" fmla="*/ 452628 h 3992880"/>
              <a:gd name="connsiteX53" fmla="*/ 656549 w 1615907"/>
              <a:gd name="connsiteY53" fmla="*/ 560451 h 3992880"/>
              <a:gd name="connsiteX54" fmla="*/ 628355 w 1615907"/>
              <a:gd name="connsiteY54" fmla="*/ 640080 h 3992880"/>
              <a:gd name="connsiteX55" fmla="*/ 649691 w 1615907"/>
              <a:gd name="connsiteY55" fmla="*/ 726186 h 3992880"/>
              <a:gd name="connsiteX56" fmla="*/ 696173 w 1615907"/>
              <a:gd name="connsiteY56" fmla="*/ 762000 h 3992880"/>
              <a:gd name="connsiteX57" fmla="*/ 763229 w 1615907"/>
              <a:gd name="connsiteY57" fmla="*/ 803529 h 3992880"/>
              <a:gd name="connsiteX58" fmla="*/ 771611 w 1615907"/>
              <a:gd name="connsiteY58" fmla="*/ 920496 h 3992880"/>
              <a:gd name="connsiteX59" fmla="*/ 658835 w 1615907"/>
              <a:gd name="connsiteY59" fmla="*/ 1011936 h 3992880"/>
              <a:gd name="connsiteX60" fmla="*/ 597875 w 1615907"/>
              <a:gd name="connsiteY60" fmla="*/ 1036320 h 3992880"/>
              <a:gd name="connsiteX61" fmla="*/ 433283 w 1615907"/>
              <a:gd name="connsiteY61" fmla="*/ 999744 h 3992880"/>
              <a:gd name="connsiteX62" fmla="*/ 402803 w 1615907"/>
              <a:gd name="connsiteY62" fmla="*/ 999744 h 3992880"/>
              <a:gd name="connsiteX63" fmla="*/ 335747 w 1615907"/>
              <a:gd name="connsiteY63" fmla="*/ 1097280 h 3992880"/>
              <a:gd name="connsiteX64" fmla="*/ 184109 w 1615907"/>
              <a:gd name="connsiteY64" fmla="*/ 1094232 h 3992880"/>
              <a:gd name="connsiteX65" fmla="*/ 214970 w 1615907"/>
              <a:gd name="connsiteY65" fmla="*/ 1315212 h 3992880"/>
              <a:gd name="connsiteX66" fmla="*/ 232877 w 1615907"/>
              <a:gd name="connsiteY66" fmla="*/ 1466850 h 3992880"/>
              <a:gd name="connsiteX67" fmla="*/ 165059 w 1615907"/>
              <a:gd name="connsiteY67" fmla="*/ 1780032 h 3992880"/>
              <a:gd name="connsiteX68" fmla="*/ 152867 w 1615907"/>
              <a:gd name="connsiteY68" fmla="*/ 1901952 h 3992880"/>
              <a:gd name="connsiteX69" fmla="*/ 165059 w 1615907"/>
              <a:gd name="connsiteY69" fmla="*/ 1987296 h 3992880"/>
              <a:gd name="connsiteX70" fmla="*/ 195539 w 1615907"/>
              <a:gd name="connsiteY70" fmla="*/ 2066544 h 3992880"/>
              <a:gd name="connsiteX71" fmla="*/ 219923 w 1615907"/>
              <a:gd name="connsiteY71" fmla="*/ 2145792 h 3992880"/>
              <a:gd name="connsiteX72" fmla="*/ 152867 w 1615907"/>
              <a:gd name="connsiteY72" fmla="*/ 2286000 h 3992880"/>
              <a:gd name="connsiteX73" fmla="*/ 134579 w 1615907"/>
              <a:gd name="connsiteY73" fmla="*/ 2371344 h 3992880"/>
              <a:gd name="connsiteX74" fmla="*/ 110195 w 1615907"/>
              <a:gd name="connsiteY74" fmla="*/ 2444496 h 3992880"/>
              <a:gd name="connsiteX75" fmla="*/ 104099 w 1615907"/>
              <a:gd name="connsiteY75" fmla="*/ 2554224 h 3992880"/>
              <a:gd name="connsiteX76" fmla="*/ 104099 w 1615907"/>
              <a:gd name="connsiteY76" fmla="*/ 2615184 h 3992880"/>
              <a:gd name="connsiteX77" fmla="*/ 61427 w 1615907"/>
              <a:gd name="connsiteY77" fmla="*/ 2761488 h 3992880"/>
              <a:gd name="connsiteX78" fmla="*/ 30947 w 1615907"/>
              <a:gd name="connsiteY78" fmla="*/ 2889504 h 3992880"/>
              <a:gd name="connsiteX79" fmla="*/ 0 w 1615907"/>
              <a:gd name="connsiteY79" fmla="*/ 3083858 h 3992880"/>
              <a:gd name="connsiteX80" fmla="*/ 67523 w 1615907"/>
              <a:gd name="connsiteY80" fmla="*/ 3200400 h 3992880"/>
              <a:gd name="connsiteX81" fmla="*/ 68981 w 1615907"/>
              <a:gd name="connsiteY81" fmla="*/ 3283456 h 3992880"/>
              <a:gd name="connsiteX82" fmla="*/ 87004 w 1615907"/>
              <a:gd name="connsiteY82" fmla="*/ 3435087 h 3992880"/>
              <a:gd name="connsiteX83" fmla="*/ 119737 w 1615907"/>
              <a:gd name="connsiteY83" fmla="*/ 3622168 h 3992880"/>
              <a:gd name="connsiteX84" fmla="*/ 98003 w 1615907"/>
              <a:gd name="connsiteY84" fmla="*/ 3797808 h 3992880"/>
              <a:gd name="connsiteX85" fmla="*/ 98003 w 1615907"/>
              <a:gd name="connsiteY85" fmla="*/ 3980688 h 3992880"/>
              <a:gd name="connsiteX86" fmla="*/ 1530563 w 1615907"/>
              <a:gd name="connsiteY86"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72852 w 1619778"/>
              <a:gd name="connsiteY81" fmla="*/ 3283456 h 3992880"/>
              <a:gd name="connsiteX82" fmla="*/ 90875 w 1619778"/>
              <a:gd name="connsiteY82" fmla="*/ 3435087 h 3992880"/>
              <a:gd name="connsiteX83" fmla="*/ 123608 w 1619778"/>
              <a:gd name="connsiteY83" fmla="*/ 3622168 h 3992880"/>
              <a:gd name="connsiteX84" fmla="*/ 101874 w 1619778"/>
              <a:gd name="connsiteY84" fmla="*/ 3797808 h 3992880"/>
              <a:gd name="connsiteX85" fmla="*/ 101874 w 1619778"/>
              <a:gd name="connsiteY85" fmla="*/ 3980688 h 3992880"/>
              <a:gd name="connsiteX86" fmla="*/ 1534434 w 1619778"/>
              <a:gd name="connsiteY86"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90875 w 1619778"/>
              <a:gd name="connsiteY82" fmla="*/ 3435087 h 3992880"/>
              <a:gd name="connsiteX83" fmla="*/ 123608 w 1619778"/>
              <a:gd name="connsiteY83" fmla="*/ 3622168 h 3992880"/>
              <a:gd name="connsiteX84" fmla="*/ 101874 w 1619778"/>
              <a:gd name="connsiteY84" fmla="*/ 3797808 h 3992880"/>
              <a:gd name="connsiteX85" fmla="*/ 101874 w 1619778"/>
              <a:gd name="connsiteY85" fmla="*/ 3980688 h 3992880"/>
              <a:gd name="connsiteX86" fmla="*/ 1534434 w 1619778"/>
              <a:gd name="connsiteY86"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90875 w 1619778"/>
              <a:gd name="connsiteY83" fmla="*/ 3435087 h 3992880"/>
              <a:gd name="connsiteX84" fmla="*/ 123608 w 1619778"/>
              <a:gd name="connsiteY84" fmla="*/ 3622168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123608 w 1619778"/>
              <a:gd name="connsiteY84" fmla="*/ 3622168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123608 w 1619778"/>
              <a:gd name="connsiteY84" fmla="*/ 3622168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510306 w 1619778"/>
              <a:gd name="connsiteY50" fmla="*/ 31699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87911 w 1619778"/>
              <a:gd name="connsiteY84" fmla="*/ 3603810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467470 w 1619778"/>
              <a:gd name="connsiteY50" fmla="*/ 327319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87911 w 1619778"/>
              <a:gd name="connsiteY84" fmla="*/ 3603810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52978 w 1619778"/>
              <a:gd name="connsiteY49" fmla="*/ 249936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87911 w 1619778"/>
              <a:gd name="connsiteY84" fmla="*/ 3603810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218841 w 1619778"/>
              <a:gd name="connsiteY65" fmla="*/ 1315212 h 3992880"/>
              <a:gd name="connsiteX66" fmla="*/ 236748 w 1619778"/>
              <a:gd name="connsiteY66" fmla="*/ 1466850 h 3992880"/>
              <a:gd name="connsiteX67" fmla="*/ 168930 w 1619778"/>
              <a:gd name="connsiteY67" fmla="*/ 1780032 h 3992880"/>
              <a:gd name="connsiteX68" fmla="*/ 156738 w 1619778"/>
              <a:gd name="connsiteY68" fmla="*/ 1901952 h 3992880"/>
              <a:gd name="connsiteX69" fmla="*/ 168930 w 1619778"/>
              <a:gd name="connsiteY69" fmla="*/ 1987296 h 3992880"/>
              <a:gd name="connsiteX70" fmla="*/ 199410 w 1619778"/>
              <a:gd name="connsiteY70" fmla="*/ 2066544 h 3992880"/>
              <a:gd name="connsiteX71" fmla="*/ 223794 w 1619778"/>
              <a:gd name="connsiteY71" fmla="*/ 2145792 h 3992880"/>
              <a:gd name="connsiteX72" fmla="*/ 156738 w 1619778"/>
              <a:gd name="connsiteY72" fmla="*/ 2286000 h 3992880"/>
              <a:gd name="connsiteX73" fmla="*/ 138450 w 1619778"/>
              <a:gd name="connsiteY73" fmla="*/ 2371344 h 3992880"/>
              <a:gd name="connsiteX74" fmla="*/ 114066 w 1619778"/>
              <a:gd name="connsiteY74" fmla="*/ 2444496 h 3992880"/>
              <a:gd name="connsiteX75" fmla="*/ 107970 w 1619778"/>
              <a:gd name="connsiteY75" fmla="*/ 2554224 h 3992880"/>
              <a:gd name="connsiteX76" fmla="*/ 107970 w 1619778"/>
              <a:gd name="connsiteY76" fmla="*/ 2615184 h 3992880"/>
              <a:gd name="connsiteX77" fmla="*/ 65298 w 1619778"/>
              <a:gd name="connsiteY77" fmla="*/ 2761488 h 3992880"/>
              <a:gd name="connsiteX78" fmla="*/ 34818 w 1619778"/>
              <a:gd name="connsiteY78" fmla="*/ 2889504 h 3992880"/>
              <a:gd name="connsiteX79" fmla="*/ 3871 w 1619778"/>
              <a:gd name="connsiteY79" fmla="*/ 3083858 h 3992880"/>
              <a:gd name="connsiteX80" fmla="*/ 0 w 1619778"/>
              <a:gd name="connsiteY80" fmla="*/ 3209580 h 3992880"/>
              <a:gd name="connsiteX81" fmla="*/ 21091 w 1619778"/>
              <a:gd name="connsiteY81" fmla="*/ 3298372 h 3992880"/>
              <a:gd name="connsiteX82" fmla="*/ 45528 w 1619778"/>
              <a:gd name="connsiteY82" fmla="*/ 3431840 h 3992880"/>
              <a:gd name="connsiteX83" fmla="*/ 49823 w 1619778"/>
              <a:gd name="connsiteY83" fmla="*/ 3499341 h 3992880"/>
              <a:gd name="connsiteX84" fmla="*/ 87911 w 1619778"/>
              <a:gd name="connsiteY84" fmla="*/ 3603810 h 3992880"/>
              <a:gd name="connsiteX85" fmla="*/ 101874 w 1619778"/>
              <a:gd name="connsiteY85" fmla="*/ 3797808 h 3992880"/>
              <a:gd name="connsiteX86" fmla="*/ 101874 w 1619778"/>
              <a:gd name="connsiteY86" fmla="*/ 3980688 h 3992880"/>
              <a:gd name="connsiteX87" fmla="*/ 1534434 w 1619778"/>
              <a:gd name="connsiteY87"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18841 w 1619778"/>
              <a:gd name="connsiteY66" fmla="*/ 1315212 h 3992880"/>
              <a:gd name="connsiteX67" fmla="*/ 236748 w 1619778"/>
              <a:gd name="connsiteY67" fmla="*/ 1466850 h 3992880"/>
              <a:gd name="connsiteX68" fmla="*/ 168930 w 1619778"/>
              <a:gd name="connsiteY68" fmla="*/ 1780032 h 3992880"/>
              <a:gd name="connsiteX69" fmla="*/ 156738 w 1619778"/>
              <a:gd name="connsiteY69" fmla="*/ 1901952 h 3992880"/>
              <a:gd name="connsiteX70" fmla="*/ 168930 w 1619778"/>
              <a:gd name="connsiteY70" fmla="*/ 1987296 h 3992880"/>
              <a:gd name="connsiteX71" fmla="*/ 199410 w 1619778"/>
              <a:gd name="connsiteY71" fmla="*/ 2066544 h 3992880"/>
              <a:gd name="connsiteX72" fmla="*/ 223794 w 1619778"/>
              <a:gd name="connsiteY72" fmla="*/ 2145792 h 3992880"/>
              <a:gd name="connsiteX73" fmla="*/ 156738 w 1619778"/>
              <a:gd name="connsiteY73" fmla="*/ 2286000 h 3992880"/>
              <a:gd name="connsiteX74" fmla="*/ 138450 w 1619778"/>
              <a:gd name="connsiteY74" fmla="*/ 2371344 h 3992880"/>
              <a:gd name="connsiteX75" fmla="*/ 114066 w 1619778"/>
              <a:gd name="connsiteY75" fmla="*/ 2444496 h 3992880"/>
              <a:gd name="connsiteX76" fmla="*/ 107970 w 1619778"/>
              <a:gd name="connsiteY76" fmla="*/ 2554224 h 3992880"/>
              <a:gd name="connsiteX77" fmla="*/ 107970 w 1619778"/>
              <a:gd name="connsiteY77" fmla="*/ 2615184 h 3992880"/>
              <a:gd name="connsiteX78" fmla="*/ 65298 w 1619778"/>
              <a:gd name="connsiteY78" fmla="*/ 2761488 h 3992880"/>
              <a:gd name="connsiteX79" fmla="*/ 34818 w 1619778"/>
              <a:gd name="connsiteY79" fmla="*/ 2889504 h 3992880"/>
              <a:gd name="connsiteX80" fmla="*/ 3871 w 1619778"/>
              <a:gd name="connsiteY80" fmla="*/ 3083858 h 3992880"/>
              <a:gd name="connsiteX81" fmla="*/ 0 w 1619778"/>
              <a:gd name="connsiteY81" fmla="*/ 3209580 h 3992880"/>
              <a:gd name="connsiteX82" fmla="*/ 21091 w 1619778"/>
              <a:gd name="connsiteY82" fmla="*/ 3298372 h 3992880"/>
              <a:gd name="connsiteX83" fmla="*/ 45528 w 1619778"/>
              <a:gd name="connsiteY83" fmla="*/ 3431840 h 3992880"/>
              <a:gd name="connsiteX84" fmla="*/ 49823 w 1619778"/>
              <a:gd name="connsiteY84" fmla="*/ 3499341 h 3992880"/>
              <a:gd name="connsiteX85" fmla="*/ 87911 w 1619778"/>
              <a:gd name="connsiteY85" fmla="*/ 3603810 h 3992880"/>
              <a:gd name="connsiteX86" fmla="*/ 101874 w 1619778"/>
              <a:gd name="connsiteY86" fmla="*/ 3797808 h 3992880"/>
              <a:gd name="connsiteX87" fmla="*/ 101874 w 1619778"/>
              <a:gd name="connsiteY87" fmla="*/ 3980688 h 3992880"/>
              <a:gd name="connsiteX88" fmla="*/ 1534434 w 1619778"/>
              <a:gd name="connsiteY88"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18841 w 1619778"/>
              <a:gd name="connsiteY66" fmla="*/ 1315212 h 3992880"/>
              <a:gd name="connsiteX67" fmla="*/ 236748 w 1619778"/>
              <a:gd name="connsiteY67" fmla="*/ 1466850 h 3992880"/>
              <a:gd name="connsiteX68" fmla="*/ 168930 w 1619778"/>
              <a:gd name="connsiteY68" fmla="*/ 1780032 h 3992880"/>
              <a:gd name="connsiteX69" fmla="*/ 161544 w 1619778"/>
              <a:gd name="connsiteY69" fmla="*/ 1812888 h 3992880"/>
              <a:gd name="connsiteX70" fmla="*/ 156738 w 1619778"/>
              <a:gd name="connsiteY70" fmla="*/ 1901952 h 3992880"/>
              <a:gd name="connsiteX71" fmla="*/ 168930 w 1619778"/>
              <a:gd name="connsiteY71" fmla="*/ 1987296 h 3992880"/>
              <a:gd name="connsiteX72" fmla="*/ 199410 w 1619778"/>
              <a:gd name="connsiteY72" fmla="*/ 2066544 h 3992880"/>
              <a:gd name="connsiteX73" fmla="*/ 223794 w 1619778"/>
              <a:gd name="connsiteY73" fmla="*/ 2145792 h 3992880"/>
              <a:gd name="connsiteX74" fmla="*/ 156738 w 1619778"/>
              <a:gd name="connsiteY74" fmla="*/ 2286000 h 3992880"/>
              <a:gd name="connsiteX75" fmla="*/ 138450 w 1619778"/>
              <a:gd name="connsiteY75" fmla="*/ 2371344 h 3992880"/>
              <a:gd name="connsiteX76" fmla="*/ 114066 w 1619778"/>
              <a:gd name="connsiteY76" fmla="*/ 2444496 h 3992880"/>
              <a:gd name="connsiteX77" fmla="*/ 107970 w 1619778"/>
              <a:gd name="connsiteY77" fmla="*/ 2554224 h 3992880"/>
              <a:gd name="connsiteX78" fmla="*/ 107970 w 1619778"/>
              <a:gd name="connsiteY78" fmla="*/ 2615184 h 3992880"/>
              <a:gd name="connsiteX79" fmla="*/ 65298 w 1619778"/>
              <a:gd name="connsiteY79" fmla="*/ 2761488 h 3992880"/>
              <a:gd name="connsiteX80" fmla="*/ 34818 w 1619778"/>
              <a:gd name="connsiteY80" fmla="*/ 2889504 h 3992880"/>
              <a:gd name="connsiteX81" fmla="*/ 3871 w 1619778"/>
              <a:gd name="connsiteY81" fmla="*/ 3083858 h 3992880"/>
              <a:gd name="connsiteX82" fmla="*/ 0 w 1619778"/>
              <a:gd name="connsiteY82" fmla="*/ 3209580 h 3992880"/>
              <a:gd name="connsiteX83" fmla="*/ 21091 w 1619778"/>
              <a:gd name="connsiteY83" fmla="*/ 3298372 h 3992880"/>
              <a:gd name="connsiteX84" fmla="*/ 45528 w 1619778"/>
              <a:gd name="connsiteY84" fmla="*/ 3431840 h 3992880"/>
              <a:gd name="connsiteX85" fmla="*/ 49823 w 1619778"/>
              <a:gd name="connsiteY85" fmla="*/ 3499341 h 3992880"/>
              <a:gd name="connsiteX86" fmla="*/ 87911 w 1619778"/>
              <a:gd name="connsiteY86" fmla="*/ 3603810 h 3992880"/>
              <a:gd name="connsiteX87" fmla="*/ 101874 w 1619778"/>
              <a:gd name="connsiteY87" fmla="*/ 3797808 h 3992880"/>
              <a:gd name="connsiteX88" fmla="*/ 101874 w 1619778"/>
              <a:gd name="connsiteY88" fmla="*/ 3980688 h 3992880"/>
              <a:gd name="connsiteX89" fmla="*/ 1534434 w 1619778"/>
              <a:gd name="connsiteY89"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18841 w 1619778"/>
              <a:gd name="connsiteY66" fmla="*/ 1315212 h 3992880"/>
              <a:gd name="connsiteX67" fmla="*/ 236748 w 1619778"/>
              <a:gd name="connsiteY67" fmla="*/ 1466850 h 3992880"/>
              <a:gd name="connsiteX68" fmla="*/ 154651 w 1619778"/>
              <a:gd name="connsiteY68" fmla="*/ 1776590 h 3992880"/>
              <a:gd name="connsiteX69" fmla="*/ 161544 w 1619778"/>
              <a:gd name="connsiteY69" fmla="*/ 1812888 h 3992880"/>
              <a:gd name="connsiteX70" fmla="*/ 156738 w 1619778"/>
              <a:gd name="connsiteY70" fmla="*/ 1901952 h 3992880"/>
              <a:gd name="connsiteX71" fmla="*/ 168930 w 1619778"/>
              <a:gd name="connsiteY71" fmla="*/ 1987296 h 3992880"/>
              <a:gd name="connsiteX72" fmla="*/ 199410 w 1619778"/>
              <a:gd name="connsiteY72" fmla="*/ 2066544 h 3992880"/>
              <a:gd name="connsiteX73" fmla="*/ 223794 w 1619778"/>
              <a:gd name="connsiteY73" fmla="*/ 2145792 h 3992880"/>
              <a:gd name="connsiteX74" fmla="*/ 156738 w 1619778"/>
              <a:gd name="connsiteY74" fmla="*/ 2286000 h 3992880"/>
              <a:gd name="connsiteX75" fmla="*/ 138450 w 1619778"/>
              <a:gd name="connsiteY75" fmla="*/ 2371344 h 3992880"/>
              <a:gd name="connsiteX76" fmla="*/ 114066 w 1619778"/>
              <a:gd name="connsiteY76" fmla="*/ 2444496 h 3992880"/>
              <a:gd name="connsiteX77" fmla="*/ 107970 w 1619778"/>
              <a:gd name="connsiteY77" fmla="*/ 2554224 h 3992880"/>
              <a:gd name="connsiteX78" fmla="*/ 107970 w 1619778"/>
              <a:gd name="connsiteY78" fmla="*/ 2615184 h 3992880"/>
              <a:gd name="connsiteX79" fmla="*/ 65298 w 1619778"/>
              <a:gd name="connsiteY79" fmla="*/ 2761488 h 3992880"/>
              <a:gd name="connsiteX80" fmla="*/ 34818 w 1619778"/>
              <a:gd name="connsiteY80" fmla="*/ 2889504 h 3992880"/>
              <a:gd name="connsiteX81" fmla="*/ 3871 w 1619778"/>
              <a:gd name="connsiteY81" fmla="*/ 3083858 h 3992880"/>
              <a:gd name="connsiteX82" fmla="*/ 0 w 1619778"/>
              <a:gd name="connsiteY82" fmla="*/ 3209580 h 3992880"/>
              <a:gd name="connsiteX83" fmla="*/ 21091 w 1619778"/>
              <a:gd name="connsiteY83" fmla="*/ 3298372 h 3992880"/>
              <a:gd name="connsiteX84" fmla="*/ 45528 w 1619778"/>
              <a:gd name="connsiteY84" fmla="*/ 3431840 h 3992880"/>
              <a:gd name="connsiteX85" fmla="*/ 49823 w 1619778"/>
              <a:gd name="connsiteY85" fmla="*/ 3499341 h 3992880"/>
              <a:gd name="connsiteX86" fmla="*/ 87911 w 1619778"/>
              <a:gd name="connsiteY86" fmla="*/ 3603810 h 3992880"/>
              <a:gd name="connsiteX87" fmla="*/ 101874 w 1619778"/>
              <a:gd name="connsiteY87" fmla="*/ 3797808 h 3992880"/>
              <a:gd name="connsiteX88" fmla="*/ 101874 w 1619778"/>
              <a:gd name="connsiteY88" fmla="*/ 3980688 h 3992880"/>
              <a:gd name="connsiteX89" fmla="*/ 1534434 w 1619778"/>
              <a:gd name="connsiteY89"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18841 w 1619778"/>
              <a:gd name="connsiteY66" fmla="*/ 1315212 h 3992880"/>
              <a:gd name="connsiteX67" fmla="*/ 236748 w 1619778"/>
              <a:gd name="connsiteY67" fmla="*/ 1466850 h 3992880"/>
              <a:gd name="connsiteX68" fmla="*/ 154651 w 1619778"/>
              <a:gd name="connsiteY68" fmla="*/ 1776590 h 3992880"/>
              <a:gd name="connsiteX69" fmla="*/ 161544 w 1619778"/>
              <a:gd name="connsiteY69" fmla="*/ 1812888 h 3992880"/>
              <a:gd name="connsiteX70" fmla="*/ 156738 w 1619778"/>
              <a:gd name="connsiteY70" fmla="*/ 1901952 h 3992880"/>
              <a:gd name="connsiteX71" fmla="*/ 168930 w 1619778"/>
              <a:gd name="connsiteY71" fmla="*/ 1987296 h 3992880"/>
              <a:gd name="connsiteX72" fmla="*/ 199410 w 1619778"/>
              <a:gd name="connsiteY72" fmla="*/ 2066544 h 3992880"/>
              <a:gd name="connsiteX73" fmla="*/ 223794 w 1619778"/>
              <a:gd name="connsiteY73" fmla="*/ 2145792 h 3992880"/>
              <a:gd name="connsiteX74" fmla="*/ 156738 w 1619778"/>
              <a:gd name="connsiteY74" fmla="*/ 2286000 h 3992880"/>
              <a:gd name="connsiteX75" fmla="*/ 138450 w 1619778"/>
              <a:gd name="connsiteY75" fmla="*/ 2371344 h 3992880"/>
              <a:gd name="connsiteX76" fmla="*/ 114066 w 1619778"/>
              <a:gd name="connsiteY76" fmla="*/ 2444496 h 3992880"/>
              <a:gd name="connsiteX77" fmla="*/ 107970 w 1619778"/>
              <a:gd name="connsiteY77" fmla="*/ 2554224 h 3992880"/>
              <a:gd name="connsiteX78" fmla="*/ 107970 w 1619778"/>
              <a:gd name="connsiteY78" fmla="*/ 2615184 h 3992880"/>
              <a:gd name="connsiteX79" fmla="*/ 65298 w 1619778"/>
              <a:gd name="connsiteY79" fmla="*/ 2761488 h 3992880"/>
              <a:gd name="connsiteX80" fmla="*/ 34818 w 1619778"/>
              <a:gd name="connsiteY80" fmla="*/ 2889504 h 3992880"/>
              <a:gd name="connsiteX81" fmla="*/ 3871 w 1619778"/>
              <a:gd name="connsiteY81" fmla="*/ 3083858 h 3992880"/>
              <a:gd name="connsiteX82" fmla="*/ 0 w 1619778"/>
              <a:gd name="connsiteY82" fmla="*/ 3209580 h 3992880"/>
              <a:gd name="connsiteX83" fmla="*/ 21091 w 1619778"/>
              <a:gd name="connsiteY83" fmla="*/ 3298372 h 3992880"/>
              <a:gd name="connsiteX84" fmla="*/ 45528 w 1619778"/>
              <a:gd name="connsiteY84" fmla="*/ 3431840 h 3992880"/>
              <a:gd name="connsiteX85" fmla="*/ 49823 w 1619778"/>
              <a:gd name="connsiteY85" fmla="*/ 3499341 h 3992880"/>
              <a:gd name="connsiteX86" fmla="*/ 87911 w 1619778"/>
              <a:gd name="connsiteY86" fmla="*/ 3603810 h 3992880"/>
              <a:gd name="connsiteX87" fmla="*/ 101874 w 1619778"/>
              <a:gd name="connsiteY87" fmla="*/ 3797808 h 3992880"/>
              <a:gd name="connsiteX88" fmla="*/ 101874 w 1619778"/>
              <a:gd name="connsiteY88" fmla="*/ 3980688 h 3992880"/>
              <a:gd name="connsiteX89" fmla="*/ 1534434 w 1619778"/>
              <a:gd name="connsiteY89"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18841 w 1619778"/>
              <a:gd name="connsiteY66" fmla="*/ 1315212 h 3992880"/>
              <a:gd name="connsiteX67" fmla="*/ 213545 w 1619778"/>
              <a:gd name="connsiteY67" fmla="*/ 1465703 h 3992880"/>
              <a:gd name="connsiteX68" fmla="*/ 154651 w 1619778"/>
              <a:gd name="connsiteY68" fmla="*/ 1776590 h 3992880"/>
              <a:gd name="connsiteX69" fmla="*/ 161544 w 1619778"/>
              <a:gd name="connsiteY69" fmla="*/ 1812888 h 3992880"/>
              <a:gd name="connsiteX70" fmla="*/ 156738 w 1619778"/>
              <a:gd name="connsiteY70" fmla="*/ 1901952 h 3992880"/>
              <a:gd name="connsiteX71" fmla="*/ 168930 w 1619778"/>
              <a:gd name="connsiteY71" fmla="*/ 1987296 h 3992880"/>
              <a:gd name="connsiteX72" fmla="*/ 199410 w 1619778"/>
              <a:gd name="connsiteY72" fmla="*/ 2066544 h 3992880"/>
              <a:gd name="connsiteX73" fmla="*/ 223794 w 1619778"/>
              <a:gd name="connsiteY73" fmla="*/ 2145792 h 3992880"/>
              <a:gd name="connsiteX74" fmla="*/ 156738 w 1619778"/>
              <a:gd name="connsiteY74" fmla="*/ 2286000 h 3992880"/>
              <a:gd name="connsiteX75" fmla="*/ 138450 w 1619778"/>
              <a:gd name="connsiteY75" fmla="*/ 2371344 h 3992880"/>
              <a:gd name="connsiteX76" fmla="*/ 114066 w 1619778"/>
              <a:gd name="connsiteY76" fmla="*/ 2444496 h 3992880"/>
              <a:gd name="connsiteX77" fmla="*/ 107970 w 1619778"/>
              <a:gd name="connsiteY77" fmla="*/ 2554224 h 3992880"/>
              <a:gd name="connsiteX78" fmla="*/ 107970 w 1619778"/>
              <a:gd name="connsiteY78" fmla="*/ 2615184 h 3992880"/>
              <a:gd name="connsiteX79" fmla="*/ 65298 w 1619778"/>
              <a:gd name="connsiteY79" fmla="*/ 2761488 h 3992880"/>
              <a:gd name="connsiteX80" fmla="*/ 34818 w 1619778"/>
              <a:gd name="connsiteY80" fmla="*/ 2889504 h 3992880"/>
              <a:gd name="connsiteX81" fmla="*/ 3871 w 1619778"/>
              <a:gd name="connsiteY81" fmla="*/ 3083858 h 3992880"/>
              <a:gd name="connsiteX82" fmla="*/ 0 w 1619778"/>
              <a:gd name="connsiteY82" fmla="*/ 3209580 h 3992880"/>
              <a:gd name="connsiteX83" fmla="*/ 21091 w 1619778"/>
              <a:gd name="connsiteY83" fmla="*/ 3298372 h 3992880"/>
              <a:gd name="connsiteX84" fmla="*/ 45528 w 1619778"/>
              <a:gd name="connsiteY84" fmla="*/ 3431840 h 3992880"/>
              <a:gd name="connsiteX85" fmla="*/ 49823 w 1619778"/>
              <a:gd name="connsiteY85" fmla="*/ 3499341 h 3992880"/>
              <a:gd name="connsiteX86" fmla="*/ 87911 w 1619778"/>
              <a:gd name="connsiteY86" fmla="*/ 3603810 h 3992880"/>
              <a:gd name="connsiteX87" fmla="*/ 101874 w 1619778"/>
              <a:gd name="connsiteY87" fmla="*/ 3797808 h 3992880"/>
              <a:gd name="connsiteX88" fmla="*/ 101874 w 1619778"/>
              <a:gd name="connsiteY88" fmla="*/ 3980688 h 3992880"/>
              <a:gd name="connsiteX89" fmla="*/ 1534434 w 1619778"/>
              <a:gd name="connsiteY89"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74038 w 1619778"/>
              <a:gd name="connsiteY65" fmla="*/ 1219693 h 3992880"/>
              <a:gd name="connsiteX66" fmla="*/ 202777 w 1619778"/>
              <a:gd name="connsiteY66" fmla="*/ 1322097 h 3992880"/>
              <a:gd name="connsiteX67" fmla="*/ 213545 w 1619778"/>
              <a:gd name="connsiteY67" fmla="*/ 1465703 h 3992880"/>
              <a:gd name="connsiteX68" fmla="*/ 154651 w 1619778"/>
              <a:gd name="connsiteY68" fmla="*/ 1776590 h 3992880"/>
              <a:gd name="connsiteX69" fmla="*/ 161544 w 1619778"/>
              <a:gd name="connsiteY69" fmla="*/ 1812888 h 3992880"/>
              <a:gd name="connsiteX70" fmla="*/ 156738 w 1619778"/>
              <a:gd name="connsiteY70" fmla="*/ 1901952 h 3992880"/>
              <a:gd name="connsiteX71" fmla="*/ 168930 w 1619778"/>
              <a:gd name="connsiteY71" fmla="*/ 1987296 h 3992880"/>
              <a:gd name="connsiteX72" fmla="*/ 199410 w 1619778"/>
              <a:gd name="connsiteY72" fmla="*/ 2066544 h 3992880"/>
              <a:gd name="connsiteX73" fmla="*/ 223794 w 1619778"/>
              <a:gd name="connsiteY73" fmla="*/ 2145792 h 3992880"/>
              <a:gd name="connsiteX74" fmla="*/ 156738 w 1619778"/>
              <a:gd name="connsiteY74" fmla="*/ 2286000 h 3992880"/>
              <a:gd name="connsiteX75" fmla="*/ 138450 w 1619778"/>
              <a:gd name="connsiteY75" fmla="*/ 2371344 h 3992880"/>
              <a:gd name="connsiteX76" fmla="*/ 114066 w 1619778"/>
              <a:gd name="connsiteY76" fmla="*/ 2444496 h 3992880"/>
              <a:gd name="connsiteX77" fmla="*/ 107970 w 1619778"/>
              <a:gd name="connsiteY77" fmla="*/ 2554224 h 3992880"/>
              <a:gd name="connsiteX78" fmla="*/ 107970 w 1619778"/>
              <a:gd name="connsiteY78" fmla="*/ 2615184 h 3992880"/>
              <a:gd name="connsiteX79" fmla="*/ 65298 w 1619778"/>
              <a:gd name="connsiteY79" fmla="*/ 2761488 h 3992880"/>
              <a:gd name="connsiteX80" fmla="*/ 34818 w 1619778"/>
              <a:gd name="connsiteY80" fmla="*/ 2889504 h 3992880"/>
              <a:gd name="connsiteX81" fmla="*/ 3871 w 1619778"/>
              <a:gd name="connsiteY81" fmla="*/ 3083858 h 3992880"/>
              <a:gd name="connsiteX82" fmla="*/ 0 w 1619778"/>
              <a:gd name="connsiteY82" fmla="*/ 3209580 h 3992880"/>
              <a:gd name="connsiteX83" fmla="*/ 21091 w 1619778"/>
              <a:gd name="connsiteY83" fmla="*/ 3298372 h 3992880"/>
              <a:gd name="connsiteX84" fmla="*/ 45528 w 1619778"/>
              <a:gd name="connsiteY84" fmla="*/ 3431840 h 3992880"/>
              <a:gd name="connsiteX85" fmla="*/ 49823 w 1619778"/>
              <a:gd name="connsiteY85" fmla="*/ 3499341 h 3992880"/>
              <a:gd name="connsiteX86" fmla="*/ 87911 w 1619778"/>
              <a:gd name="connsiteY86" fmla="*/ 3603810 h 3992880"/>
              <a:gd name="connsiteX87" fmla="*/ 101874 w 1619778"/>
              <a:gd name="connsiteY87" fmla="*/ 3797808 h 3992880"/>
              <a:gd name="connsiteX88" fmla="*/ 101874 w 1619778"/>
              <a:gd name="connsiteY88" fmla="*/ 3980688 h 3992880"/>
              <a:gd name="connsiteX89" fmla="*/ 1534434 w 1619778"/>
              <a:gd name="connsiteY89"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7980 w 1619778"/>
              <a:gd name="connsiteY64" fmla="*/ 1094232 h 3992880"/>
              <a:gd name="connsiteX65" fmla="*/ 161544 w 1619778"/>
              <a:gd name="connsiteY65" fmla="*/ 1151998 h 3992880"/>
              <a:gd name="connsiteX66" fmla="*/ 174038 w 1619778"/>
              <a:gd name="connsiteY66" fmla="*/ 1219693 h 3992880"/>
              <a:gd name="connsiteX67" fmla="*/ 202777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68347 w 1619778"/>
              <a:gd name="connsiteY64" fmla="*/ 1073579 h 3992880"/>
              <a:gd name="connsiteX65" fmla="*/ 161544 w 1619778"/>
              <a:gd name="connsiteY65" fmla="*/ 1151998 h 3992880"/>
              <a:gd name="connsiteX66" fmla="*/ 174038 w 1619778"/>
              <a:gd name="connsiteY66" fmla="*/ 1219693 h 3992880"/>
              <a:gd name="connsiteX67" fmla="*/ 202777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68347 w 1619778"/>
              <a:gd name="connsiteY64" fmla="*/ 1073579 h 3992880"/>
              <a:gd name="connsiteX65" fmla="*/ 147265 w 1619778"/>
              <a:gd name="connsiteY65" fmla="*/ 1155440 h 3992880"/>
              <a:gd name="connsiteX66" fmla="*/ 174038 w 1619778"/>
              <a:gd name="connsiteY66" fmla="*/ 1219693 h 3992880"/>
              <a:gd name="connsiteX67" fmla="*/ 202777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74038 w 1619778"/>
              <a:gd name="connsiteY66" fmla="*/ 1219693 h 3992880"/>
              <a:gd name="connsiteX67" fmla="*/ 202777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202777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68930 w 1619778"/>
              <a:gd name="connsiteY72" fmla="*/ 1987296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99410 w 1619778"/>
              <a:gd name="connsiteY73" fmla="*/ 2066544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23794 w 1619778"/>
              <a:gd name="connsiteY74" fmla="*/ 2145792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21091 w 1619778"/>
              <a:gd name="connsiteY84" fmla="*/ 3298372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45528 w 1619778"/>
              <a:gd name="connsiteY85" fmla="*/ 3431840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87911 w 1619778"/>
              <a:gd name="connsiteY87" fmla="*/ 3603810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7202 w 1619778"/>
              <a:gd name="connsiteY87" fmla="*/ 3602663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7202 w 1619778"/>
              <a:gd name="connsiteY87" fmla="*/ 3602663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0062 w 1619778"/>
              <a:gd name="connsiteY87" fmla="*/ 3601516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0062 w 1619778"/>
              <a:gd name="connsiteY87" fmla="*/ 3601516 h 3992880"/>
              <a:gd name="connsiteX88" fmla="*/ 101874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0062 w 1619778"/>
              <a:gd name="connsiteY87" fmla="*/ 3601516 h 3992880"/>
              <a:gd name="connsiteX88" fmla="*/ 87595 w 1619778"/>
              <a:gd name="connsiteY88" fmla="*/ 3797808 h 3992880"/>
              <a:gd name="connsiteX89" fmla="*/ 101874 w 1619778"/>
              <a:gd name="connsiteY89" fmla="*/ 3980688 h 3992880"/>
              <a:gd name="connsiteX90" fmla="*/ 1534434 w 1619778"/>
              <a:gd name="connsiteY90" fmla="*/ 3992880 h 3992880"/>
              <a:gd name="connsiteX0" fmla="*/ 1534434 w 1619778"/>
              <a:gd name="connsiteY0" fmla="*/ 3992880 h 3992880"/>
              <a:gd name="connsiteX1" fmla="*/ 1546626 w 1619778"/>
              <a:gd name="connsiteY1" fmla="*/ 3895344 h 3992880"/>
              <a:gd name="connsiteX2" fmla="*/ 1577106 w 1619778"/>
              <a:gd name="connsiteY2" fmla="*/ 3773424 h 3992880"/>
              <a:gd name="connsiteX3" fmla="*/ 1583202 w 1619778"/>
              <a:gd name="connsiteY3" fmla="*/ 3712464 h 3992880"/>
              <a:gd name="connsiteX4" fmla="*/ 1516146 w 1619778"/>
              <a:gd name="connsiteY4" fmla="*/ 3486912 h 3992880"/>
              <a:gd name="connsiteX5" fmla="*/ 1534434 w 1619778"/>
              <a:gd name="connsiteY5" fmla="*/ 3389376 h 3992880"/>
              <a:gd name="connsiteX6" fmla="*/ 1485666 w 1619778"/>
              <a:gd name="connsiteY6" fmla="*/ 3230880 h 3992880"/>
              <a:gd name="connsiteX7" fmla="*/ 1534434 w 1619778"/>
              <a:gd name="connsiteY7" fmla="*/ 3108960 h 3992880"/>
              <a:gd name="connsiteX8" fmla="*/ 1540530 w 1619778"/>
              <a:gd name="connsiteY8" fmla="*/ 3029712 h 3992880"/>
              <a:gd name="connsiteX9" fmla="*/ 1503954 w 1619778"/>
              <a:gd name="connsiteY9" fmla="*/ 2993136 h 3992880"/>
              <a:gd name="connsiteX10" fmla="*/ 1540530 w 1619778"/>
              <a:gd name="connsiteY10" fmla="*/ 2926080 h 3992880"/>
              <a:gd name="connsiteX11" fmla="*/ 1495191 w 1619778"/>
              <a:gd name="connsiteY11" fmla="*/ 2772537 h 3992880"/>
              <a:gd name="connsiteX12" fmla="*/ 1589298 w 1619778"/>
              <a:gd name="connsiteY12" fmla="*/ 2737104 h 3992880"/>
              <a:gd name="connsiteX13" fmla="*/ 1613682 w 1619778"/>
              <a:gd name="connsiteY13" fmla="*/ 2602992 h 3992880"/>
              <a:gd name="connsiteX14" fmla="*/ 1595394 w 1619778"/>
              <a:gd name="connsiteY14" fmla="*/ 2493264 h 3992880"/>
              <a:gd name="connsiteX15" fmla="*/ 1613682 w 1619778"/>
              <a:gd name="connsiteY15" fmla="*/ 2414016 h 3992880"/>
              <a:gd name="connsiteX16" fmla="*/ 1583202 w 1619778"/>
              <a:gd name="connsiteY16" fmla="*/ 2383536 h 3992880"/>
              <a:gd name="connsiteX17" fmla="*/ 1595394 w 1619778"/>
              <a:gd name="connsiteY17" fmla="*/ 2298192 h 3992880"/>
              <a:gd name="connsiteX18" fmla="*/ 1552722 w 1619778"/>
              <a:gd name="connsiteY18" fmla="*/ 2243328 h 3992880"/>
              <a:gd name="connsiteX19" fmla="*/ 1589298 w 1619778"/>
              <a:gd name="connsiteY19" fmla="*/ 2182368 h 3992880"/>
              <a:gd name="connsiteX20" fmla="*/ 1615206 w 1619778"/>
              <a:gd name="connsiteY20" fmla="*/ 2135505 h 3992880"/>
              <a:gd name="connsiteX21" fmla="*/ 1467378 w 1619778"/>
              <a:gd name="connsiteY21" fmla="*/ 1975104 h 3992880"/>
              <a:gd name="connsiteX22" fmla="*/ 1438422 w 1619778"/>
              <a:gd name="connsiteY22" fmla="*/ 1837563 h 3992880"/>
              <a:gd name="connsiteX23" fmla="*/ 1503954 w 1619778"/>
              <a:gd name="connsiteY23" fmla="*/ 1639824 h 3992880"/>
              <a:gd name="connsiteX24" fmla="*/ 1564914 w 1619778"/>
              <a:gd name="connsiteY24" fmla="*/ 1450848 h 3992880"/>
              <a:gd name="connsiteX25" fmla="*/ 1619778 w 1619778"/>
              <a:gd name="connsiteY25" fmla="*/ 1207008 h 3992880"/>
              <a:gd name="connsiteX26" fmla="*/ 1613682 w 1619778"/>
              <a:gd name="connsiteY26" fmla="*/ 1054608 h 3992880"/>
              <a:gd name="connsiteX27" fmla="*/ 1577106 w 1619778"/>
              <a:gd name="connsiteY27" fmla="*/ 957072 h 3992880"/>
              <a:gd name="connsiteX28" fmla="*/ 1516146 w 1619778"/>
              <a:gd name="connsiteY28" fmla="*/ 908304 h 3992880"/>
              <a:gd name="connsiteX29" fmla="*/ 1418610 w 1619778"/>
              <a:gd name="connsiteY29" fmla="*/ 871728 h 3992880"/>
              <a:gd name="connsiteX30" fmla="*/ 1284498 w 1619778"/>
              <a:gd name="connsiteY30" fmla="*/ 841248 h 3992880"/>
              <a:gd name="connsiteX31" fmla="*/ 1223538 w 1619778"/>
              <a:gd name="connsiteY31" fmla="*/ 822960 h 3992880"/>
              <a:gd name="connsiteX32" fmla="*/ 1172484 w 1619778"/>
              <a:gd name="connsiteY32" fmla="*/ 774192 h 3992880"/>
              <a:gd name="connsiteX33" fmla="*/ 1239540 w 1619778"/>
              <a:gd name="connsiteY33" fmla="*/ 715137 h 3992880"/>
              <a:gd name="connsiteX34" fmla="*/ 1290594 w 1619778"/>
              <a:gd name="connsiteY34" fmla="*/ 627507 h 3992880"/>
              <a:gd name="connsiteX35" fmla="*/ 1329837 w 1619778"/>
              <a:gd name="connsiteY35" fmla="*/ 540639 h 3992880"/>
              <a:gd name="connsiteX36" fmla="*/ 1343934 w 1619778"/>
              <a:gd name="connsiteY36" fmla="*/ 435102 h 3992880"/>
              <a:gd name="connsiteX37" fmla="*/ 1296690 w 1619778"/>
              <a:gd name="connsiteY37" fmla="*/ 371856 h 3992880"/>
              <a:gd name="connsiteX38" fmla="*/ 1284498 w 1619778"/>
              <a:gd name="connsiteY38" fmla="*/ 286512 h 3992880"/>
              <a:gd name="connsiteX39" fmla="*/ 1278402 w 1619778"/>
              <a:gd name="connsiteY39" fmla="*/ 207264 h 3992880"/>
              <a:gd name="connsiteX40" fmla="*/ 1229634 w 1619778"/>
              <a:gd name="connsiteY40" fmla="*/ 115824 h 3992880"/>
              <a:gd name="connsiteX41" fmla="*/ 1186962 w 1619778"/>
              <a:gd name="connsiteY41" fmla="*/ 73152 h 3992880"/>
              <a:gd name="connsiteX42" fmla="*/ 1095522 w 1619778"/>
              <a:gd name="connsiteY42" fmla="*/ 30480 h 3992880"/>
              <a:gd name="connsiteX43" fmla="*/ 1022370 w 1619778"/>
              <a:gd name="connsiteY43" fmla="*/ 6096 h 3992880"/>
              <a:gd name="connsiteX44" fmla="*/ 918738 w 1619778"/>
              <a:gd name="connsiteY44" fmla="*/ 0 h 3992880"/>
              <a:gd name="connsiteX45" fmla="*/ 845586 w 1619778"/>
              <a:gd name="connsiteY45" fmla="*/ 12192 h 3992880"/>
              <a:gd name="connsiteX46" fmla="*/ 741954 w 1619778"/>
              <a:gd name="connsiteY46" fmla="*/ 42672 h 3992880"/>
              <a:gd name="connsiteX47" fmla="*/ 662706 w 1619778"/>
              <a:gd name="connsiteY47" fmla="*/ 79248 h 3992880"/>
              <a:gd name="connsiteX48" fmla="*/ 576219 w 1619778"/>
              <a:gd name="connsiteY48" fmla="*/ 170688 h 3992880"/>
              <a:gd name="connsiteX49" fmla="*/ 542269 w 1619778"/>
              <a:gd name="connsiteY49" fmla="*/ 241904 h 3992880"/>
              <a:gd name="connsiteX50" fmla="*/ 451406 w 1619778"/>
              <a:gd name="connsiteY50" fmla="*/ 326172 h 3992880"/>
              <a:gd name="connsiteX51" fmla="*/ 565170 w 1619778"/>
              <a:gd name="connsiteY51" fmla="*/ 414528 h 3992880"/>
              <a:gd name="connsiteX52" fmla="*/ 626130 w 1619778"/>
              <a:gd name="connsiteY52" fmla="*/ 452628 h 3992880"/>
              <a:gd name="connsiteX53" fmla="*/ 660420 w 1619778"/>
              <a:gd name="connsiteY53" fmla="*/ 560451 h 3992880"/>
              <a:gd name="connsiteX54" fmla="*/ 632226 w 1619778"/>
              <a:gd name="connsiteY54" fmla="*/ 640080 h 3992880"/>
              <a:gd name="connsiteX55" fmla="*/ 653562 w 1619778"/>
              <a:gd name="connsiteY55" fmla="*/ 726186 h 3992880"/>
              <a:gd name="connsiteX56" fmla="*/ 700044 w 1619778"/>
              <a:gd name="connsiteY56" fmla="*/ 762000 h 3992880"/>
              <a:gd name="connsiteX57" fmla="*/ 767100 w 1619778"/>
              <a:gd name="connsiteY57" fmla="*/ 803529 h 3992880"/>
              <a:gd name="connsiteX58" fmla="*/ 775482 w 1619778"/>
              <a:gd name="connsiteY58" fmla="*/ 920496 h 3992880"/>
              <a:gd name="connsiteX59" fmla="*/ 662706 w 1619778"/>
              <a:gd name="connsiteY59" fmla="*/ 1011936 h 3992880"/>
              <a:gd name="connsiteX60" fmla="*/ 601746 w 1619778"/>
              <a:gd name="connsiteY60" fmla="*/ 1036320 h 3992880"/>
              <a:gd name="connsiteX61" fmla="*/ 437154 w 1619778"/>
              <a:gd name="connsiteY61" fmla="*/ 999744 h 3992880"/>
              <a:gd name="connsiteX62" fmla="*/ 406674 w 1619778"/>
              <a:gd name="connsiteY62" fmla="*/ 999744 h 3992880"/>
              <a:gd name="connsiteX63" fmla="*/ 339618 w 1619778"/>
              <a:gd name="connsiteY63" fmla="*/ 1097280 h 3992880"/>
              <a:gd name="connsiteX64" fmla="*/ 180841 w 1619778"/>
              <a:gd name="connsiteY64" fmla="*/ 1083905 h 3992880"/>
              <a:gd name="connsiteX65" fmla="*/ 147265 w 1619778"/>
              <a:gd name="connsiteY65" fmla="*/ 1155440 h 3992880"/>
              <a:gd name="connsiteX66" fmla="*/ 157974 w 1619778"/>
              <a:gd name="connsiteY66" fmla="*/ 1218546 h 3992880"/>
              <a:gd name="connsiteX67" fmla="*/ 195638 w 1619778"/>
              <a:gd name="connsiteY67" fmla="*/ 1322097 h 3992880"/>
              <a:gd name="connsiteX68" fmla="*/ 213545 w 1619778"/>
              <a:gd name="connsiteY68" fmla="*/ 1465703 h 3992880"/>
              <a:gd name="connsiteX69" fmla="*/ 154651 w 1619778"/>
              <a:gd name="connsiteY69" fmla="*/ 1776590 h 3992880"/>
              <a:gd name="connsiteX70" fmla="*/ 161544 w 1619778"/>
              <a:gd name="connsiteY70" fmla="*/ 1812888 h 3992880"/>
              <a:gd name="connsiteX71" fmla="*/ 156738 w 1619778"/>
              <a:gd name="connsiteY71" fmla="*/ 1901952 h 3992880"/>
              <a:gd name="connsiteX72" fmla="*/ 151081 w 1619778"/>
              <a:gd name="connsiteY72" fmla="*/ 1986149 h 3992880"/>
              <a:gd name="connsiteX73" fmla="*/ 161928 w 1619778"/>
              <a:gd name="connsiteY73" fmla="*/ 2068839 h 3992880"/>
              <a:gd name="connsiteX74" fmla="*/ 205945 w 1619778"/>
              <a:gd name="connsiteY74" fmla="*/ 2142350 h 3992880"/>
              <a:gd name="connsiteX75" fmla="*/ 156738 w 1619778"/>
              <a:gd name="connsiteY75" fmla="*/ 2286000 h 3992880"/>
              <a:gd name="connsiteX76" fmla="*/ 138450 w 1619778"/>
              <a:gd name="connsiteY76" fmla="*/ 2371344 h 3992880"/>
              <a:gd name="connsiteX77" fmla="*/ 114066 w 1619778"/>
              <a:gd name="connsiteY77" fmla="*/ 2444496 h 3992880"/>
              <a:gd name="connsiteX78" fmla="*/ 107970 w 1619778"/>
              <a:gd name="connsiteY78" fmla="*/ 2554224 h 3992880"/>
              <a:gd name="connsiteX79" fmla="*/ 107970 w 1619778"/>
              <a:gd name="connsiteY79" fmla="*/ 2615184 h 3992880"/>
              <a:gd name="connsiteX80" fmla="*/ 65298 w 1619778"/>
              <a:gd name="connsiteY80" fmla="*/ 2761488 h 3992880"/>
              <a:gd name="connsiteX81" fmla="*/ 34818 w 1619778"/>
              <a:gd name="connsiteY81" fmla="*/ 2889504 h 3992880"/>
              <a:gd name="connsiteX82" fmla="*/ 3871 w 1619778"/>
              <a:gd name="connsiteY82" fmla="*/ 3083858 h 3992880"/>
              <a:gd name="connsiteX83" fmla="*/ 0 w 1619778"/>
              <a:gd name="connsiteY83" fmla="*/ 3209580 h 3992880"/>
              <a:gd name="connsiteX84" fmla="*/ 5028 w 1619778"/>
              <a:gd name="connsiteY84" fmla="*/ 3301814 h 3992880"/>
              <a:gd name="connsiteX85" fmla="*/ 36603 w 1619778"/>
              <a:gd name="connsiteY85" fmla="*/ 3430693 h 3992880"/>
              <a:gd name="connsiteX86" fmla="*/ 49823 w 1619778"/>
              <a:gd name="connsiteY86" fmla="*/ 3499341 h 3992880"/>
              <a:gd name="connsiteX87" fmla="*/ 70062 w 1619778"/>
              <a:gd name="connsiteY87" fmla="*/ 3601516 h 3992880"/>
              <a:gd name="connsiteX88" fmla="*/ 87595 w 1619778"/>
              <a:gd name="connsiteY88" fmla="*/ 3797808 h 3992880"/>
              <a:gd name="connsiteX89" fmla="*/ 78671 w 1619778"/>
              <a:gd name="connsiteY89" fmla="*/ 3988720 h 3992880"/>
              <a:gd name="connsiteX90" fmla="*/ 1534434 w 1619778"/>
              <a:gd name="connsiteY90" fmla="*/ 3992880 h 399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19778" h="3992880">
                <a:moveTo>
                  <a:pt x="1534434" y="3992880"/>
                </a:moveTo>
                <a:lnTo>
                  <a:pt x="1546626" y="3895344"/>
                </a:lnTo>
                <a:lnTo>
                  <a:pt x="1577106" y="3773424"/>
                </a:lnTo>
                <a:lnTo>
                  <a:pt x="1583202" y="3712464"/>
                </a:lnTo>
                <a:lnTo>
                  <a:pt x="1516146" y="3486912"/>
                </a:lnTo>
                <a:lnTo>
                  <a:pt x="1534434" y="3389376"/>
                </a:lnTo>
                <a:lnTo>
                  <a:pt x="1485666" y="3230880"/>
                </a:lnTo>
                <a:lnTo>
                  <a:pt x="1534434" y="3108960"/>
                </a:lnTo>
                <a:lnTo>
                  <a:pt x="1540530" y="3029712"/>
                </a:lnTo>
                <a:lnTo>
                  <a:pt x="1503954" y="2993136"/>
                </a:lnTo>
                <a:lnTo>
                  <a:pt x="1540530" y="2926080"/>
                </a:lnTo>
                <a:lnTo>
                  <a:pt x="1495191" y="2772537"/>
                </a:lnTo>
                <a:lnTo>
                  <a:pt x="1589298" y="2737104"/>
                </a:lnTo>
                <a:lnTo>
                  <a:pt x="1613682" y="2602992"/>
                </a:lnTo>
                <a:lnTo>
                  <a:pt x="1595394" y="2493264"/>
                </a:lnTo>
                <a:lnTo>
                  <a:pt x="1613682" y="2414016"/>
                </a:lnTo>
                <a:lnTo>
                  <a:pt x="1583202" y="2383536"/>
                </a:lnTo>
                <a:lnTo>
                  <a:pt x="1595394" y="2298192"/>
                </a:lnTo>
                <a:lnTo>
                  <a:pt x="1552722" y="2243328"/>
                </a:lnTo>
                <a:lnTo>
                  <a:pt x="1589298" y="2182368"/>
                </a:lnTo>
                <a:lnTo>
                  <a:pt x="1615206" y="2135505"/>
                </a:lnTo>
                <a:lnTo>
                  <a:pt x="1467378" y="1975104"/>
                </a:lnTo>
                <a:lnTo>
                  <a:pt x="1438422" y="1837563"/>
                </a:lnTo>
                <a:lnTo>
                  <a:pt x="1503954" y="1639824"/>
                </a:lnTo>
                <a:lnTo>
                  <a:pt x="1564914" y="1450848"/>
                </a:lnTo>
                <a:lnTo>
                  <a:pt x="1619778" y="1207008"/>
                </a:lnTo>
                <a:lnTo>
                  <a:pt x="1613682" y="1054608"/>
                </a:lnTo>
                <a:lnTo>
                  <a:pt x="1577106" y="957072"/>
                </a:lnTo>
                <a:lnTo>
                  <a:pt x="1516146" y="908304"/>
                </a:lnTo>
                <a:lnTo>
                  <a:pt x="1418610" y="871728"/>
                </a:lnTo>
                <a:lnTo>
                  <a:pt x="1284498" y="841248"/>
                </a:lnTo>
                <a:lnTo>
                  <a:pt x="1223538" y="822960"/>
                </a:lnTo>
                <a:lnTo>
                  <a:pt x="1172484" y="774192"/>
                </a:lnTo>
                <a:lnTo>
                  <a:pt x="1239540" y="715137"/>
                </a:lnTo>
                <a:lnTo>
                  <a:pt x="1290594" y="627507"/>
                </a:lnTo>
                <a:lnTo>
                  <a:pt x="1329837" y="540639"/>
                </a:lnTo>
                <a:cubicBezTo>
                  <a:pt x="1331361" y="504825"/>
                  <a:pt x="1311930" y="455676"/>
                  <a:pt x="1343934" y="435102"/>
                </a:cubicBezTo>
                <a:lnTo>
                  <a:pt x="1296690" y="371856"/>
                </a:lnTo>
                <a:lnTo>
                  <a:pt x="1284498" y="286512"/>
                </a:lnTo>
                <a:lnTo>
                  <a:pt x="1278402" y="207264"/>
                </a:lnTo>
                <a:lnTo>
                  <a:pt x="1229634" y="115824"/>
                </a:lnTo>
                <a:lnTo>
                  <a:pt x="1186962" y="73152"/>
                </a:lnTo>
                <a:lnTo>
                  <a:pt x="1095522" y="30480"/>
                </a:lnTo>
                <a:lnTo>
                  <a:pt x="1022370" y="6096"/>
                </a:lnTo>
                <a:lnTo>
                  <a:pt x="918738" y="0"/>
                </a:lnTo>
                <a:lnTo>
                  <a:pt x="845586" y="12192"/>
                </a:lnTo>
                <a:lnTo>
                  <a:pt x="741954" y="42672"/>
                </a:lnTo>
                <a:lnTo>
                  <a:pt x="662706" y="79248"/>
                </a:lnTo>
                <a:lnTo>
                  <a:pt x="576219" y="170688"/>
                </a:lnTo>
                <a:lnTo>
                  <a:pt x="542269" y="241904"/>
                </a:lnTo>
                <a:lnTo>
                  <a:pt x="451406" y="326172"/>
                </a:lnTo>
                <a:lnTo>
                  <a:pt x="565170" y="414528"/>
                </a:lnTo>
                <a:lnTo>
                  <a:pt x="626130" y="452628"/>
                </a:lnTo>
                <a:lnTo>
                  <a:pt x="660420" y="560451"/>
                </a:lnTo>
                <a:lnTo>
                  <a:pt x="632226" y="640080"/>
                </a:lnTo>
                <a:lnTo>
                  <a:pt x="653562" y="726186"/>
                </a:lnTo>
                <a:lnTo>
                  <a:pt x="700044" y="762000"/>
                </a:lnTo>
                <a:lnTo>
                  <a:pt x="767100" y="803529"/>
                </a:lnTo>
                <a:lnTo>
                  <a:pt x="775482" y="920496"/>
                </a:lnTo>
                <a:cubicBezTo>
                  <a:pt x="737890" y="956691"/>
                  <a:pt x="700298" y="981456"/>
                  <a:pt x="662706" y="1011936"/>
                </a:cubicBezTo>
                <a:lnTo>
                  <a:pt x="601746" y="1036320"/>
                </a:lnTo>
                <a:lnTo>
                  <a:pt x="437154" y="999744"/>
                </a:lnTo>
                <a:lnTo>
                  <a:pt x="406674" y="999744"/>
                </a:lnTo>
                <a:lnTo>
                  <a:pt x="339618" y="1097280"/>
                </a:lnTo>
                <a:lnTo>
                  <a:pt x="180841" y="1083905"/>
                </a:lnTo>
                <a:cubicBezTo>
                  <a:pt x="153839" y="1093407"/>
                  <a:pt x="149589" y="1134530"/>
                  <a:pt x="147265" y="1155440"/>
                </a:cubicBezTo>
                <a:cubicBezTo>
                  <a:pt x="144941" y="1176350"/>
                  <a:pt x="153779" y="1190579"/>
                  <a:pt x="157974" y="1218546"/>
                </a:cubicBezTo>
                <a:lnTo>
                  <a:pt x="195638" y="1322097"/>
                </a:lnTo>
                <a:cubicBezTo>
                  <a:pt x="194622" y="1383438"/>
                  <a:pt x="214561" y="1404362"/>
                  <a:pt x="213545" y="1465703"/>
                </a:cubicBezTo>
                <a:cubicBezTo>
                  <a:pt x="186179" y="1568950"/>
                  <a:pt x="164168" y="1671049"/>
                  <a:pt x="154651" y="1776590"/>
                </a:cubicBezTo>
                <a:cubicBezTo>
                  <a:pt x="153974" y="1788307"/>
                  <a:pt x="162221" y="1801171"/>
                  <a:pt x="161544" y="1812888"/>
                </a:cubicBezTo>
                <a:lnTo>
                  <a:pt x="156738" y="1901952"/>
                </a:lnTo>
                <a:lnTo>
                  <a:pt x="151081" y="1986149"/>
                </a:lnTo>
                <a:lnTo>
                  <a:pt x="161928" y="2068839"/>
                </a:lnTo>
                <a:lnTo>
                  <a:pt x="205945" y="2142350"/>
                </a:lnTo>
                <a:lnTo>
                  <a:pt x="156738" y="2286000"/>
                </a:lnTo>
                <a:lnTo>
                  <a:pt x="138450" y="2371344"/>
                </a:lnTo>
                <a:lnTo>
                  <a:pt x="114066" y="2444496"/>
                </a:lnTo>
                <a:lnTo>
                  <a:pt x="107970" y="2554224"/>
                </a:lnTo>
                <a:lnTo>
                  <a:pt x="107970" y="2615184"/>
                </a:lnTo>
                <a:lnTo>
                  <a:pt x="65298" y="2761488"/>
                </a:lnTo>
                <a:lnTo>
                  <a:pt x="34818" y="2889504"/>
                </a:lnTo>
                <a:lnTo>
                  <a:pt x="3871" y="3083858"/>
                </a:lnTo>
                <a:lnTo>
                  <a:pt x="0" y="3209580"/>
                </a:lnTo>
                <a:lnTo>
                  <a:pt x="5028" y="3301814"/>
                </a:lnTo>
                <a:cubicBezTo>
                  <a:pt x="10236" y="3350905"/>
                  <a:pt x="24972" y="3407907"/>
                  <a:pt x="36603" y="3430693"/>
                </a:cubicBezTo>
                <a:cubicBezTo>
                  <a:pt x="48234" y="3453479"/>
                  <a:pt x="43354" y="3467046"/>
                  <a:pt x="49823" y="3499341"/>
                </a:cubicBezTo>
                <a:cubicBezTo>
                  <a:pt x="56569" y="3543725"/>
                  <a:pt x="61531" y="3557132"/>
                  <a:pt x="70062" y="3601516"/>
                </a:cubicBezTo>
                <a:lnTo>
                  <a:pt x="87595" y="3797808"/>
                </a:lnTo>
                <a:lnTo>
                  <a:pt x="78671" y="3988720"/>
                </a:lnTo>
                <a:lnTo>
                  <a:pt x="1534434" y="3992880"/>
                </a:lnTo>
                <a:close/>
              </a:path>
            </a:pathLst>
          </a:custGeom>
          <a:blipFill dpi="0" rotWithShape="1">
            <a:blip r:embed="rId6">
              <a:extLs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bwMode="auto">
          <a:xfrm>
            <a:off x="838200" y="1287201"/>
            <a:ext cx="7772400" cy="221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He was in the world</a:t>
            </a:r>
          </a:p>
          <a:p>
            <a:pPr algn="l"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world was made through Him</a:t>
            </a:r>
          </a:p>
          <a:p>
            <a:pPr algn="l" eaLnBrk="1" hangingPunct="1"/>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world did not know Him</a:t>
            </a:r>
          </a:p>
        </p:txBody>
      </p:sp>
      <p:sp>
        <p:nvSpPr>
          <p:cNvPr id="4" name="Rectangle 2"/>
          <p:cNvSpPr txBox="1">
            <a:spLocks noChangeArrowheads="1"/>
          </p:cNvSpPr>
          <p:nvPr/>
        </p:nvSpPr>
        <p:spPr bwMode="auto">
          <a:xfrm>
            <a:off x="228600" y="3413760"/>
            <a:ext cx="5715000"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l"/>
            </a:scene3d>
            <a:sp3d extrusionH="25400" contourW="12700" prstMaterial="plastic">
              <a:bevelT w="38100" h="3810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6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He came to His own +</a:t>
            </a:r>
          </a:p>
          <a:p>
            <a:pPr algn="l" eaLnBrk="1" hangingPunct="1"/>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(His own – receive Him)</a:t>
            </a:r>
          </a:p>
        </p:txBody>
      </p:sp>
      <p:sp>
        <p:nvSpPr>
          <p:cNvPr id="7" name="Rectangle 2"/>
          <p:cNvSpPr txBox="1">
            <a:spLocks noChangeArrowheads="1"/>
          </p:cNvSpPr>
          <p:nvPr/>
        </p:nvSpPr>
        <p:spPr bwMode="auto">
          <a:xfrm>
            <a:off x="5600700" y="3733800"/>
            <a:ext cx="10287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l"/>
            </a:scene3d>
            <a:sp3d extrusionH="25400" contourW="12700" prstMaterial="plastic">
              <a:bevelT w="38100" h="3810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a:t>
            </a:r>
          </a:p>
        </p:txBody>
      </p:sp>
      <p:sp>
        <p:nvSpPr>
          <p:cNvPr id="9" name="Rectangle 2"/>
          <p:cNvSpPr txBox="1">
            <a:spLocks noChangeArrowheads="1"/>
          </p:cNvSpPr>
          <p:nvPr/>
        </p:nvSpPr>
        <p:spPr bwMode="auto">
          <a:xfrm>
            <a:off x="7239000" y="2650602"/>
            <a:ext cx="12192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He</a:t>
            </a:r>
          </a:p>
        </p:txBody>
      </p:sp>
      <p:sp>
        <p:nvSpPr>
          <p:cNvPr id="10" name="Rectangle 2"/>
          <p:cNvSpPr txBox="1">
            <a:spLocks noChangeArrowheads="1"/>
          </p:cNvSpPr>
          <p:nvPr/>
        </p:nvSpPr>
        <p:spPr bwMode="auto">
          <a:xfrm>
            <a:off x="228600" y="3352800"/>
            <a:ext cx="44958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came to His own</a:t>
            </a:r>
          </a:p>
        </p:txBody>
      </p:sp>
      <p:sp>
        <p:nvSpPr>
          <p:cNvPr id="11" name="Rectangle 2"/>
          <p:cNvSpPr txBox="1">
            <a:spLocks noChangeArrowheads="1"/>
          </p:cNvSpPr>
          <p:nvPr/>
        </p:nvSpPr>
        <p:spPr bwMode="auto">
          <a:xfrm>
            <a:off x="5410200" y="3352800"/>
            <a:ext cx="23622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His own</a:t>
            </a:r>
          </a:p>
        </p:txBody>
      </p:sp>
      <p:sp>
        <p:nvSpPr>
          <p:cNvPr id="12" name="Rectangle 2"/>
          <p:cNvSpPr txBox="1">
            <a:spLocks noChangeArrowheads="1"/>
          </p:cNvSpPr>
          <p:nvPr/>
        </p:nvSpPr>
        <p:spPr bwMode="auto">
          <a:xfrm>
            <a:off x="1676400" y="3962400"/>
            <a:ext cx="358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2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receive Him</a:t>
            </a:r>
          </a:p>
        </p:txBody>
      </p:sp>
      <p:sp>
        <p:nvSpPr>
          <p:cNvPr id="13" name="Rectangle 4"/>
          <p:cNvSpPr>
            <a:spLocks noChangeArrowheads="1"/>
          </p:cNvSpPr>
          <p:nvPr/>
        </p:nvSpPr>
        <p:spPr bwMode="auto">
          <a:xfrm>
            <a:off x="6096000" y="3733800"/>
            <a:ext cx="2971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rise" dir="tl"/>
            </a:scene3d>
            <a:sp3d extrusionH="25400" contourW="12700" prstMaterial="plastic">
              <a:bevelT w="38100" h="381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ea typeface="+mj-ea"/>
                <a:cs typeface="+mj-cs"/>
              </a:rPr>
              <a:t>Rejection</a:t>
            </a:r>
          </a:p>
        </p:txBody>
      </p:sp>
      <p:sp>
        <p:nvSpPr>
          <p:cNvPr id="14" name="Rectangle 2"/>
          <p:cNvSpPr txBox="1">
            <a:spLocks noChangeArrowheads="1"/>
          </p:cNvSpPr>
          <p:nvPr/>
        </p:nvSpPr>
        <p:spPr bwMode="auto">
          <a:xfrm>
            <a:off x="76200" y="1964802"/>
            <a:ext cx="76200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world was made through Him</a:t>
            </a:r>
          </a:p>
        </p:txBody>
      </p:sp>
      <p:sp>
        <p:nvSpPr>
          <p:cNvPr id="16" name="Rectangle 2"/>
          <p:cNvSpPr txBox="1">
            <a:spLocks noChangeArrowheads="1"/>
          </p:cNvSpPr>
          <p:nvPr/>
        </p:nvSpPr>
        <p:spPr bwMode="auto">
          <a:xfrm>
            <a:off x="1371600" y="2667000"/>
            <a:ext cx="61341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world did not know Him</a:t>
            </a:r>
          </a:p>
        </p:txBody>
      </p:sp>
      <p:sp>
        <p:nvSpPr>
          <p:cNvPr id="15" name="Rectangle 2"/>
          <p:cNvSpPr txBox="1">
            <a:spLocks noChangeArrowheads="1"/>
          </p:cNvSpPr>
          <p:nvPr/>
        </p:nvSpPr>
        <p:spPr bwMode="auto">
          <a:xfrm>
            <a:off x="609600" y="1295400"/>
            <a:ext cx="5410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34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63500">
                    <a:schemeClr val="tx1"/>
                  </a:glow>
                  <a:outerShdw blurRad="50800" dist="39000" dir="5460000" algn="tl">
                    <a:srgbClr val="000000">
                      <a:alpha val="38000"/>
                    </a:srgbClr>
                  </a:outerShdw>
                </a:effectLst>
                <a:latin typeface="Calibri" panose="020F0502020204030204" pitchFamily="34" charset="0"/>
              </a:rPr>
              <a:t>He was in the world</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par>
                                <p:cTn id="38" presetID="0" presetClass="path" presetSubtype="0" accel="50000" decel="50000" fill="hold" grpId="2" nodeType="withEffect">
                                  <p:stCondLst>
                                    <p:cond delay="0"/>
                                  </p:stCondLst>
                                  <p:childTnLst>
                                    <p:animMotion origin="layout" path="M 5.55112E-17 3.33333E-6 L 0.01684 -0.0169 " pathEditMode="relative" rAng="0" ptsTypes="AA">
                                      <p:cBhvr>
                                        <p:cTn id="39" dur="2000" fill="hold"/>
                                        <p:tgtEl>
                                          <p:spTgt spid="15"/>
                                        </p:tgtEl>
                                        <p:attrNameLst>
                                          <p:attrName>ppt_x</p:attrName>
                                          <p:attrName>ppt_y</p:attrName>
                                        </p:attrNameLst>
                                      </p:cBhvr>
                                      <p:rCtr x="833" y="-856"/>
                                    </p:animMotion>
                                  </p:childTnLst>
                                </p:cTn>
                              </p:par>
                              <p:par>
                                <p:cTn id="40" presetID="0" presetClass="path" presetSubtype="0" accel="50000" decel="50000" fill="hold" grpId="2" nodeType="withEffect">
                                  <p:stCondLst>
                                    <p:cond delay="0"/>
                                  </p:stCondLst>
                                  <p:childTnLst>
                                    <p:animMotion origin="layout" path="M 5.55112E-17 7.40741E-7 L 0.09115 -0.01736 " pathEditMode="relative" rAng="0" ptsTypes="AA">
                                      <p:cBhvr>
                                        <p:cTn id="41" dur="2000" fill="hold"/>
                                        <p:tgtEl>
                                          <p:spTgt spid="14"/>
                                        </p:tgtEl>
                                        <p:attrNameLst>
                                          <p:attrName>ppt_x</p:attrName>
                                          <p:attrName>ppt_y</p:attrName>
                                        </p:attrNameLst>
                                      </p:cBhvr>
                                      <p:rCtr x="4549" y="-880"/>
                                    </p:animMotion>
                                  </p:childTnLst>
                                </p:cTn>
                              </p:par>
                              <p:par>
                                <p:cTn id="42" presetID="0" presetClass="path" presetSubtype="0" accel="50000" decel="50000" fill="hold" grpId="2" nodeType="withEffect">
                                  <p:stCondLst>
                                    <p:cond delay="0"/>
                                  </p:stCondLst>
                                  <p:childTnLst>
                                    <p:animMotion origin="layout" path="M 0.00017 0.00046 L -0.03993 -0.01898 " pathEditMode="relative" rAng="0" ptsTypes="AA">
                                      <p:cBhvr>
                                        <p:cTn id="43" dur="2000" fill="hold"/>
                                        <p:tgtEl>
                                          <p:spTgt spid="16"/>
                                        </p:tgtEl>
                                        <p:attrNameLst>
                                          <p:attrName>ppt_x</p:attrName>
                                          <p:attrName>ppt_y</p:attrName>
                                        </p:attrNameLst>
                                      </p:cBhvr>
                                      <p:rCtr x="-2014" y="-972"/>
                                    </p:animMotion>
                                  </p:childTnLst>
                                </p:cTn>
                              </p:par>
                              <p:par>
                                <p:cTn id="44" presetID="0" presetClass="path" presetSubtype="0" accel="50000" decel="50000" fill="hold" grpId="2" nodeType="withEffect">
                                  <p:stCondLst>
                                    <p:cond delay="0"/>
                                  </p:stCondLst>
                                  <p:childTnLst>
                                    <p:animMotion origin="layout" path="M -3.33333E-6 1.48148E-6 L 0.07188 0.02106 " pathEditMode="relative" rAng="0" ptsTypes="AA">
                                      <p:cBhvr>
                                        <p:cTn id="45" dur="2000" fill="hold"/>
                                        <p:tgtEl>
                                          <p:spTgt spid="10"/>
                                        </p:tgtEl>
                                        <p:attrNameLst>
                                          <p:attrName>ppt_x</p:attrName>
                                          <p:attrName>ppt_y</p:attrName>
                                        </p:attrNameLst>
                                      </p:cBhvr>
                                      <p:rCtr x="3594" y="1042"/>
                                    </p:animMotion>
                                  </p:childTnLst>
                                </p:cTn>
                              </p:par>
                              <p:par>
                                <p:cTn id="46" presetID="0" presetClass="path" presetSubtype="0" accel="50000" decel="50000" fill="hold" grpId="2" nodeType="withEffect">
                                  <p:stCondLst>
                                    <p:cond delay="0"/>
                                  </p:stCondLst>
                                  <p:childTnLst>
                                    <p:animMotion origin="layout" path="M -3.33333E-6 -3.7037E-6 C -0.00295 0.00672 -0.00086 0.03403 -0.01701 0.04352 C -0.03333 0.05301 -0.05173 0.05394 -0.09687 0.05579 C -0.14218 0.05764 -0.22135 0.05463 -0.28906 0.0544 C -0.35746 0.05417 -0.44409 0.0544 -0.50434 0.05463 C -0.56458 0.05486 -0.61354 0.05533 -0.64965 0.05625 C -0.68559 0.05718 -0.70312 0.05718 -0.72152 0.05973 C -0.73993 0.06227 -0.75069 0.06135 -0.75989 0.07107 C -0.76909 0.08079 -0.77326 0.10834 -0.77673 0.11806 " pathEditMode="relative" rAng="0" ptsTypes="AAAAAAAAA">
                                      <p:cBhvr>
                                        <p:cTn id="47" dur="2000" fill="hold"/>
                                        <p:tgtEl>
                                          <p:spTgt spid="9"/>
                                        </p:tgtEl>
                                        <p:attrNameLst>
                                          <p:attrName>ppt_x</p:attrName>
                                          <p:attrName>ppt_y</p:attrName>
                                        </p:attrNameLst>
                                      </p:cBhvr>
                                      <p:rCtr x="-38837" y="5903"/>
                                    </p:animMotion>
                                  </p:childTnLst>
                                </p:cTn>
                              </p:par>
                              <p:par>
                                <p:cTn id="48" presetID="0" presetClass="path" presetSubtype="0" accel="50000" decel="50000" fill="hold" grpId="2" nodeType="withEffect">
                                  <p:stCondLst>
                                    <p:cond delay="0"/>
                                  </p:stCondLst>
                                  <p:childTnLst>
                                    <p:animMotion origin="layout" path="M 3.33333E-6 4.44444E-6 L 0.071 0.0206 " pathEditMode="relative" rAng="0" ptsTypes="AA">
                                      <p:cBhvr>
                                        <p:cTn id="49" dur="2000" fill="hold"/>
                                        <p:tgtEl>
                                          <p:spTgt spid="12"/>
                                        </p:tgtEl>
                                        <p:attrNameLst>
                                          <p:attrName>ppt_x</p:attrName>
                                          <p:attrName>ppt_y</p:attrName>
                                        </p:attrNameLst>
                                      </p:cBhvr>
                                      <p:rCtr x="3542" y="1019"/>
                                    </p:animMotion>
                                  </p:childTnLst>
                                </p:cTn>
                              </p:par>
                              <p:par>
                                <p:cTn id="50" presetID="0" presetClass="path" presetSubtype="0" accel="50000" decel="50000" fill="hold" grpId="2" nodeType="withEffect">
                                  <p:stCondLst>
                                    <p:cond delay="0"/>
                                  </p:stCondLst>
                                  <p:childTnLst>
                                    <p:animMotion origin="layout" path="M -3.33333E-6 1.48148E-6 C 0.00174 0.01944 0.00365 0.03912 -3.33333E-6 0.06366 C -0.00364 0.08819 -0.00208 0.12546 -0.0217 0.14653 C -0.04132 0.16759 -0.07465 0.18102 -0.11718 0.19004 C -0.15972 0.19907 -0.22309 0.19861 -0.27795 0.20023 C -0.33264 0.20185 -0.40573 0.20139 -0.44514 0.20023 C -0.48455 0.19907 -0.49566 0.19815 -0.5151 0.19329 C -0.5342 0.18842 -0.55 0.18287 -0.56059 0.17037 C -0.57135 0.15787 -0.57621 0.13542 -0.5776 0.11898 " pathEditMode="relative" rAng="0" ptsTypes="AAAAAAAAA">
                                      <p:cBhvr>
                                        <p:cTn id="51" dur="2000" fill="hold"/>
                                        <p:tgtEl>
                                          <p:spTgt spid="11"/>
                                        </p:tgtEl>
                                        <p:attrNameLst>
                                          <p:attrName>ppt_x</p:attrName>
                                          <p:attrName>ppt_y</p:attrName>
                                        </p:attrNameLst>
                                      </p:cBhvr>
                                      <p:rCtr x="-28785" y="10069"/>
                                    </p:animMotion>
                                  </p:childTnLst>
                                </p:cTn>
                              </p:par>
                              <p:par>
                                <p:cTn id="52" presetID="10" presetClass="exit" presetSubtype="0" fill="hold" grpId="1" nodeType="withEffect">
                                  <p:stCondLst>
                                    <p:cond delay="0"/>
                                  </p:stCondLst>
                                  <p:childTnLst>
                                    <p:animEffect transition="out" filter="fade">
                                      <p:cBhvr>
                                        <p:cTn id="53" dur="1750"/>
                                        <p:tgtEl>
                                          <p:spTgt spid="3074"/>
                                        </p:tgtEl>
                                      </p:cBhvr>
                                    </p:animEffect>
                                    <p:set>
                                      <p:cBhvr>
                                        <p:cTn id="54" dur="1" fill="hold">
                                          <p:stCondLst>
                                            <p:cond delay="1749"/>
                                          </p:stCondLst>
                                        </p:cTn>
                                        <p:tgtEl>
                                          <p:spTgt spid="3074"/>
                                        </p:tgtEl>
                                        <p:attrNameLst>
                                          <p:attrName>style.visibility</p:attrName>
                                        </p:attrNameLst>
                                      </p:cBhvr>
                                      <p:to>
                                        <p:strVal val="hidden"/>
                                      </p:to>
                                    </p:se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
                                        <p:tgtEl>
                                          <p:spTgt spid="8"/>
                                        </p:tgtEl>
                                      </p:cBhvr>
                                    </p:animEffec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23" presetClass="entr" presetSubtype="32"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strVal val="4*#ppt_w"/>
                                          </p:val>
                                        </p:tav>
                                        <p:tav tm="100000">
                                          <p:val>
                                            <p:strVal val="#ppt_w"/>
                                          </p:val>
                                        </p:tav>
                                      </p:tavLst>
                                    </p:anim>
                                    <p:anim calcmode="lin" valueType="num">
                                      <p:cBhvr>
                                        <p:cTn id="90" dur="500" fill="hold"/>
                                        <p:tgtEl>
                                          <p:spTgt spid="7"/>
                                        </p:tgtEl>
                                        <p:attrNameLst>
                                          <p:attrName>ppt_h</p:attrName>
                                        </p:attrNameLst>
                                      </p:cBhvr>
                                      <p:tavLst>
                                        <p:tav tm="0">
                                          <p:val>
                                            <p:strVal val="4*#ppt_h"/>
                                          </p:val>
                                        </p:tav>
                                        <p:tav tm="100000">
                                          <p:val>
                                            <p:strVal val="#ppt_h"/>
                                          </p:val>
                                        </p:tav>
                                      </p:tavLst>
                                    </p:anim>
                                  </p:childTnLst>
                                </p:cTn>
                              </p:par>
                              <p:par>
                                <p:cTn id="91" presetID="10" presetClass="exit" presetSubtype="0" fill="hold" nodeType="withEffect">
                                  <p:stCondLst>
                                    <p:cond delay="0"/>
                                  </p:stCondLst>
                                  <p:childTnLst>
                                    <p:animEffect transition="out" filter="fade">
                                      <p:cBhvr>
                                        <p:cTn id="92" dur="500"/>
                                        <p:tgtEl>
                                          <p:spTgt spid="2"/>
                                        </p:tgtEl>
                                      </p:cBhvr>
                                    </p:animEffect>
                                    <p:set>
                                      <p:cBhvr>
                                        <p:cTn id="93" dur="1" fill="hold">
                                          <p:stCondLst>
                                            <p:cond delay="499"/>
                                          </p:stCondLst>
                                        </p:cTn>
                                        <p:tgtEl>
                                          <p:spTgt spid="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0"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dissolve">
                                      <p:cBhvr>
                                        <p:cTn id="98" dur="500">
                                          <p:stCondLst>
                                            <p:cond delay="0"/>
                                          </p:stCondLst>
                                        </p:cTn>
                                        <p:tgtEl>
                                          <p:spTgt spid="13"/>
                                        </p:tgtEl>
                                      </p:cBhvr>
                                    </p:animEffect>
                                    <p:anim to="" calcmode="lin" valueType="num">
                                      <p:cBhvr>
                                        <p:cTn id="99"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100"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8" grpId="0" animBg="1"/>
      <p:bldP spid="8" grpId="0"/>
      <p:bldP spid="4" grpId="0"/>
      <p:bldP spid="7" grpId="0"/>
      <p:bldP spid="9" grpId="0"/>
      <p:bldP spid="9" grpId="1"/>
      <p:bldP spid="9" grpId="2"/>
      <p:bldP spid="10" grpId="0"/>
      <p:bldP spid="10" grpId="1"/>
      <p:bldP spid="10" grpId="2"/>
      <p:bldP spid="11" grpId="0"/>
      <p:bldP spid="11" grpId="1"/>
      <p:bldP spid="11" grpId="2"/>
      <p:bldP spid="12" grpId="0"/>
      <p:bldP spid="12" grpId="1"/>
      <p:bldP spid="12" grpId="2"/>
      <p:bldP spid="13" grpId="0"/>
      <p:bldP spid="14" grpId="0"/>
      <p:bldP spid="14" grpId="1"/>
      <p:bldP spid="14" grpId="2"/>
      <p:bldP spid="16" grpId="0"/>
      <p:bldP spid="16" grpId="1"/>
      <p:bldP spid="16" grpId="2"/>
      <p:bldP spid="15" grpId="0"/>
      <p:bldP spid="15" grpId="1"/>
      <p:bldP spid="15"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44A8D-D143-449B-9958-F033A9A1DF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67"/>
          <a:stretch/>
        </p:blipFill>
        <p:spPr>
          <a:xfrm>
            <a:off x="-1" y="0"/>
            <a:ext cx="2325857" cy="1744394"/>
          </a:xfrm>
          <a:prstGeom prst="rect">
            <a:avLst/>
          </a:prstGeom>
        </p:spPr>
      </p:pic>
      <p:pic>
        <p:nvPicPr>
          <p:cNvPr id="3" name="Picture 1">
            <a:extLst>
              <a:ext uri="{FF2B5EF4-FFF2-40B4-BE49-F238E27FC236}">
                <a16:creationId xmlns:a16="http://schemas.microsoft.com/office/drawing/2014/main" id="{54035371-49A2-4764-9664-A55531094EB0}"/>
              </a:ext>
            </a:extLst>
          </p:cNvPr>
          <p:cNvPicPr>
            <a:picLocks noChangeAspect="1"/>
          </p:cNvPicPr>
          <p:nvPr/>
        </p:nvPicPr>
        <p:blipFill rotWithShape="1">
          <a:blip r:embed="rId4">
            <a:extLst>
              <a:ext uri="{28A0092B-C50C-407E-A947-70E740481C1C}">
                <a14:useLocalDpi xmlns:a14="http://schemas.microsoft.com/office/drawing/2010/main" val="0"/>
              </a:ext>
            </a:extLst>
          </a:blip>
          <a:srcRect r="4000"/>
          <a:stretch/>
        </p:blipFill>
        <p:spPr>
          <a:xfrm>
            <a:off x="2307101" y="0"/>
            <a:ext cx="2321170" cy="1744394"/>
          </a:xfrm>
          <a:prstGeom prst="rect">
            <a:avLst/>
          </a:prstGeom>
        </p:spPr>
      </p:pic>
      <p:pic>
        <p:nvPicPr>
          <p:cNvPr id="5" name="Picture 5">
            <a:extLst>
              <a:ext uri="{FF2B5EF4-FFF2-40B4-BE49-F238E27FC236}">
                <a16:creationId xmlns:a16="http://schemas.microsoft.com/office/drawing/2014/main" id="{25ECFD30-EF3E-4B5F-95CD-66477AEE8D5B}"/>
              </a:ext>
            </a:extLst>
          </p:cNvPr>
          <p:cNvPicPr>
            <a:picLocks noChangeAspect="1"/>
          </p:cNvPicPr>
          <p:nvPr/>
        </p:nvPicPr>
        <p:blipFill rotWithShape="1">
          <a:blip r:embed="rId5">
            <a:extLst>
              <a:ext uri="{28A0092B-C50C-407E-A947-70E740481C1C}">
                <a14:useLocalDpi xmlns:a14="http://schemas.microsoft.com/office/drawing/2010/main" val="0"/>
              </a:ext>
            </a:extLst>
          </a:blip>
          <a:srcRect r="4000" b="4000"/>
          <a:stretch/>
        </p:blipFill>
        <p:spPr>
          <a:xfrm>
            <a:off x="4628271" y="0"/>
            <a:ext cx="2250832" cy="1744394"/>
          </a:xfrm>
          <a:prstGeom prst="rect">
            <a:avLst/>
          </a:prstGeom>
        </p:spPr>
      </p:pic>
      <p:pic>
        <p:nvPicPr>
          <p:cNvPr id="19" name="Picture 1">
            <a:extLst>
              <a:ext uri="{FF2B5EF4-FFF2-40B4-BE49-F238E27FC236}">
                <a16:creationId xmlns:a16="http://schemas.microsoft.com/office/drawing/2014/main" id="{1F23A2F7-A0FD-4DC3-97DC-2C1C151375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9" t="1087" r="819" b="1087"/>
          <a:stretch/>
        </p:blipFill>
        <p:spPr>
          <a:xfrm>
            <a:off x="6858000" y="0"/>
            <a:ext cx="2286000" cy="1803400"/>
          </a:xfrm>
          <a:prstGeom prst="rect">
            <a:avLst/>
          </a:prstGeom>
        </p:spPr>
      </p:pic>
      <p:pic>
        <p:nvPicPr>
          <p:cNvPr id="7" name="Picture 1">
            <a:extLst>
              <a:ext uri="{FF2B5EF4-FFF2-40B4-BE49-F238E27FC236}">
                <a16:creationId xmlns:a16="http://schemas.microsoft.com/office/drawing/2014/main" id="{AA6A8C8C-E5B4-48C3-9C95-F7028476AB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945" r="4883"/>
          <a:stretch/>
        </p:blipFill>
        <p:spPr>
          <a:xfrm>
            <a:off x="0" y="1739675"/>
            <a:ext cx="2293034" cy="1725234"/>
          </a:xfrm>
          <a:prstGeom prst="rect">
            <a:avLst/>
          </a:prstGeom>
        </p:spPr>
      </p:pic>
      <p:pic>
        <p:nvPicPr>
          <p:cNvPr id="8" name="Picture 3">
            <a:extLst>
              <a:ext uri="{FF2B5EF4-FFF2-40B4-BE49-F238E27FC236}">
                <a16:creationId xmlns:a16="http://schemas.microsoft.com/office/drawing/2014/main" id="{3B3A0E73-56B0-40AB-A059-681EFB59CA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906" y="1739675"/>
            <a:ext cx="2324297" cy="1724341"/>
          </a:xfrm>
          <a:prstGeom prst="rect">
            <a:avLst/>
          </a:prstGeom>
        </p:spPr>
      </p:pic>
      <p:pic>
        <p:nvPicPr>
          <p:cNvPr id="9" name="Picture 1">
            <a:extLst>
              <a:ext uri="{FF2B5EF4-FFF2-40B4-BE49-F238E27FC236}">
                <a16:creationId xmlns:a16="http://schemas.microsoft.com/office/drawing/2014/main" id="{B54DF9C1-53F1-48A9-AF9C-E164D905B2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5034" y="1739675"/>
            <a:ext cx="2278966" cy="1735045"/>
          </a:xfrm>
          <a:prstGeom prst="rect">
            <a:avLst/>
          </a:prstGeom>
        </p:spPr>
      </p:pic>
      <p:pic>
        <p:nvPicPr>
          <p:cNvPr id="10" name="Picture 1">
            <a:extLst>
              <a:ext uri="{FF2B5EF4-FFF2-40B4-BE49-F238E27FC236}">
                <a16:creationId xmlns:a16="http://schemas.microsoft.com/office/drawing/2014/main" id="{623278FA-AF02-44F0-A6EC-BBD6756223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4257" y="1739675"/>
            <a:ext cx="2250777" cy="1720977"/>
          </a:xfrm>
          <a:prstGeom prst="rect">
            <a:avLst/>
          </a:prstGeom>
        </p:spPr>
      </p:pic>
      <p:pic>
        <p:nvPicPr>
          <p:cNvPr id="11" name="Picture 2">
            <a:extLst>
              <a:ext uri="{FF2B5EF4-FFF2-40B4-BE49-F238E27FC236}">
                <a16:creationId xmlns:a16="http://schemas.microsoft.com/office/drawing/2014/main" id="{4D40020A-CE40-4D8E-AD36-DD230A0B52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4376"/>
          <a:stretch/>
        </p:blipFill>
        <p:spPr>
          <a:xfrm>
            <a:off x="0" y="3460649"/>
            <a:ext cx="2271676" cy="1699197"/>
          </a:xfrm>
          <a:prstGeom prst="rect">
            <a:avLst/>
          </a:prstGeom>
        </p:spPr>
      </p:pic>
      <p:pic>
        <p:nvPicPr>
          <p:cNvPr id="12" name="Picture 1">
            <a:extLst>
              <a:ext uri="{FF2B5EF4-FFF2-40B4-BE49-F238E27FC236}">
                <a16:creationId xmlns:a16="http://schemas.microsoft.com/office/drawing/2014/main" id="{FD73D866-C822-4544-BC9B-A3EFFFC1EC0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1159" t="12227" r="20348" b="11980"/>
          <a:stretch/>
        </p:blipFill>
        <p:spPr>
          <a:xfrm>
            <a:off x="6794695" y="3460649"/>
            <a:ext cx="2351274" cy="1702191"/>
          </a:xfrm>
          <a:prstGeom prst="rect">
            <a:avLst/>
          </a:prstGeom>
        </p:spPr>
      </p:pic>
      <p:pic>
        <p:nvPicPr>
          <p:cNvPr id="13" name="Picture 1">
            <a:extLst>
              <a:ext uri="{FF2B5EF4-FFF2-40B4-BE49-F238E27FC236}">
                <a16:creationId xmlns:a16="http://schemas.microsoft.com/office/drawing/2014/main" id="{3A92C8E6-0D21-4B99-A2D0-E8F0B0D4099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355" t="1099" r="6409" b="29862"/>
          <a:stretch/>
        </p:blipFill>
        <p:spPr>
          <a:xfrm>
            <a:off x="4515729" y="3460649"/>
            <a:ext cx="2278967" cy="1698674"/>
          </a:xfrm>
          <a:prstGeom prst="rect">
            <a:avLst/>
          </a:prstGeom>
        </p:spPr>
      </p:pic>
      <p:pic>
        <p:nvPicPr>
          <p:cNvPr id="14" name="Picture 1">
            <a:extLst>
              <a:ext uri="{FF2B5EF4-FFF2-40B4-BE49-F238E27FC236}">
                <a16:creationId xmlns:a16="http://schemas.microsoft.com/office/drawing/2014/main" id="{FC346ABD-4FE9-41C3-991A-912CF986631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720" r="5197"/>
          <a:stretch/>
        </p:blipFill>
        <p:spPr>
          <a:xfrm>
            <a:off x="2264899" y="3460649"/>
            <a:ext cx="2269590" cy="1702193"/>
          </a:xfrm>
          <a:prstGeom prst="rect">
            <a:avLst/>
          </a:prstGeom>
        </p:spPr>
      </p:pic>
      <p:pic>
        <p:nvPicPr>
          <p:cNvPr id="15" name="Picture 1">
            <a:extLst>
              <a:ext uri="{FF2B5EF4-FFF2-40B4-BE49-F238E27FC236}">
                <a16:creationId xmlns:a16="http://schemas.microsoft.com/office/drawing/2014/main" id="{7EFF516D-334B-48DE-B0D0-E976BE16F1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1588" y="5176911"/>
            <a:ext cx="2220074" cy="1681089"/>
          </a:xfrm>
          <a:prstGeom prst="rect">
            <a:avLst/>
          </a:prstGeom>
        </p:spPr>
      </p:pic>
      <p:pic>
        <p:nvPicPr>
          <p:cNvPr id="16" name="Picture 1">
            <a:extLst>
              <a:ext uri="{FF2B5EF4-FFF2-40B4-BE49-F238E27FC236}">
                <a16:creationId xmlns:a16="http://schemas.microsoft.com/office/drawing/2014/main" id="{925FAC47-AA52-4E1B-B8AA-E957FCB606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887" y="5278629"/>
            <a:ext cx="1212167" cy="1579371"/>
          </a:xfrm>
          <a:prstGeom prst="rect">
            <a:avLst/>
          </a:prstGeom>
        </p:spPr>
      </p:pic>
      <p:pic>
        <p:nvPicPr>
          <p:cNvPr id="17" name="Picture 1">
            <a:extLst>
              <a:ext uri="{FF2B5EF4-FFF2-40B4-BE49-F238E27FC236}">
                <a16:creationId xmlns:a16="http://schemas.microsoft.com/office/drawing/2014/main" id="{1EE1916E-64EE-4003-A7CD-77865F6067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08763" y="5134707"/>
            <a:ext cx="2335237" cy="1723293"/>
          </a:xfrm>
          <a:prstGeom prst="rect">
            <a:avLst/>
          </a:prstGeom>
        </p:spPr>
      </p:pic>
      <p:pic>
        <p:nvPicPr>
          <p:cNvPr id="18" name="Picture 1">
            <a:extLst>
              <a:ext uri="{FF2B5EF4-FFF2-40B4-BE49-F238E27FC236}">
                <a16:creationId xmlns:a16="http://schemas.microsoft.com/office/drawing/2014/main" id="{A1C32EF7-5C0B-452F-9540-D4736DF291A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1662" y="5153538"/>
            <a:ext cx="2307102" cy="1704462"/>
          </a:xfrm>
          <a:prstGeom prst="rect">
            <a:avLst/>
          </a:prstGeom>
        </p:spPr>
      </p:pic>
    </p:spTree>
    <p:extLst>
      <p:ext uri="{BB962C8B-B14F-4D97-AF65-F5344CB8AC3E}">
        <p14:creationId xmlns:p14="http://schemas.microsoft.com/office/powerpoint/2010/main" val="3443508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
            <a:ext cx="9144000" cy="6999412"/>
          </a:xfrm>
          <a:prstGeom prst="rect">
            <a:avLst/>
          </a:prstGeom>
        </p:spPr>
      </p:pic>
      <p:sp>
        <p:nvSpPr>
          <p:cNvPr id="4" name="Content Placeholder 2"/>
          <p:cNvSpPr txBox="1">
            <a:spLocks/>
          </p:cNvSpPr>
          <p:nvPr/>
        </p:nvSpPr>
        <p:spPr>
          <a:xfrm>
            <a:off x="762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Good intensions are not always realized in action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What we don’t do for God should cause remorse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Forgetting knowledge of God is what destroys souls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Professing to know God is not always honorable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the spirit of an antichrist a liar denies Christ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Not confessing Jesus Christ in the flesh is not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Not abiding in Christ’s doctrine dismisses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Disobedient self-seekers invite God’s own wrath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Evil forever separates from God in the second death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People reject God’s commands in favor of tradition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Instructions received show how we ought to walk</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Rejecting the call to holiness rejects God Himself</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Not obeying the gospel or knowing God damns one</a:t>
            </a: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3276904">
            <a:off x="-928666" y="1267218"/>
            <a:ext cx="10456756" cy="445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isometricTopUp"/>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76200" dist="50800" dir="5400000" algn="tl" rotWithShape="0">
                    <a:srgbClr val="000000">
                      <a:alpha val="65000"/>
                    </a:srgbClr>
                  </a:outerShdw>
                </a:effectLst>
                <a:latin typeface="Calibri" panose="020F0502020204030204" pitchFamily="34" charset="0"/>
              </a:rPr>
              <a:t>God looks for a </a:t>
            </a:r>
            <a:r>
              <a:rPr lang="en-US" sz="8800" b="1" spc="50" dirty="0">
                <a:ln w="11430"/>
                <a:gradFill>
                  <a:gsLst>
                    <a:gs pos="0">
                      <a:srgbClr val="CCCCFF"/>
                    </a:gs>
                    <a:gs pos="26000">
                      <a:srgbClr val="FF0066"/>
                    </a:gs>
                    <a:gs pos="55000">
                      <a:srgbClr val="C00000"/>
                    </a:gs>
                    <a:gs pos="72000">
                      <a:srgbClr val="FF0000"/>
                    </a:gs>
                    <a:gs pos="82001">
                      <a:srgbClr val="FF0066"/>
                    </a:gs>
                    <a:gs pos="100000">
                      <a:srgbClr val="CCCCFF"/>
                    </a:gs>
                  </a:gsLst>
                  <a:lin ang="5400000" scaled="0"/>
                </a:gradFill>
                <a:effectLst>
                  <a:glow rad="50800">
                    <a:schemeClr val="tx1"/>
                  </a:glow>
                  <a:outerShdw blurRad="76200" dist="50800" dir="5400000" algn="tl" rotWithShape="0">
                    <a:srgbClr val="000000">
                      <a:alpha val="65000"/>
                    </a:srgbClr>
                  </a:outerShdw>
                </a:effectLst>
                <a:latin typeface="Calibri" panose="020F0502020204030204" pitchFamily="34" charset="0"/>
              </a:rPr>
              <a:t>heart</a:t>
            </a:r>
            <a:r>
              <a:rPr lang="en-US" sz="88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76200" dist="50800" dir="5400000" algn="tl" rotWithShape="0">
                    <a:srgbClr val="000000">
                      <a:alpha val="65000"/>
                    </a:srgbClr>
                  </a:outerShdw>
                </a:effectLst>
                <a:latin typeface="Calibri" panose="020F0502020204030204" pitchFamily="34" charset="0"/>
              </a:rPr>
              <a:t> </a:t>
            </a:r>
          </a:p>
          <a:p>
            <a:pPr algn="ctr"/>
            <a:r>
              <a:rPr lang="en-US" sz="88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76200" dist="50800" dir="5400000" algn="tl" rotWithShape="0">
                    <a:srgbClr val="000000">
                      <a:alpha val="65000"/>
                    </a:srgbClr>
                  </a:outerShdw>
                </a:effectLst>
                <a:latin typeface="Calibri" panose="020F0502020204030204" pitchFamily="34" charset="0"/>
              </a:rPr>
              <a:t>to rise back to Him</a:t>
            </a:r>
            <a:endParaRPr lang="en-US" sz="88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7" name="Title 1"/>
          <p:cNvSpPr>
            <a:spLocks noGrp="1"/>
          </p:cNvSpPr>
          <p:nvPr>
            <p:ph type="title"/>
          </p:nvPr>
        </p:nvSpPr>
        <p:spPr>
          <a:xfrm>
            <a:off x="2895600" y="2362200"/>
            <a:ext cx="3352800" cy="1600200"/>
          </a:xfrm>
        </p:spPr>
        <p:txBody>
          <a:bodyPr/>
          <a:lstStyle/>
          <a:p>
            <a:r>
              <a:rPr lang="en-US" sz="6600" dirty="0">
                <a:effectLst>
                  <a:glow rad="38100">
                    <a:schemeClr val="accent5">
                      <a:lumMod val="90000"/>
                    </a:schemeClr>
                  </a:glow>
                </a:effectLst>
                <a:latin typeface="AR DELANEY" panose="02000000000000000000" pitchFamily="2" charset="0"/>
              </a:rPr>
              <a:t>HOPE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0" y="3488820"/>
            <a:ext cx="9144000" cy="3499706"/>
          </a:xfrm>
          <a:prstGeom prst="rect">
            <a:avLst/>
          </a:prstGeom>
        </p:spPr>
      </p:pic>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2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2000">
                                          <p:stCondLst>
                                            <p:cond delay="0"/>
                                          </p:stCondLst>
                                        </p:cTn>
                                        <p:tgtEl>
                                          <p:spTgt spid="5"/>
                                        </p:tgtEl>
                                      </p:cBhvr>
                                    </p:animEffect>
                                    <p:anim to="" calcmode="lin" valueType="num">
                                      <p:cBhvr>
                                        <p:cTn id="99" dur="20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20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999"/>
                                          </p:stCondLst>
                                        </p:cTn>
                                        <p:tgtEl>
                                          <p:spTgt spid="5"/>
                                        </p:tgtEl>
                                        <p:attrNameLst>
                                          <p:attrName>style.visibility</p:attrName>
                                        </p:attrNameLst>
                                      </p:cBhvr>
                                      <p:to>
                                        <p:strVal val="hidden"/>
                                      </p:to>
                                    </p:set>
                                    <p:animEffect transition="out" filter="dissolve">
                                      <p:cBhvr>
                                        <p:cTn id="132" dur="2000">
                                          <p:stCondLst>
                                            <p:cond delay="0"/>
                                          </p:stCondLst>
                                        </p:cTn>
                                        <p:tgtEl>
                                          <p:spTgt spid="5"/>
                                        </p:tgtEl>
                                      </p:cBhvr>
                                    </p:animEffect>
                                    <p:anim to="" calcmode="lin" valueType="num">
                                      <p:cBhvr>
                                        <p:cTn id="133" dur="2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2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135" presetID="6" presetClass="emph" presetSubtype="0" fill="hold" grpId="2" nodeType="withEffect">
                                  <p:stCondLst>
                                    <p:cond delay="300"/>
                                  </p:stCondLst>
                                  <p:childTnLst>
                                    <p:animScale>
                                      <p:cBhvr>
                                        <p:cTn id="136" dur="2000" fill="hold"/>
                                        <p:tgtEl>
                                          <p:spTgt spid="5"/>
                                        </p:tgtEl>
                                      </p:cBhvr>
                                      <p:by x="10000" y="10000"/>
                                    </p:animScale>
                                  </p:childTnLst>
                                </p:cTn>
                              </p:par>
                            </p:childTnLst>
                          </p:cTn>
                        </p:par>
                        <p:par>
                          <p:cTn id="137" fill="hold">
                            <p:stCondLst>
                              <p:cond delay="4300"/>
                            </p:stCondLst>
                            <p:childTnLst>
                              <p:par>
                                <p:cTn id="138" presetID="23" presetClass="exit" presetSubtype="32" fill="hold" nodeType="afterEffect">
                                  <p:stCondLst>
                                    <p:cond delay="0"/>
                                  </p:stCondLst>
                                  <p:childTnLst>
                                    <p:anim calcmode="lin" valueType="num">
                                      <p:cBhvr>
                                        <p:cTn id="139" dur="1750"/>
                                        <p:tgtEl>
                                          <p:spTgt spid="4">
                                            <p:txEl>
                                              <p:pRg st="0" end="0"/>
                                            </p:txEl>
                                          </p:spTgt>
                                        </p:tgtEl>
                                        <p:attrNameLst>
                                          <p:attrName>ppt_w</p:attrName>
                                        </p:attrNameLst>
                                      </p:cBhvr>
                                      <p:tavLst>
                                        <p:tav tm="0">
                                          <p:val>
                                            <p:strVal val="ppt_w"/>
                                          </p:val>
                                        </p:tav>
                                        <p:tav tm="100000">
                                          <p:val>
                                            <p:fltVal val="0"/>
                                          </p:val>
                                        </p:tav>
                                      </p:tavLst>
                                    </p:anim>
                                    <p:anim calcmode="lin" valueType="num">
                                      <p:cBhvr>
                                        <p:cTn id="140" dur="1750"/>
                                        <p:tgtEl>
                                          <p:spTgt spid="4">
                                            <p:txEl>
                                              <p:pRg st="0" end="0"/>
                                            </p:txEl>
                                          </p:spTgt>
                                        </p:tgtEl>
                                        <p:attrNameLst>
                                          <p:attrName>ppt_h</p:attrName>
                                        </p:attrNameLst>
                                      </p:cBhvr>
                                      <p:tavLst>
                                        <p:tav tm="0">
                                          <p:val>
                                            <p:strVal val="ppt_h"/>
                                          </p:val>
                                        </p:tav>
                                        <p:tav tm="100000">
                                          <p:val>
                                            <p:fltVal val="0"/>
                                          </p:val>
                                        </p:tav>
                                      </p:tavLst>
                                    </p:anim>
                                    <p:set>
                                      <p:cBhvr>
                                        <p:cTn id="141" dur="1" fill="hold">
                                          <p:stCondLst>
                                            <p:cond delay="1749"/>
                                          </p:stCondLst>
                                        </p:cTn>
                                        <p:tgtEl>
                                          <p:spTgt spid="4">
                                            <p:txEl>
                                              <p:pRg st="0" end="0"/>
                                            </p:txEl>
                                          </p:spTgt>
                                        </p:tgtEl>
                                        <p:attrNameLst>
                                          <p:attrName>style.visibility</p:attrName>
                                        </p:attrNameLst>
                                      </p:cBhvr>
                                      <p:to>
                                        <p:strVal val="hidden"/>
                                      </p:to>
                                    </p:set>
                                  </p:childTnLst>
                                </p:cTn>
                              </p:par>
                              <p:par>
                                <p:cTn id="142" presetID="23" presetClass="exit" presetSubtype="32" fill="hold" nodeType="withEffect">
                                  <p:stCondLst>
                                    <p:cond delay="0"/>
                                  </p:stCondLst>
                                  <p:childTnLst>
                                    <p:anim calcmode="lin" valueType="num">
                                      <p:cBhvr>
                                        <p:cTn id="143" dur="1750"/>
                                        <p:tgtEl>
                                          <p:spTgt spid="4">
                                            <p:txEl>
                                              <p:pRg st="1" end="1"/>
                                            </p:txEl>
                                          </p:spTgt>
                                        </p:tgtEl>
                                        <p:attrNameLst>
                                          <p:attrName>ppt_w</p:attrName>
                                        </p:attrNameLst>
                                      </p:cBhvr>
                                      <p:tavLst>
                                        <p:tav tm="0">
                                          <p:val>
                                            <p:strVal val="ppt_w"/>
                                          </p:val>
                                        </p:tav>
                                        <p:tav tm="100000">
                                          <p:val>
                                            <p:fltVal val="0"/>
                                          </p:val>
                                        </p:tav>
                                      </p:tavLst>
                                    </p:anim>
                                    <p:anim calcmode="lin" valueType="num">
                                      <p:cBhvr>
                                        <p:cTn id="144" dur="1750"/>
                                        <p:tgtEl>
                                          <p:spTgt spid="4">
                                            <p:txEl>
                                              <p:pRg st="1" end="1"/>
                                            </p:txEl>
                                          </p:spTgt>
                                        </p:tgtEl>
                                        <p:attrNameLst>
                                          <p:attrName>ppt_h</p:attrName>
                                        </p:attrNameLst>
                                      </p:cBhvr>
                                      <p:tavLst>
                                        <p:tav tm="0">
                                          <p:val>
                                            <p:strVal val="ppt_h"/>
                                          </p:val>
                                        </p:tav>
                                        <p:tav tm="100000">
                                          <p:val>
                                            <p:fltVal val="0"/>
                                          </p:val>
                                        </p:tav>
                                      </p:tavLst>
                                    </p:anim>
                                    <p:set>
                                      <p:cBhvr>
                                        <p:cTn id="145" dur="1" fill="hold">
                                          <p:stCondLst>
                                            <p:cond delay="1749"/>
                                          </p:stCondLst>
                                        </p:cTn>
                                        <p:tgtEl>
                                          <p:spTgt spid="4">
                                            <p:txEl>
                                              <p:pRg st="1" end="1"/>
                                            </p:txEl>
                                          </p:spTgt>
                                        </p:tgtEl>
                                        <p:attrNameLst>
                                          <p:attrName>style.visibility</p:attrName>
                                        </p:attrNameLst>
                                      </p:cBhvr>
                                      <p:to>
                                        <p:strVal val="hidden"/>
                                      </p:to>
                                    </p:set>
                                  </p:childTnLst>
                                </p:cTn>
                              </p:par>
                              <p:par>
                                <p:cTn id="146" presetID="23" presetClass="exit" presetSubtype="32" fill="hold" nodeType="withEffect">
                                  <p:stCondLst>
                                    <p:cond delay="0"/>
                                  </p:stCondLst>
                                  <p:childTnLst>
                                    <p:anim calcmode="lin" valueType="num">
                                      <p:cBhvr>
                                        <p:cTn id="147" dur="1750"/>
                                        <p:tgtEl>
                                          <p:spTgt spid="4">
                                            <p:txEl>
                                              <p:pRg st="2" end="2"/>
                                            </p:txEl>
                                          </p:spTgt>
                                        </p:tgtEl>
                                        <p:attrNameLst>
                                          <p:attrName>ppt_w</p:attrName>
                                        </p:attrNameLst>
                                      </p:cBhvr>
                                      <p:tavLst>
                                        <p:tav tm="0">
                                          <p:val>
                                            <p:strVal val="ppt_w"/>
                                          </p:val>
                                        </p:tav>
                                        <p:tav tm="100000">
                                          <p:val>
                                            <p:fltVal val="0"/>
                                          </p:val>
                                        </p:tav>
                                      </p:tavLst>
                                    </p:anim>
                                    <p:anim calcmode="lin" valueType="num">
                                      <p:cBhvr>
                                        <p:cTn id="148" dur="1750"/>
                                        <p:tgtEl>
                                          <p:spTgt spid="4">
                                            <p:txEl>
                                              <p:pRg st="2" end="2"/>
                                            </p:txEl>
                                          </p:spTgt>
                                        </p:tgtEl>
                                        <p:attrNameLst>
                                          <p:attrName>ppt_h</p:attrName>
                                        </p:attrNameLst>
                                      </p:cBhvr>
                                      <p:tavLst>
                                        <p:tav tm="0">
                                          <p:val>
                                            <p:strVal val="ppt_h"/>
                                          </p:val>
                                        </p:tav>
                                        <p:tav tm="100000">
                                          <p:val>
                                            <p:fltVal val="0"/>
                                          </p:val>
                                        </p:tav>
                                      </p:tavLst>
                                    </p:anim>
                                    <p:set>
                                      <p:cBhvr>
                                        <p:cTn id="149" dur="1" fill="hold">
                                          <p:stCondLst>
                                            <p:cond delay="1749"/>
                                          </p:stCondLst>
                                        </p:cTn>
                                        <p:tgtEl>
                                          <p:spTgt spid="4">
                                            <p:txEl>
                                              <p:pRg st="2" end="2"/>
                                            </p:txEl>
                                          </p:spTgt>
                                        </p:tgtEl>
                                        <p:attrNameLst>
                                          <p:attrName>style.visibility</p:attrName>
                                        </p:attrNameLst>
                                      </p:cBhvr>
                                      <p:to>
                                        <p:strVal val="hidden"/>
                                      </p:to>
                                    </p:set>
                                  </p:childTnLst>
                                </p:cTn>
                              </p:par>
                              <p:par>
                                <p:cTn id="150" presetID="23" presetClass="exit" presetSubtype="32" fill="hold" nodeType="withEffect">
                                  <p:stCondLst>
                                    <p:cond delay="0"/>
                                  </p:stCondLst>
                                  <p:childTnLst>
                                    <p:anim calcmode="lin" valueType="num">
                                      <p:cBhvr>
                                        <p:cTn id="151" dur="1750"/>
                                        <p:tgtEl>
                                          <p:spTgt spid="4">
                                            <p:txEl>
                                              <p:pRg st="3" end="3"/>
                                            </p:txEl>
                                          </p:spTgt>
                                        </p:tgtEl>
                                        <p:attrNameLst>
                                          <p:attrName>ppt_w</p:attrName>
                                        </p:attrNameLst>
                                      </p:cBhvr>
                                      <p:tavLst>
                                        <p:tav tm="0">
                                          <p:val>
                                            <p:strVal val="ppt_w"/>
                                          </p:val>
                                        </p:tav>
                                        <p:tav tm="100000">
                                          <p:val>
                                            <p:fltVal val="0"/>
                                          </p:val>
                                        </p:tav>
                                      </p:tavLst>
                                    </p:anim>
                                    <p:anim calcmode="lin" valueType="num">
                                      <p:cBhvr>
                                        <p:cTn id="152" dur="1750"/>
                                        <p:tgtEl>
                                          <p:spTgt spid="4">
                                            <p:txEl>
                                              <p:pRg st="3" end="3"/>
                                            </p:txEl>
                                          </p:spTgt>
                                        </p:tgtEl>
                                        <p:attrNameLst>
                                          <p:attrName>ppt_h</p:attrName>
                                        </p:attrNameLst>
                                      </p:cBhvr>
                                      <p:tavLst>
                                        <p:tav tm="0">
                                          <p:val>
                                            <p:strVal val="ppt_h"/>
                                          </p:val>
                                        </p:tav>
                                        <p:tav tm="100000">
                                          <p:val>
                                            <p:fltVal val="0"/>
                                          </p:val>
                                        </p:tav>
                                      </p:tavLst>
                                    </p:anim>
                                    <p:set>
                                      <p:cBhvr>
                                        <p:cTn id="153" dur="1" fill="hold">
                                          <p:stCondLst>
                                            <p:cond delay="1749"/>
                                          </p:stCondLst>
                                        </p:cTn>
                                        <p:tgtEl>
                                          <p:spTgt spid="4">
                                            <p:txEl>
                                              <p:pRg st="3" end="3"/>
                                            </p:txEl>
                                          </p:spTgt>
                                        </p:tgtEl>
                                        <p:attrNameLst>
                                          <p:attrName>style.visibility</p:attrName>
                                        </p:attrNameLst>
                                      </p:cBhvr>
                                      <p:to>
                                        <p:strVal val="hidden"/>
                                      </p:to>
                                    </p:set>
                                  </p:childTnLst>
                                </p:cTn>
                              </p:par>
                              <p:par>
                                <p:cTn id="154" presetID="23" presetClass="exit" presetSubtype="32" fill="hold" nodeType="withEffect">
                                  <p:stCondLst>
                                    <p:cond delay="0"/>
                                  </p:stCondLst>
                                  <p:childTnLst>
                                    <p:anim calcmode="lin" valueType="num">
                                      <p:cBhvr>
                                        <p:cTn id="155" dur="1750"/>
                                        <p:tgtEl>
                                          <p:spTgt spid="4">
                                            <p:txEl>
                                              <p:pRg st="4" end="4"/>
                                            </p:txEl>
                                          </p:spTgt>
                                        </p:tgtEl>
                                        <p:attrNameLst>
                                          <p:attrName>ppt_w</p:attrName>
                                        </p:attrNameLst>
                                      </p:cBhvr>
                                      <p:tavLst>
                                        <p:tav tm="0">
                                          <p:val>
                                            <p:strVal val="ppt_w"/>
                                          </p:val>
                                        </p:tav>
                                        <p:tav tm="100000">
                                          <p:val>
                                            <p:fltVal val="0"/>
                                          </p:val>
                                        </p:tav>
                                      </p:tavLst>
                                    </p:anim>
                                    <p:anim calcmode="lin" valueType="num">
                                      <p:cBhvr>
                                        <p:cTn id="156" dur="1750"/>
                                        <p:tgtEl>
                                          <p:spTgt spid="4">
                                            <p:txEl>
                                              <p:pRg st="4" end="4"/>
                                            </p:txEl>
                                          </p:spTgt>
                                        </p:tgtEl>
                                        <p:attrNameLst>
                                          <p:attrName>ppt_h</p:attrName>
                                        </p:attrNameLst>
                                      </p:cBhvr>
                                      <p:tavLst>
                                        <p:tav tm="0">
                                          <p:val>
                                            <p:strVal val="ppt_h"/>
                                          </p:val>
                                        </p:tav>
                                        <p:tav tm="100000">
                                          <p:val>
                                            <p:fltVal val="0"/>
                                          </p:val>
                                        </p:tav>
                                      </p:tavLst>
                                    </p:anim>
                                    <p:set>
                                      <p:cBhvr>
                                        <p:cTn id="157" dur="1" fill="hold">
                                          <p:stCondLst>
                                            <p:cond delay="1749"/>
                                          </p:stCondLst>
                                        </p:cTn>
                                        <p:tgtEl>
                                          <p:spTgt spid="4">
                                            <p:txEl>
                                              <p:pRg st="4" end="4"/>
                                            </p:txEl>
                                          </p:spTgt>
                                        </p:tgtEl>
                                        <p:attrNameLst>
                                          <p:attrName>style.visibility</p:attrName>
                                        </p:attrNameLst>
                                      </p:cBhvr>
                                      <p:to>
                                        <p:strVal val="hidden"/>
                                      </p:to>
                                    </p:set>
                                  </p:childTnLst>
                                </p:cTn>
                              </p:par>
                              <p:par>
                                <p:cTn id="158" presetID="23" presetClass="exit" presetSubtype="32" fill="hold" nodeType="withEffect">
                                  <p:stCondLst>
                                    <p:cond delay="0"/>
                                  </p:stCondLst>
                                  <p:childTnLst>
                                    <p:anim calcmode="lin" valueType="num">
                                      <p:cBhvr>
                                        <p:cTn id="159" dur="1750"/>
                                        <p:tgtEl>
                                          <p:spTgt spid="4">
                                            <p:txEl>
                                              <p:pRg st="5" end="5"/>
                                            </p:txEl>
                                          </p:spTgt>
                                        </p:tgtEl>
                                        <p:attrNameLst>
                                          <p:attrName>ppt_w</p:attrName>
                                        </p:attrNameLst>
                                      </p:cBhvr>
                                      <p:tavLst>
                                        <p:tav tm="0">
                                          <p:val>
                                            <p:strVal val="ppt_w"/>
                                          </p:val>
                                        </p:tav>
                                        <p:tav tm="100000">
                                          <p:val>
                                            <p:fltVal val="0"/>
                                          </p:val>
                                        </p:tav>
                                      </p:tavLst>
                                    </p:anim>
                                    <p:anim calcmode="lin" valueType="num">
                                      <p:cBhvr>
                                        <p:cTn id="160" dur="1750"/>
                                        <p:tgtEl>
                                          <p:spTgt spid="4">
                                            <p:txEl>
                                              <p:pRg st="5" end="5"/>
                                            </p:txEl>
                                          </p:spTgt>
                                        </p:tgtEl>
                                        <p:attrNameLst>
                                          <p:attrName>ppt_h</p:attrName>
                                        </p:attrNameLst>
                                      </p:cBhvr>
                                      <p:tavLst>
                                        <p:tav tm="0">
                                          <p:val>
                                            <p:strVal val="ppt_h"/>
                                          </p:val>
                                        </p:tav>
                                        <p:tav tm="100000">
                                          <p:val>
                                            <p:fltVal val="0"/>
                                          </p:val>
                                        </p:tav>
                                      </p:tavLst>
                                    </p:anim>
                                    <p:set>
                                      <p:cBhvr>
                                        <p:cTn id="161" dur="1" fill="hold">
                                          <p:stCondLst>
                                            <p:cond delay="1749"/>
                                          </p:stCondLst>
                                        </p:cTn>
                                        <p:tgtEl>
                                          <p:spTgt spid="4">
                                            <p:txEl>
                                              <p:pRg st="5" end="5"/>
                                            </p:txEl>
                                          </p:spTgt>
                                        </p:tgtEl>
                                        <p:attrNameLst>
                                          <p:attrName>style.visibility</p:attrName>
                                        </p:attrNameLst>
                                      </p:cBhvr>
                                      <p:to>
                                        <p:strVal val="hidden"/>
                                      </p:to>
                                    </p:set>
                                  </p:childTnLst>
                                </p:cTn>
                              </p:par>
                              <p:par>
                                <p:cTn id="162" presetID="23" presetClass="exit" presetSubtype="32" fill="hold" nodeType="withEffect">
                                  <p:stCondLst>
                                    <p:cond delay="0"/>
                                  </p:stCondLst>
                                  <p:childTnLst>
                                    <p:anim calcmode="lin" valueType="num">
                                      <p:cBhvr>
                                        <p:cTn id="163" dur="1750"/>
                                        <p:tgtEl>
                                          <p:spTgt spid="4">
                                            <p:txEl>
                                              <p:pRg st="6" end="6"/>
                                            </p:txEl>
                                          </p:spTgt>
                                        </p:tgtEl>
                                        <p:attrNameLst>
                                          <p:attrName>ppt_w</p:attrName>
                                        </p:attrNameLst>
                                      </p:cBhvr>
                                      <p:tavLst>
                                        <p:tav tm="0">
                                          <p:val>
                                            <p:strVal val="ppt_w"/>
                                          </p:val>
                                        </p:tav>
                                        <p:tav tm="100000">
                                          <p:val>
                                            <p:fltVal val="0"/>
                                          </p:val>
                                        </p:tav>
                                      </p:tavLst>
                                    </p:anim>
                                    <p:anim calcmode="lin" valueType="num">
                                      <p:cBhvr>
                                        <p:cTn id="164" dur="1750"/>
                                        <p:tgtEl>
                                          <p:spTgt spid="4">
                                            <p:txEl>
                                              <p:pRg st="6" end="6"/>
                                            </p:txEl>
                                          </p:spTgt>
                                        </p:tgtEl>
                                        <p:attrNameLst>
                                          <p:attrName>ppt_h</p:attrName>
                                        </p:attrNameLst>
                                      </p:cBhvr>
                                      <p:tavLst>
                                        <p:tav tm="0">
                                          <p:val>
                                            <p:strVal val="ppt_h"/>
                                          </p:val>
                                        </p:tav>
                                        <p:tav tm="100000">
                                          <p:val>
                                            <p:fltVal val="0"/>
                                          </p:val>
                                        </p:tav>
                                      </p:tavLst>
                                    </p:anim>
                                    <p:set>
                                      <p:cBhvr>
                                        <p:cTn id="165" dur="1" fill="hold">
                                          <p:stCondLst>
                                            <p:cond delay="1749"/>
                                          </p:stCondLst>
                                        </p:cTn>
                                        <p:tgtEl>
                                          <p:spTgt spid="4">
                                            <p:txEl>
                                              <p:pRg st="6" end="6"/>
                                            </p:txEl>
                                          </p:spTgt>
                                        </p:tgtEl>
                                        <p:attrNameLst>
                                          <p:attrName>style.visibility</p:attrName>
                                        </p:attrNameLst>
                                      </p:cBhvr>
                                      <p:to>
                                        <p:strVal val="hidden"/>
                                      </p:to>
                                    </p:set>
                                  </p:childTnLst>
                                </p:cTn>
                              </p:par>
                              <p:par>
                                <p:cTn id="166" presetID="23" presetClass="exit" presetSubtype="32" fill="hold" nodeType="withEffect">
                                  <p:stCondLst>
                                    <p:cond delay="0"/>
                                  </p:stCondLst>
                                  <p:childTnLst>
                                    <p:anim calcmode="lin" valueType="num">
                                      <p:cBhvr>
                                        <p:cTn id="167" dur="1750"/>
                                        <p:tgtEl>
                                          <p:spTgt spid="4">
                                            <p:txEl>
                                              <p:pRg st="7" end="7"/>
                                            </p:txEl>
                                          </p:spTgt>
                                        </p:tgtEl>
                                        <p:attrNameLst>
                                          <p:attrName>ppt_w</p:attrName>
                                        </p:attrNameLst>
                                      </p:cBhvr>
                                      <p:tavLst>
                                        <p:tav tm="0">
                                          <p:val>
                                            <p:strVal val="ppt_w"/>
                                          </p:val>
                                        </p:tav>
                                        <p:tav tm="100000">
                                          <p:val>
                                            <p:fltVal val="0"/>
                                          </p:val>
                                        </p:tav>
                                      </p:tavLst>
                                    </p:anim>
                                    <p:anim calcmode="lin" valueType="num">
                                      <p:cBhvr>
                                        <p:cTn id="168" dur="1750"/>
                                        <p:tgtEl>
                                          <p:spTgt spid="4">
                                            <p:txEl>
                                              <p:pRg st="7" end="7"/>
                                            </p:txEl>
                                          </p:spTgt>
                                        </p:tgtEl>
                                        <p:attrNameLst>
                                          <p:attrName>ppt_h</p:attrName>
                                        </p:attrNameLst>
                                      </p:cBhvr>
                                      <p:tavLst>
                                        <p:tav tm="0">
                                          <p:val>
                                            <p:strVal val="ppt_h"/>
                                          </p:val>
                                        </p:tav>
                                        <p:tav tm="100000">
                                          <p:val>
                                            <p:fltVal val="0"/>
                                          </p:val>
                                        </p:tav>
                                      </p:tavLst>
                                    </p:anim>
                                    <p:set>
                                      <p:cBhvr>
                                        <p:cTn id="169" dur="1" fill="hold">
                                          <p:stCondLst>
                                            <p:cond delay="1749"/>
                                          </p:stCondLst>
                                        </p:cTn>
                                        <p:tgtEl>
                                          <p:spTgt spid="4">
                                            <p:txEl>
                                              <p:pRg st="7" end="7"/>
                                            </p:txEl>
                                          </p:spTgt>
                                        </p:tgtEl>
                                        <p:attrNameLst>
                                          <p:attrName>style.visibility</p:attrName>
                                        </p:attrNameLst>
                                      </p:cBhvr>
                                      <p:to>
                                        <p:strVal val="hidden"/>
                                      </p:to>
                                    </p:set>
                                  </p:childTnLst>
                                </p:cTn>
                              </p:par>
                              <p:par>
                                <p:cTn id="170" presetID="23" presetClass="exit" presetSubtype="32" fill="hold" nodeType="withEffect">
                                  <p:stCondLst>
                                    <p:cond delay="0"/>
                                  </p:stCondLst>
                                  <p:childTnLst>
                                    <p:anim calcmode="lin" valueType="num">
                                      <p:cBhvr>
                                        <p:cTn id="171" dur="1750"/>
                                        <p:tgtEl>
                                          <p:spTgt spid="4">
                                            <p:txEl>
                                              <p:pRg st="8" end="8"/>
                                            </p:txEl>
                                          </p:spTgt>
                                        </p:tgtEl>
                                        <p:attrNameLst>
                                          <p:attrName>ppt_w</p:attrName>
                                        </p:attrNameLst>
                                      </p:cBhvr>
                                      <p:tavLst>
                                        <p:tav tm="0">
                                          <p:val>
                                            <p:strVal val="ppt_w"/>
                                          </p:val>
                                        </p:tav>
                                        <p:tav tm="100000">
                                          <p:val>
                                            <p:fltVal val="0"/>
                                          </p:val>
                                        </p:tav>
                                      </p:tavLst>
                                    </p:anim>
                                    <p:anim calcmode="lin" valueType="num">
                                      <p:cBhvr>
                                        <p:cTn id="172" dur="1750"/>
                                        <p:tgtEl>
                                          <p:spTgt spid="4">
                                            <p:txEl>
                                              <p:pRg st="8" end="8"/>
                                            </p:txEl>
                                          </p:spTgt>
                                        </p:tgtEl>
                                        <p:attrNameLst>
                                          <p:attrName>ppt_h</p:attrName>
                                        </p:attrNameLst>
                                      </p:cBhvr>
                                      <p:tavLst>
                                        <p:tav tm="0">
                                          <p:val>
                                            <p:strVal val="ppt_h"/>
                                          </p:val>
                                        </p:tav>
                                        <p:tav tm="100000">
                                          <p:val>
                                            <p:fltVal val="0"/>
                                          </p:val>
                                        </p:tav>
                                      </p:tavLst>
                                    </p:anim>
                                    <p:set>
                                      <p:cBhvr>
                                        <p:cTn id="173" dur="1" fill="hold">
                                          <p:stCondLst>
                                            <p:cond delay="1749"/>
                                          </p:stCondLst>
                                        </p:cTn>
                                        <p:tgtEl>
                                          <p:spTgt spid="4">
                                            <p:txEl>
                                              <p:pRg st="8" end="8"/>
                                            </p:txEl>
                                          </p:spTgt>
                                        </p:tgtEl>
                                        <p:attrNameLst>
                                          <p:attrName>style.visibility</p:attrName>
                                        </p:attrNameLst>
                                      </p:cBhvr>
                                      <p:to>
                                        <p:strVal val="hidden"/>
                                      </p:to>
                                    </p:set>
                                  </p:childTnLst>
                                </p:cTn>
                              </p:par>
                              <p:par>
                                <p:cTn id="174" presetID="23" presetClass="exit" presetSubtype="32" fill="hold" nodeType="withEffect">
                                  <p:stCondLst>
                                    <p:cond delay="0"/>
                                  </p:stCondLst>
                                  <p:childTnLst>
                                    <p:anim calcmode="lin" valueType="num">
                                      <p:cBhvr>
                                        <p:cTn id="175" dur="1750"/>
                                        <p:tgtEl>
                                          <p:spTgt spid="4">
                                            <p:txEl>
                                              <p:pRg st="9" end="9"/>
                                            </p:txEl>
                                          </p:spTgt>
                                        </p:tgtEl>
                                        <p:attrNameLst>
                                          <p:attrName>ppt_w</p:attrName>
                                        </p:attrNameLst>
                                      </p:cBhvr>
                                      <p:tavLst>
                                        <p:tav tm="0">
                                          <p:val>
                                            <p:strVal val="ppt_w"/>
                                          </p:val>
                                        </p:tav>
                                        <p:tav tm="100000">
                                          <p:val>
                                            <p:fltVal val="0"/>
                                          </p:val>
                                        </p:tav>
                                      </p:tavLst>
                                    </p:anim>
                                    <p:anim calcmode="lin" valueType="num">
                                      <p:cBhvr>
                                        <p:cTn id="176" dur="1750"/>
                                        <p:tgtEl>
                                          <p:spTgt spid="4">
                                            <p:txEl>
                                              <p:pRg st="9" end="9"/>
                                            </p:txEl>
                                          </p:spTgt>
                                        </p:tgtEl>
                                        <p:attrNameLst>
                                          <p:attrName>ppt_h</p:attrName>
                                        </p:attrNameLst>
                                      </p:cBhvr>
                                      <p:tavLst>
                                        <p:tav tm="0">
                                          <p:val>
                                            <p:strVal val="ppt_h"/>
                                          </p:val>
                                        </p:tav>
                                        <p:tav tm="100000">
                                          <p:val>
                                            <p:fltVal val="0"/>
                                          </p:val>
                                        </p:tav>
                                      </p:tavLst>
                                    </p:anim>
                                    <p:set>
                                      <p:cBhvr>
                                        <p:cTn id="177" dur="1" fill="hold">
                                          <p:stCondLst>
                                            <p:cond delay="1749"/>
                                          </p:stCondLst>
                                        </p:cTn>
                                        <p:tgtEl>
                                          <p:spTgt spid="4">
                                            <p:txEl>
                                              <p:pRg st="9" end="9"/>
                                            </p:txEl>
                                          </p:spTgt>
                                        </p:tgtEl>
                                        <p:attrNameLst>
                                          <p:attrName>style.visibility</p:attrName>
                                        </p:attrNameLst>
                                      </p:cBhvr>
                                      <p:to>
                                        <p:strVal val="hidden"/>
                                      </p:to>
                                    </p:set>
                                  </p:childTnLst>
                                </p:cTn>
                              </p:par>
                              <p:par>
                                <p:cTn id="178" presetID="23" presetClass="exit" presetSubtype="32" fill="hold" nodeType="withEffect">
                                  <p:stCondLst>
                                    <p:cond delay="0"/>
                                  </p:stCondLst>
                                  <p:childTnLst>
                                    <p:anim calcmode="lin" valueType="num">
                                      <p:cBhvr>
                                        <p:cTn id="179" dur="1750"/>
                                        <p:tgtEl>
                                          <p:spTgt spid="4">
                                            <p:txEl>
                                              <p:pRg st="10" end="10"/>
                                            </p:txEl>
                                          </p:spTgt>
                                        </p:tgtEl>
                                        <p:attrNameLst>
                                          <p:attrName>ppt_w</p:attrName>
                                        </p:attrNameLst>
                                      </p:cBhvr>
                                      <p:tavLst>
                                        <p:tav tm="0">
                                          <p:val>
                                            <p:strVal val="ppt_w"/>
                                          </p:val>
                                        </p:tav>
                                        <p:tav tm="100000">
                                          <p:val>
                                            <p:fltVal val="0"/>
                                          </p:val>
                                        </p:tav>
                                      </p:tavLst>
                                    </p:anim>
                                    <p:anim calcmode="lin" valueType="num">
                                      <p:cBhvr>
                                        <p:cTn id="180" dur="1750"/>
                                        <p:tgtEl>
                                          <p:spTgt spid="4">
                                            <p:txEl>
                                              <p:pRg st="10" end="10"/>
                                            </p:txEl>
                                          </p:spTgt>
                                        </p:tgtEl>
                                        <p:attrNameLst>
                                          <p:attrName>ppt_h</p:attrName>
                                        </p:attrNameLst>
                                      </p:cBhvr>
                                      <p:tavLst>
                                        <p:tav tm="0">
                                          <p:val>
                                            <p:strVal val="ppt_h"/>
                                          </p:val>
                                        </p:tav>
                                        <p:tav tm="100000">
                                          <p:val>
                                            <p:fltVal val="0"/>
                                          </p:val>
                                        </p:tav>
                                      </p:tavLst>
                                    </p:anim>
                                    <p:set>
                                      <p:cBhvr>
                                        <p:cTn id="181" dur="1" fill="hold">
                                          <p:stCondLst>
                                            <p:cond delay="1749"/>
                                          </p:stCondLst>
                                        </p:cTn>
                                        <p:tgtEl>
                                          <p:spTgt spid="4">
                                            <p:txEl>
                                              <p:pRg st="10" end="10"/>
                                            </p:txEl>
                                          </p:spTgt>
                                        </p:tgtEl>
                                        <p:attrNameLst>
                                          <p:attrName>style.visibility</p:attrName>
                                        </p:attrNameLst>
                                      </p:cBhvr>
                                      <p:to>
                                        <p:strVal val="hidden"/>
                                      </p:to>
                                    </p:set>
                                  </p:childTnLst>
                                </p:cTn>
                              </p:par>
                              <p:par>
                                <p:cTn id="182" presetID="23" presetClass="exit" presetSubtype="32" fill="hold" nodeType="withEffect">
                                  <p:stCondLst>
                                    <p:cond delay="0"/>
                                  </p:stCondLst>
                                  <p:childTnLst>
                                    <p:anim calcmode="lin" valueType="num">
                                      <p:cBhvr>
                                        <p:cTn id="183"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4" dur="1750"/>
                                        <p:tgtEl>
                                          <p:spTgt spid="4">
                                            <p:txEl>
                                              <p:pRg st="11" end="11"/>
                                            </p:txEl>
                                          </p:spTgt>
                                        </p:tgtEl>
                                        <p:attrNameLst>
                                          <p:attrName>ppt_h</p:attrName>
                                        </p:attrNameLst>
                                      </p:cBhvr>
                                      <p:tavLst>
                                        <p:tav tm="0">
                                          <p:val>
                                            <p:strVal val="ppt_h"/>
                                          </p:val>
                                        </p:tav>
                                        <p:tav tm="100000">
                                          <p:val>
                                            <p:fltVal val="0"/>
                                          </p:val>
                                        </p:tav>
                                      </p:tavLst>
                                    </p:anim>
                                    <p:set>
                                      <p:cBhvr>
                                        <p:cTn id="185" dur="1" fill="hold">
                                          <p:stCondLst>
                                            <p:cond delay="1749"/>
                                          </p:stCondLst>
                                        </p:cTn>
                                        <p:tgtEl>
                                          <p:spTgt spid="4">
                                            <p:txEl>
                                              <p:pRg st="11" end="11"/>
                                            </p:txEl>
                                          </p:spTgt>
                                        </p:tgtEl>
                                        <p:attrNameLst>
                                          <p:attrName>style.visibility</p:attrName>
                                        </p:attrNameLst>
                                      </p:cBhvr>
                                      <p:to>
                                        <p:strVal val="hidden"/>
                                      </p:to>
                                    </p:set>
                                  </p:childTnLst>
                                </p:cTn>
                              </p:par>
                              <p:par>
                                <p:cTn id="186" presetID="23" presetClass="exit" presetSubtype="32" fill="hold" nodeType="withEffect">
                                  <p:stCondLst>
                                    <p:cond delay="0"/>
                                  </p:stCondLst>
                                  <p:childTnLst>
                                    <p:anim calcmode="lin" valueType="num">
                                      <p:cBhvr>
                                        <p:cTn id="187"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8" dur="1750"/>
                                        <p:tgtEl>
                                          <p:spTgt spid="4">
                                            <p:txEl>
                                              <p:pRg st="12" end="12"/>
                                            </p:txEl>
                                          </p:spTgt>
                                        </p:tgtEl>
                                        <p:attrNameLst>
                                          <p:attrName>ppt_h</p:attrName>
                                        </p:attrNameLst>
                                      </p:cBhvr>
                                      <p:tavLst>
                                        <p:tav tm="0">
                                          <p:val>
                                            <p:strVal val="ppt_h"/>
                                          </p:val>
                                        </p:tav>
                                        <p:tav tm="100000">
                                          <p:val>
                                            <p:fltVal val="0"/>
                                          </p:val>
                                        </p:tav>
                                      </p:tavLst>
                                    </p:anim>
                                    <p:set>
                                      <p:cBhvr>
                                        <p:cTn id="189" dur="1" fill="hold">
                                          <p:stCondLst>
                                            <p:cond delay="1749"/>
                                          </p:stCondLst>
                                        </p:cTn>
                                        <p:tgtEl>
                                          <p:spTgt spid="4">
                                            <p:txEl>
                                              <p:pRg st="12" end="12"/>
                                            </p:txEl>
                                          </p:spTgt>
                                        </p:tgtEl>
                                        <p:attrNameLst>
                                          <p:attrName>style.visibility</p:attrName>
                                        </p:attrNameLst>
                                      </p:cBhvr>
                                      <p:to>
                                        <p:strVal val="hidden"/>
                                      </p:to>
                                    </p:set>
                                  </p:childTnLst>
                                </p:cTn>
                              </p:par>
                              <p:par>
                                <p:cTn id="190" presetID="0" presetClass="path" presetSubtype="0" accel="50000" decel="50000" fill="hold" nodeType="withEffect">
                                  <p:stCondLst>
                                    <p:cond delay="0"/>
                                  </p:stCondLst>
                                  <p:childTnLst>
                                    <p:animMotion origin="layout" path="M 3.05556E-6 -1.90564E-6 L 0.24166 0.4438 " pathEditMode="relative" rAng="0" ptsTypes="AA">
                                      <p:cBhvr>
                                        <p:cTn id="191" dur="1750" fill="hold"/>
                                        <p:tgtEl>
                                          <p:spTgt spid="4">
                                            <p:txEl>
                                              <p:pRg st="0" end="0"/>
                                            </p:txEl>
                                          </p:spTgt>
                                        </p:tgtEl>
                                        <p:attrNameLst>
                                          <p:attrName>ppt_x</p:attrName>
                                          <p:attrName>ppt_y</p:attrName>
                                        </p:attrNameLst>
                                      </p:cBhvr>
                                      <p:rCtr x="12083" y="22179"/>
                                    </p:animMotion>
                                  </p:childTnLst>
                                </p:cTn>
                              </p:par>
                              <p:par>
                                <p:cTn id="192" presetID="0" presetClass="path" presetSubtype="0" accel="50000" decel="50000" fill="hold" nodeType="withEffect">
                                  <p:stCondLst>
                                    <p:cond delay="0"/>
                                  </p:stCondLst>
                                  <p:childTnLst>
                                    <p:animMotion origin="layout" path="M -1.11111E-6 3.09898E-6 L 0.2467 0.38043 " pathEditMode="relative" rAng="0" ptsTypes="AA">
                                      <p:cBhvr>
                                        <p:cTn id="193" dur="1750" fill="hold"/>
                                        <p:tgtEl>
                                          <p:spTgt spid="4">
                                            <p:txEl>
                                              <p:pRg st="1" end="1"/>
                                            </p:txEl>
                                          </p:spTgt>
                                        </p:tgtEl>
                                        <p:attrNameLst>
                                          <p:attrName>ppt_x</p:attrName>
                                          <p:attrName>ppt_y</p:attrName>
                                        </p:attrNameLst>
                                      </p:cBhvr>
                                      <p:rCtr x="12326" y="19010"/>
                                    </p:animMotion>
                                  </p:childTnLst>
                                </p:cTn>
                              </p:par>
                              <p:par>
                                <p:cTn id="194" presetID="0" presetClass="path" presetSubtype="0" accel="50000" decel="50000" fill="hold" nodeType="withEffect">
                                  <p:stCondLst>
                                    <p:cond delay="0"/>
                                  </p:stCondLst>
                                  <p:childTnLst>
                                    <p:animMotion origin="layout" path="M 1.66667E-6 0.00023 L 0.22257 0.30388 " pathEditMode="relative" rAng="0" ptsTypes="AA">
                                      <p:cBhvr>
                                        <p:cTn id="195" dur="1750" fill="hold"/>
                                        <p:tgtEl>
                                          <p:spTgt spid="4">
                                            <p:txEl>
                                              <p:pRg st="2" end="2"/>
                                            </p:txEl>
                                          </p:spTgt>
                                        </p:tgtEl>
                                        <p:attrNameLst>
                                          <p:attrName>ppt_x</p:attrName>
                                          <p:attrName>ppt_y</p:attrName>
                                        </p:attrNameLst>
                                      </p:cBhvr>
                                      <p:rCtr x="11128" y="15171"/>
                                    </p:animMotion>
                                  </p:childTnLst>
                                </p:cTn>
                              </p:par>
                              <p:par>
                                <p:cTn id="196" presetID="0" presetClass="path" presetSubtype="0" accel="50000" decel="50000" fill="hold" nodeType="withEffect">
                                  <p:stCondLst>
                                    <p:cond delay="0"/>
                                  </p:stCondLst>
                                  <p:childTnLst>
                                    <p:animMotion origin="layout" path="M -3.61111E-6 0.00023 L 0.25382 0.23219 " pathEditMode="relative" rAng="0" ptsTypes="AA">
                                      <p:cBhvr>
                                        <p:cTn id="197" dur="1750" fill="hold"/>
                                        <p:tgtEl>
                                          <p:spTgt spid="4">
                                            <p:txEl>
                                              <p:pRg st="3" end="3"/>
                                            </p:txEl>
                                          </p:spTgt>
                                        </p:tgtEl>
                                        <p:attrNameLst>
                                          <p:attrName>ppt_x</p:attrName>
                                          <p:attrName>ppt_y</p:attrName>
                                        </p:attrNameLst>
                                      </p:cBhvr>
                                      <p:rCtr x="12691" y="11586"/>
                                    </p:animMotion>
                                  </p:childTnLst>
                                </p:cTn>
                              </p:par>
                              <p:par>
                                <p:cTn id="198" presetID="0" presetClass="path" presetSubtype="0" accel="50000" decel="50000" fill="hold" nodeType="withEffect">
                                  <p:stCondLst>
                                    <p:cond delay="0"/>
                                  </p:stCondLst>
                                  <p:childTnLst>
                                    <p:animMotion origin="layout" path="M -1.66667E-6 0.00093 L 0.26545 0.16073 " pathEditMode="relative" rAng="0" ptsTypes="AA">
                                      <p:cBhvr>
                                        <p:cTn id="199" dur="1750" fill="hold"/>
                                        <p:tgtEl>
                                          <p:spTgt spid="4">
                                            <p:txEl>
                                              <p:pRg st="4" end="4"/>
                                            </p:txEl>
                                          </p:spTgt>
                                        </p:tgtEl>
                                        <p:attrNameLst>
                                          <p:attrName>ppt_x</p:attrName>
                                          <p:attrName>ppt_y</p:attrName>
                                        </p:attrNameLst>
                                      </p:cBhvr>
                                      <p:rCtr x="13264" y="7979"/>
                                    </p:animMotion>
                                  </p:childTnLst>
                                </p:cTn>
                              </p:par>
                              <p:par>
                                <p:cTn id="200" presetID="0" presetClass="path" presetSubtype="0" accel="50000" decel="50000" fill="hold" nodeType="withEffect">
                                  <p:stCondLst>
                                    <p:cond delay="0"/>
                                  </p:stCondLst>
                                  <p:childTnLst>
                                    <p:animMotion origin="layout" path="M 5E-6 0.0007 L 0.21459 0.08742 " pathEditMode="relative" rAng="0" ptsTypes="AA">
                                      <p:cBhvr>
                                        <p:cTn id="201" dur="1750" fill="hold"/>
                                        <p:tgtEl>
                                          <p:spTgt spid="4">
                                            <p:txEl>
                                              <p:pRg st="5" end="5"/>
                                            </p:txEl>
                                          </p:spTgt>
                                        </p:tgtEl>
                                        <p:attrNameLst>
                                          <p:attrName>ppt_x</p:attrName>
                                          <p:attrName>ppt_y</p:attrName>
                                        </p:attrNameLst>
                                      </p:cBhvr>
                                      <p:rCtr x="10729" y="4325"/>
                                    </p:animMotion>
                                  </p:childTnLst>
                                </p:cTn>
                              </p:par>
                              <p:par>
                                <p:cTn id="202" presetID="0" presetClass="path" presetSubtype="0" accel="50000" decel="50000" fill="hold" nodeType="withEffect">
                                  <p:stCondLst>
                                    <p:cond delay="0"/>
                                  </p:stCondLst>
                                  <p:childTnLst>
                                    <p:animMotion origin="layout" path="M 1.66667E-6 0.00047 L 0.27135 0.01249 " pathEditMode="relative" rAng="0" ptsTypes="AA">
                                      <p:cBhvr>
                                        <p:cTn id="203" dur="1750" fill="hold"/>
                                        <p:tgtEl>
                                          <p:spTgt spid="4">
                                            <p:txEl>
                                              <p:pRg st="6" end="6"/>
                                            </p:txEl>
                                          </p:spTgt>
                                        </p:tgtEl>
                                        <p:attrNameLst>
                                          <p:attrName>ppt_x</p:attrName>
                                          <p:attrName>ppt_y</p:attrName>
                                        </p:attrNameLst>
                                      </p:cBhvr>
                                      <p:rCtr x="13559" y="601"/>
                                    </p:animMotion>
                                  </p:childTnLst>
                                </p:cTn>
                              </p:par>
                              <p:par>
                                <p:cTn id="204" presetID="0" presetClass="path" presetSubtype="0" accel="50000" decel="50000" fill="hold" nodeType="withEffect">
                                  <p:stCondLst>
                                    <p:cond delay="0"/>
                                  </p:stCondLst>
                                  <p:childTnLst>
                                    <p:animMotion origin="layout" path="M 4.72222E-6 0.00046 L 0.25416 -0.06245 " pathEditMode="relative" rAng="0" ptsTypes="AA">
                                      <p:cBhvr>
                                        <p:cTn id="205" dur="1750" fill="hold"/>
                                        <p:tgtEl>
                                          <p:spTgt spid="4">
                                            <p:txEl>
                                              <p:pRg st="7" end="7"/>
                                            </p:txEl>
                                          </p:spTgt>
                                        </p:tgtEl>
                                        <p:attrNameLst>
                                          <p:attrName>ppt_x</p:attrName>
                                          <p:attrName>ppt_y</p:attrName>
                                        </p:attrNameLst>
                                      </p:cBhvr>
                                      <p:rCtr x="12708" y="-3145"/>
                                    </p:animMotion>
                                  </p:childTnLst>
                                </p:cTn>
                              </p:par>
                              <p:par>
                                <p:cTn id="206" presetID="0" presetClass="path" presetSubtype="0" accel="50000" decel="50000" fill="hold" nodeType="withEffect">
                                  <p:stCondLst>
                                    <p:cond delay="0"/>
                                  </p:stCondLst>
                                  <p:childTnLst>
                                    <p:animMotion origin="layout" path="M 3.88889E-6 0.00069 L 0.22239 -0.13067 " pathEditMode="relative" rAng="0" ptsTypes="AA">
                                      <p:cBhvr>
                                        <p:cTn id="207" dur="1750" fill="hold"/>
                                        <p:tgtEl>
                                          <p:spTgt spid="4">
                                            <p:txEl>
                                              <p:pRg st="8" end="8"/>
                                            </p:txEl>
                                          </p:spTgt>
                                        </p:tgtEl>
                                        <p:attrNameLst>
                                          <p:attrName>ppt_x</p:attrName>
                                          <p:attrName>ppt_y</p:attrName>
                                        </p:attrNameLst>
                                      </p:cBhvr>
                                      <p:rCtr x="11111" y="-6568"/>
                                    </p:animMotion>
                                  </p:childTnLst>
                                </p:cTn>
                              </p:par>
                              <p:par>
                                <p:cTn id="208" presetID="0" presetClass="path" presetSubtype="0" accel="50000" decel="50000" fill="hold" nodeType="withEffect">
                                  <p:stCondLst>
                                    <p:cond delay="0"/>
                                  </p:stCondLst>
                                  <p:childTnLst>
                                    <p:animMotion origin="layout" path="M 8.33333E-7 0.00023 L 0.23333 -0.2056 " pathEditMode="relative" rAng="0" ptsTypes="AA">
                                      <p:cBhvr>
                                        <p:cTn id="209" dur="1750" fill="hold"/>
                                        <p:tgtEl>
                                          <p:spTgt spid="4">
                                            <p:txEl>
                                              <p:pRg st="9" end="9"/>
                                            </p:txEl>
                                          </p:spTgt>
                                        </p:tgtEl>
                                        <p:attrNameLst>
                                          <p:attrName>ppt_x</p:attrName>
                                          <p:attrName>ppt_y</p:attrName>
                                        </p:attrNameLst>
                                      </p:cBhvr>
                                      <p:rCtr x="11667" y="-10291"/>
                                    </p:animMotion>
                                  </p:childTnLst>
                                </p:cTn>
                              </p:par>
                              <p:par>
                                <p:cTn id="210" presetID="0" presetClass="path" presetSubtype="0" accel="50000" decel="50000" fill="hold" nodeType="withEffect">
                                  <p:stCondLst>
                                    <p:cond delay="0"/>
                                  </p:stCondLst>
                                  <p:childTnLst>
                                    <p:animMotion origin="layout" path="M -2.5E-6 0.00023 L 0.23872 -0.28053 " pathEditMode="relative" rAng="0" ptsTypes="AA">
                                      <p:cBhvr>
                                        <p:cTn id="211" dur="1750" fill="hold"/>
                                        <p:tgtEl>
                                          <p:spTgt spid="4">
                                            <p:txEl>
                                              <p:pRg st="10" end="10"/>
                                            </p:txEl>
                                          </p:spTgt>
                                        </p:tgtEl>
                                        <p:attrNameLst>
                                          <p:attrName>ppt_x</p:attrName>
                                          <p:attrName>ppt_y</p:attrName>
                                        </p:attrNameLst>
                                      </p:cBhvr>
                                      <p:rCtr x="11927" y="-14038"/>
                                    </p:animMotion>
                                  </p:childTnLst>
                                </p:cTn>
                              </p:par>
                              <p:par>
                                <p:cTn id="212" presetID="0" presetClass="path" presetSubtype="0" accel="50000" decel="50000" fill="hold" nodeType="withEffect">
                                  <p:stCondLst>
                                    <p:cond delay="0"/>
                                  </p:stCondLst>
                                  <p:childTnLst>
                                    <p:animMotion origin="layout" path="M -4.72222E-6 0.0007 L 0.25278 -0.35222 " pathEditMode="relative" rAng="0" ptsTypes="AA">
                                      <p:cBhvr>
                                        <p:cTn id="213" dur="1750" fill="hold"/>
                                        <p:tgtEl>
                                          <p:spTgt spid="4">
                                            <p:txEl>
                                              <p:pRg st="11" end="11"/>
                                            </p:txEl>
                                          </p:spTgt>
                                        </p:tgtEl>
                                        <p:attrNameLst>
                                          <p:attrName>ppt_x</p:attrName>
                                          <p:attrName>ppt_y</p:attrName>
                                        </p:attrNameLst>
                                      </p:cBhvr>
                                      <p:rCtr x="12639" y="-17646"/>
                                    </p:animMotion>
                                  </p:childTnLst>
                                </p:cTn>
                              </p:par>
                              <p:par>
                                <p:cTn id="214" presetID="0" presetClass="path" presetSubtype="0" accel="50000" decel="50000" fill="hold" nodeType="withEffect">
                                  <p:stCondLst>
                                    <p:cond delay="0"/>
                                  </p:stCondLst>
                                  <p:childTnLst>
                                    <p:animMotion origin="layout" path="M 4.16667E-6 0.0007 L 0.22291 -0.42877 " pathEditMode="relative" rAng="0" ptsTypes="AA">
                                      <p:cBhvr>
                                        <p:cTn id="215" dur="1750" fill="hold"/>
                                        <p:tgtEl>
                                          <p:spTgt spid="4">
                                            <p:txEl>
                                              <p:pRg st="12" end="12"/>
                                            </p:txEl>
                                          </p:spTgt>
                                        </p:tgtEl>
                                        <p:attrNameLst>
                                          <p:attrName>ppt_x</p:attrName>
                                          <p:attrName>ppt_y</p:attrName>
                                        </p:attrNameLst>
                                      </p:cBhvr>
                                      <p:rCtr x="11146" y="-21485"/>
                                    </p:animMotion>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nodeType="clickEffect">
                                  <p:stCondLst>
                                    <p:cond delay="0"/>
                                  </p:stCondLst>
                                  <p:childTnLst>
                                    <p:set>
                                      <p:cBhvr>
                                        <p:cTn id="219" dur="1" fill="hold">
                                          <p:stCondLst>
                                            <p:cond delay="0"/>
                                          </p:stCondLst>
                                        </p:cTn>
                                        <p:tgtEl>
                                          <p:spTgt spid="8"/>
                                        </p:tgtEl>
                                        <p:attrNameLst>
                                          <p:attrName>style.visibility</p:attrName>
                                        </p:attrNameLst>
                                      </p:cBhvr>
                                      <p:to>
                                        <p:strVal val="visible"/>
                                      </p:to>
                                    </p:set>
                                  </p:childTnLst>
                                </p:cTn>
                              </p:par>
                              <p:par>
                                <p:cTn id="220" presetID="42" presetClass="entr" presetSubtype="0" fill="hold" grpId="0" nodeType="withEffect">
                                  <p:stCondLst>
                                    <p:cond delay="0"/>
                                  </p:stCondLst>
                                  <p:childTnLst>
                                    <p:set>
                                      <p:cBhvr>
                                        <p:cTn id="221" dur="1" fill="hold">
                                          <p:stCondLst>
                                            <p:cond delay="0"/>
                                          </p:stCondLst>
                                        </p:cTn>
                                        <p:tgtEl>
                                          <p:spTgt spid="7"/>
                                        </p:tgtEl>
                                        <p:attrNameLst>
                                          <p:attrName>style.visibility</p:attrName>
                                        </p:attrNameLst>
                                      </p:cBhvr>
                                      <p:to>
                                        <p:strVal val="visible"/>
                                      </p:to>
                                    </p:set>
                                    <p:animEffect transition="in" filter="fade">
                                      <p:cBhvr>
                                        <p:cTn id="222" dur="1000"/>
                                        <p:tgtEl>
                                          <p:spTgt spid="7"/>
                                        </p:tgtEl>
                                      </p:cBhvr>
                                    </p:animEffect>
                                    <p:anim calcmode="lin" valueType="num">
                                      <p:cBhvr>
                                        <p:cTn id="223" dur="1000" fill="hold"/>
                                        <p:tgtEl>
                                          <p:spTgt spid="7"/>
                                        </p:tgtEl>
                                        <p:attrNameLst>
                                          <p:attrName>ppt_x</p:attrName>
                                        </p:attrNameLst>
                                      </p:cBhvr>
                                      <p:tavLst>
                                        <p:tav tm="0">
                                          <p:val>
                                            <p:strVal val="#ppt_x"/>
                                          </p:val>
                                        </p:tav>
                                        <p:tav tm="100000">
                                          <p:val>
                                            <p:strVal val="#ppt_x"/>
                                          </p:val>
                                        </p:tav>
                                      </p:tavLst>
                                    </p:anim>
                                    <p:anim calcmode="lin" valueType="num">
                                      <p:cBhvr>
                                        <p:cTn id="2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P spid="5" grpId="2"/>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14" t="2174" r="10181"/>
          <a:stretch/>
        </p:blipFill>
        <p:spPr>
          <a:xfrm>
            <a:off x="0" y="-1"/>
            <a:ext cx="9144000" cy="6858001"/>
          </a:xfrm>
          <a:prstGeom prst="rect">
            <a:avLst/>
          </a:prstGeom>
        </p:spPr>
      </p:pic>
      <p:sp>
        <p:nvSpPr>
          <p:cNvPr id="4" name="Title 1"/>
          <p:cNvSpPr txBox="1">
            <a:spLocks/>
          </p:cNvSpPr>
          <p:nvPr/>
        </p:nvSpPr>
        <p:spPr>
          <a:xfrm>
            <a:off x="5340096" y="2209800"/>
            <a:ext cx="19050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plead</a:t>
            </a:r>
          </a:p>
        </p:txBody>
      </p:sp>
      <p:sp>
        <p:nvSpPr>
          <p:cNvPr id="3074" name="Rectangle 2"/>
          <p:cNvSpPr>
            <a:spLocks noGrp="1" noChangeArrowheads="1"/>
          </p:cNvSpPr>
          <p:nvPr>
            <p:ph type="title"/>
          </p:nvPr>
        </p:nvSpPr>
        <p:spPr>
          <a:xfrm>
            <a:off x="457200" y="2209800"/>
            <a:ext cx="8229600" cy="2316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Then they began to plead with Him to depart from their region.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Mark 5:17</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D5193045-24E7-4972-9411-CD839083085F}"/>
              </a:ext>
            </a:extLst>
          </p:cNvPr>
          <p:cNvSpPr txBox="1">
            <a:spLocks noChangeArrowheads="1"/>
          </p:cNvSpPr>
          <p:nvPr/>
        </p:nvSpPr>
        <p:spPr bwMode="auto">
          <a:xfrm>
            <a:off x="5366479" y="2364581"/>
            <a:ext cx="1860616" cy="72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plead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42" r="11459"/>
          <a:stretch/>
        </p:blipFill>
        <p:spPr>
          <a:xfrm>
            <a:off x="-1" y="0"/>
            <a:ext cx="9144001" cy="6858000"/>
          </a:xfrm>
          <a:prstGeom prst="rect">
            <a:avLst/>
          </a:prstGeom>
        </p:spPr>
      </p:pic>
      <p:sp>
        <p:nvSpPr>
          <p:cNvPr id="4" name="Title 1"/>
          <p:cNvSpPr txBox="1">
            <a:spLocks/>
          </p:cNvSpPr>
          <p:nvPr/>
        </p:nvSpPr>
        <p:spPr>
          <a:xfrm>
            <a:off x="4268165" y="2895600"/>
            <a:ext cx="24384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begged</a:t>
            </a:r>
          </a:p>
        </p:txBody>
      </p:sp>
      <p:sp>
        <p:nvSpPr>
          <p:cNvPr id="3074" name="Rectangle 2"/>
          <p:cNvSpPr>
            <a:spLocks noGrp="1" noChangeArrowheads="1"/>
          </p:cNvSpPr>
          <p:nvPr>
            <p:ph type="title"/>
          </p:nvPr>
        </p:nvSpPr>
        <p:spPr>
          <a:xfrm>
            <a:off x="457200" y="1570038"/>
            <a:ext cx="8305800" cy="3687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And behold, the whole city came out to meet Jesus. And when they saw Him, they begged Him to depart from their region.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Matthew 8:34</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F7AA6D14-9430-4663-A850-D53E712ED2E0}"/>
              </a:ext>
            </a:extLst>
          </p:cNvPr>
          <p:cNvSpPr txBox="1">
            <a:spLocks noChangeArrowheads="1"/>
          </p:cNvSpPr>
          <p:nvPr/>
        </p:nvSpPr>
        <p:spPr bwMode="auto">
          <a:xfrm>
            <a:off x="4387121" y="3064012"/>
            <a:ext cx="218184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begged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bwMode="auto">
          <a:xfrm>
            <a:off x="1981200" y="1722438"/>
            <a:ext cx="5162413"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Yet they say to God, 'Depart from us, For we do not desire the knowledge of Your ways.' </a:t>
            </a:r>
            <a:r>
              <a:rPr lang="en-US" altLang="en-US" sz="3200" b="1" i="1" kern="0"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Job 21:14</a:t>
            </a:r>
          </a:p>
        </p:txBody>
      </p:sp>
      <p:sp>
        <p:nvSpPr>
          <p:cNvPr id="8" name="Rectangle 2"/>
          <p:cNvSpPr txBox="1">
            <a:spLocks noChangeArrowheads="1"/>
          </p:cNvSpPr>
          <p:nvPr/>
        </p:nvSpPr>
        <p:spPr bwMode="auto">
          <a:xfrm>
            <a:off x="1905000" y="3733800"/>
            <a:ext cx="385622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knowledge of</a:t>
            </a:r>
          </a:p>
        </p:txBody>
      </p:sp>
      <p:sp>
        <p:nvSpPr>
          <p:cNvPr id="9" name="Rectangle 2"/>
          <p:cNvSpPr txBox="1">
            <a:spLocks noChangeArrowheads="1"/>
          </p:cNvSpPr>
          <p:nvPr/>
        </p:nvSpPr>
        <p:spPr bwMode="auto">
          <a:xfrm>
            <a:off x="5334000" y="1653381"/>
            <a:ext cx="1676400" cy="116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God</a:t>
            </a:r>
          </a:p>
        </p:txBody>
      </p:sp>
      <p:sp>
        <p:nvSpPr>
          <p:cNvPr id="16" name="16-Point Star 15"/>
          <p:cNvSpPr/>
          <p:nvPr/>
        </p:nvSpPr>
        <p:spPr>
          <a:xfrm>
            <a:off x="3962400" y="1982223"/>
            <a:ext cx="1294973" cy="1191880"/>
          </a:xfrm>
          <a:prstGeom prst="star16">
            <a:avLst>
              <a:gd name="adj" fmla="val 920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3962827" y="1942395"/>
            <a:ext cx="1294973" cy="1258005"/>
          </a:xfrm>
          <a:prstGeom prst="star4">
            <a:avLst>
              <a:gd name="adj" fmla="val 1173"/>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0" y="3429000"/>
            <a:ext cx="9144001" cy="3430316"/>
          </a:xfrm>
          <a:custGeom>
            <a:avLst/>
            <a:gdLst>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676650 w 7324725"/>
              <a:gd name="connsiteY37" fmla="*/ 809625 h 2590800"/>
              <a:gd name="connsiteX38" fmla="*/ 3724275 w 7324725"/>
              <a:gd name="connsiteY38" fmla="*/ 800100 h 2590800"/>
              <a:gd name="connsiteX39" fmla="*/ 4052887 w 7324725"/>
              <a:gd name="connsiteY39" fmla="*/ 881062 h 2590800"/>
              <a:gd name="connsiteX40" fmla="*/ 4033837 w 7324725"/>
              <a:gd name="connsiteY40" fmla="*/ 1009650 h 2590800"/>
              <a:gd name="connsiteX41" fmla="*/ 4100512 w 7324725"/>
              <a:gd name="connsiteY41" fmla="*/ 1066800 h 2590800"/>
              <a:gd name="connsiteX42" fmla="*/ 4152900 w 7324725"/>
              <a:gd name="connsiteY42" fmla="*/ 1019175 h 2590800"/>
              <a:gd name="connsiteX43" fmla="*/ 4248150 w 7324725"/>
              <a:gd name="connsiteY43" fmla="*/ 1028700 h 2590800"/>
              <a:gd name="connsiteX44" fmla="*/ 4343400 w 7324725"/>
              <a:gd name="connsiteY44" fmla="*/ 1119187 h 2590800"/>
              <a:gd name="connsiteX45" fmla="*/ 4410075 w 7324725"/>
              <a:gd name="connsiteY45" fmla="*/ 1190625 h 2590800"/>
              <a:gd name="connsiteX46" fmla="*/ 4495800 w 7324725"/>
              <a:gd name="connsiteY46" fmla="*/ 1185862 h 2590800"/>
              <a:gd name="connsiteX47" fmla="*/ 4619625 w 7324725"/>
              <a:gd name="connsiteY47" fmla="*/ 1166812 h 2590800"/>
              <a:gd name="connsiteX48" fmla="*/ 4657725 w 7324725"/>
              <a:gd name="connsiteY48" fmla="*/ 1166812 h 2590800"/>
              <a:gd name="connsiteX49" fmla="*/ 4800600 w 7324725"/>
              <a:gd name="connsiteY49" fmla="*/ 1143000 h 2590800"/>
              <a:gd name="connsiteX50" fmla="*/ 4881562 w 7324725"/>
              <a:gd name="connsiteY50" fmla="*/ 1147762 h 2590800"/>
              <a:gd name="connsiteX51" fmla="*/ 4972050 w 7324725"/>
              <a:gd name="connsiteY51" fmla="*/ 1200150 h 2590800"/>
              <a:gd name="connsiteX52" fmla="*/ 5024437 w 7324725"/>
              <a:gd name="connsiteY52" fmla="*/ 1247775 h 2590800"/>
              <a:gd name="connsiteX53" fmla="*/ 5114925 w 7324725"/>
              <a:gd name="connsiteY53" fmla="*/ 1266825 h 2590800"/>
              <a:gd name="connsiteX54" fmla="*/ 5176837 w 7324725"/>
              <a:gd name="connsiteY54" fmla="*/ 1223962 h 2590800"/>
              <a:gd name="connsiteX55" fmla="*/ 5224462 w 7324725"/>
              <a:gd name="connsiteY55" fmla="*/ 1200150 h 2590800"/>
              <a:gd name="connsiteX56" fmla="*/ 5295900 w 7324725"/>
              <a:gd name="connsiteY56" fmla="*/ 1162050 h 2590800"/>
              <a:gd name="connsiteX57" fmla="*/ 5395912 w 7324725"/>
              <a:gd name="connsiteY57" fmla="*/ 1195387 h 2590800"/>
              <a:gd name="connsiteX58" fmla="*/ 5453062 w 7324725"/>
              <a:gd name="connsiteY58" fmla="*/ 1223962 h 2590800"/>
              <a:gd name="connsiteX59" fmla="*/ 5438775 w 7324725"/>
              <a:gd name="connsiteY59" fmla="*/ 1266825 h 2590800"/>
              <a:gd name="connsiteX60" fmla="*/ 5486400 w 7324725"/>
              <a:gd name="connsiteY60" fmla="*/ 1304925 h 2590800"/>
              <a:gd name="connsiteX61" fmla="*/ 5472112 w 7324725"/>
              <a:gd name="connsiteY61" fmla="*/ 1371600 h 2590800"/>
              <a:gd name="connsiteX62" fmla="*/ 5610225 w 7324725"/>
              <a:gd name="connsiteY62" fmla="*/ 1347787 h 2590800"/>
              <a:gd name="connsiteX63" fmla="*/ 5662612 w 7324725"/>
              <a:gd name="connsiteY63" fmla="*/ 1285875 h 2590800"/>
              <a:gd name="connsiteX64" fmla="*/ 5715000 w 7324725"/>
              <a:gd name="connsiteY64" fmla="*/ 1262062 h 2590800"/>
              <a:gd name="connsiteX65" fmla="*/ 5805487 w 7324725"/>
              <a:gd name="connsiteY65" fmla="*/ 1266825 h 2590800"/>
              <a:gd name="connsiteX66" fmla="*/ 5862637 w 7324725"/>
              <a:gd name="connsiteY66" fmla="*/ 1319212 h 2590800"/>
              <a:gd name="connsiteX67" fmla="*/ 5934075 w 7324725"/>
              <a:gd name="connsiteY67" fmla="*/ 1357312 h 2590800"/>
              <a:gd name="connsiteX68" fmla="*/ 5981700 w 7324725"/>
              <a:gd name="connsiteY68" fmla="*/ 1347787 h 2590800"/>
              <a:gd name="connsiteX69" fmla="*/ 6086475 w 7324725"/>
              <a:gd name="connsiteY69" fmla="*/ 1314450 h 2590800"/>
              <a:gd name="connsiteX70" fmla="*/ 6205537 w 7324725"/>
              <a:gd name="connsiteY70" fmla="*/ 1304925 h 2590800"/>
              <a:gd name="connsiteX71" fmla="*/ 6262687 w 7324725"/>
              <a:gd name="connsiteY71" fmla="*/ 1300162 h 2590800"/>
              <a:gd name="connsiteX72" fmla="*/ 6372225 w 7324725"/>
              <a:gd name="connsiteY72" fmla="*/ 1343025 h 2590800"/>
              <a:gd name="connsiteX73" fmla="*/ 6410325 w 7324725"/>
              <a:gd name="connsiteY73" fmla="*/ 1281112 h 2590800"/>
              <a:gd name="connsiteX74" fmla="*/ 6505575 w 7324725"/>
              <a:gd name="connsiteY74" fmla="*/ 1243012 h 2590800"/>
              <a:gd name="connsiteX75" fmla="*/ 6553200 w 7324725"/>
              <a:gd name="connsiteY75" fmla="*/ 1219200 h 2590800"/>
              <a:gd name="connsiteX76" fmla="*/ 6824662 w 7324725"/>
              <a:gd name="connsiteY76" fmla="*/ 1271587 h 2590800"/>
              <a:gd name="connsiteX77" fmla="*/ 7015162 w 7324725"/>
              <a:gd name="connsiteY77" fmla="*/ 1243012 h 2590800"/>
              <a:gd name="connsiteX78" fmla="*/ 7310437 w 7324725"/>
              <a:gd name="connsiteY78" fmla="*/ 1247775 h 2590800"/>
              <a:gd name="connsiteX79" fmla="*/ 7324725 w 7324725"/>
              <a:gd name="connsiteY79" fmla="*/ 2590800 h 2590800"/>
              <a:gd name="connsiteX80" fmla="*/ 0 w 7324725"/>
              <a:gd name="connsiteY80"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724275 w 7324725"/>
              <a:gd name="connsiteY37" fmla="*/ 800100 h 2590800"/>
              <a:gd name="connsiteX38" fmla="*/ 4052887 w 7324725"/>
              <a:gd name="connsiteY38" fmla="*/ 881062 h 2590800"/>
              <a:gd name="connsiteX39" fmla="*/ 4033837 w 7324725"/>
              <a:gd name="connsiteY39" fmla="*/ 1009650 h 2590800"/>
              <a:gd name="connsiteX40" fmla="*/ 4100512 w 7324725"/>
              <a:gd name="connsiteY40" fmla="*/ 1066800 h 2590800"/>
              <a:gd name="connsiteX41" fmla="*/ 4152900 w 7324725"/>
              <a:gd name="connsiteY41" fmla="*/ 1019175 h 2590800"/>
              <a:gd name="connsiteX42" fmla="*/ 4248150 w 7324725"/>
              <a:gd name="connsiteY42" fmla="*/ 1028700 h 2590800"/>
              <a:gd name="connsiteX43" fmla="*/ 4343400 w 7324725"/>
              <a:gd name="connsiteY43" fmla="*/ 1119187 h 2590800"/>
              <a:gd name="connsiteX44" fmla="*/ 4410075 w 7324725"/>
              <a:gd name="connsiteY44" fmla="*/ 1190625 h 2590800"/>
              <a:gd name="connsiteX45" fmla="*/ 4495800 w 7324725"/>
              <a:gd name="connsiteY45" fmla="*/ 1185862 h 2590800"/>
              <a:gd name="connsiteX46" fmla="*/ 4619625 w 7324725"/>
              <a:gd name="connsiteY46" fmla="*/ 1166812 h 2590800"/>
              <a:gd name="connsiteX47" fmla="*/ 4657725 w 7324725"/>
              <a:gd name="connsiteY47" fmla="*/ 1166812 h 2590800"/>
              <a:gd name="connsiteX48" fmla="*/ 4800600 w 7324725"/>
              <a:gd name="connsiteY48" fmla="*/ 1143000 h 2590800"/>
              <a:gd name="connsiteX49" fmla="*/ 4881562 w 7324725"/>
              <a:gd name="connsiteY49" fmla="*/ 1147762 h 2590800"/>
              <a:gd name="connsiteX50" fmla="*/ 4972050 w 7324725"/>
              <a:gd name="connsiteY50" fmla="*/ 1200150 h 2590800"/>
              <a:gd name="connsiteX51" fmla="*/ 5024437 w 7324725"/>
              <a:gd name="connsiteY51" fmla="*/ 1247775 h 2590800"/>
              <a:gd name="connsiteX52" fmla="*/ 5114925 w 7324725"/>
              <a:gd name="connsiteY52" fmla="*/ 1266825 h 2590800"/>
              <a:gd name="connsiteX53" fmla="*/ 5176837 w 7324725"/>
              <a:gd name="connsiteY53" fmla="*/ 1223962 h 2590800"/>
              <a:gd name="connsiteX54" fmla="*/ 5224462 w 7324725"/>
              <a:gd name="connsiteY54" fmla="*/ 1200150 h 2590800"/>
              <a:gd name="connsiteX55" fmla="*/ 5295900 w 7324725"/>
              <a:gd name="connsiteY55" fmla="*/ 1162050 h 2590800"/>
              <a:gd name="connsiteX56" fmla="*/ 5395912 w 7324725"/>
              <a:gd name="connsiteY56" fmla="*/ 1195387 h 2590800"/>
              <a:gd name="connsiteX57" fmla="*/ 5453062 w 7324725"/>
              <a:gd name="connsiteY57" fmla="*/ 1223962 h 2590800"/>
              <a:gd name="connsiteX58" fmla="*/ 5438775 w 7324725"/>
              <a:gd name="connsiteY58" fmla="*/ 1266825 h 2590800"/>
              <a:gd name="connsiteX59" fmla="*/ 5486400 w 7324725"/>
              <a:gd name="connsiteY59" fmla="*/ 1304925 h 2590800"/>
              <a:gd name="connsiteX60" fmla="*/ 5472112 w 7324725"/>
              <a:gd name="connsiteY60" fmla="*/ 1371600 h 2590800"/>
              <a:gd name="connsiteX61" fmla="*/ 5610225 w 7324725"/>
              <a:gd name="connsiteY61" fmla="*/ 1347787 h 2590800"/>
              <a:gd name="connsiteX62" fmla="*/ 5662612 w 7324725"/>
              <a:gd name="connsiteY62" fmla="*/ 1285875 h 2590800"/>
              <a:gd name="connsiteX63" fmla="*/ 5715000 w 7324725"/>
              <a:gd name="connsiteY63" fmla="*/ 1262062 h 2590800"/>
              <a:gd name="connsiteX64" fmla="*/ 5805487 w 7324725"/>
              <a:gd name="connsiteY64" fmla="*/ 1266825 h 2590800"/>
              <a:gd name="connsiteX65" fmla="*/ 5862637 w 7324725"/>
              <a:gd name="connsiteY65" fmla="*/ 1319212 h 2590800"/>
              <a:gd name="connsiteX66" fmla="*/ 5934075 w 7324725"/>
              <a:gd name="connsiteY66" fmla="*/ 1357312 h 2590800"/>
              <a:gd name="connsiteX67" fmla="*/ 5981700 w 7324725"/>
              <a:gd name="connsiteY67" fmla="*/ 1347787 h 2590800"/>
              <a:gd name="connsiteX68" fmla="*/ 6086475 w 7324725"/>
              <a:gd name="connsiteY68" fmla="*/ 1314450 h 2590800"/>
              <a:gd name="connsiteX69" fmla="*/ 6205537 w 7324725"/>
              <a:gd name="connsiteY69" fmla="*/ 1304925 h 2590800"/>
              <a:gd name="connsiteX70" fmla="*/ 6262687 w 7324725"/>
              <a:gd name="connsiteY70" fmla="*/ 1300162 h 2590800"/>
              <a:gd name="connsiteX71" fmla="*/ 6372225 w 7324725"/>
              <a:gd name="connsiteY71" fmla="*/ 1343025 h 2590800"/>
              <a:gd name="connsiteX72" fmla="*/ 6410325 w 7324725"/>
              <a:gd name="connsiteY72" fmla="*/ 1281112 h 2590800"/>
              <a:gd name="connsiteX73" fmla="*/ 6505575 w 7324725"/>
              <a:gd name="connsiteY73" fmla="*/ 1243012 h 2590800"/>
              <a:gd name="connsiteX74" fmla="*/ 6553200 w 7324725"/>
              <a:gd name="connsiteY74" fmla="*/ 1219200 h 2590800"/>
              <a:gd name="connsiteX75" fmla="*/ 6824662 w 7324725"/>
              <a:gd name="connsiteY75" fmla="*/ 1271587 h 2590800"/>
              <a:gd name="connsiteX76" fmla="*/ 7015162 w 7324725"/>
              <a:gd name="connsiteY76" fmla="*/ 1243012 h 2590800"/>
              <a:gd name="connsiteX77" fmla="*/ 7310437 w 7324725"/>
              <a:gd name="connsiteY77" fmla="*/ 1247775 h 2590800"/>
              <a:gd name="connsiteX78" fmla="*/ 7324725 w 7324725"/>
              <a:gd name="connsiteY78" fmla="*/ 2590800 h 2590800"/>
              <a:gd name="connsiteX79" fmla="*/ 0 w 7324725"/>
              <a:gd name="connsiteY79"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4052887 w 7324725"/>
              <a:gd name="connsiteY37" fmla="*/ 881062 h 2590800"/>
              <a:gd name="connsiteX38" fmla="*/ 4033837 w 7324725"/>
              <a:gd name="connsiteY38" fmla="*/ 1009650 h 2590800"/>
              <a:gd name="connsiteX39" fmla="*/ 4100512 w 7324725"/>
              <a:gd name="connsiteY39" fmla="*/ 1066800 h 2590800"/>
              <a:gd name="connsiteX40" fmla="*/ 4152900 w 7324725"/>
              <a:gd name="connsiteY40" fmla="*/ 1019175 h 2590800"/>
              <a:gd name="connsiteX41" fmla="*/ 4248150 w 7324725"/>
              <a:gd name="connsiteY41" fmla="*/ 1028700 h 2590800"/>
              <a:gd name="connsiteX42" fmla="*/ 4343400 w 7324725"/>
              <a:gd name="connsiteY42" fmla="*/ 1119187 h 2590800"/>
              <a:gd name="connsiteX43" fmla="*/ 4410075 w 7324725"/>
              <a:gd name="connsiteY43" fmla="*/ 1190625 h 2590800"/>
              <a:gd name="connsiteX44" fmla="*/ 4495800 w 7324725"/>
              <a:gd name="connsiteY44" fmla="*/ 1185862 h 2590800"/>
              <a:gd name="connsiteX45" fmla="*/ 4619625 w 7324725"/>
              <a:gd name="connsiteY45" fmla="*/ 1166812 h 2590800"/>
              <a:gd name="connsiteX46" fmla="*/ 4657725 w 7324725"/>
              <a:gd name="connsiteY46" fmla="*/ 1166812 h 2590800"/>
              <a:gd name="connsiteX47" fmla="*/ 4800600 w 7324725"/>
              <a:gd name="connsiteY47" fmla="*/ 1143000 h 2590800"/>
              <a:gd name="connsiteX48" fmla="*/ 4881562 w 7324725"/>
              <a:gd name="connsiteY48" fmla="*/ 1147762 h 2590800"/>
              <a:gd name="connsiteX49" fmla="*/ 4972050 w 7324725"/>
              <a:gd name="connsiteY49" fmla="*/ 1200150 h 2590800"/>
              <a:gd name="connsiteX50" fmla="*/ 5024437 w 7324725"/>
              <a:gd name="connsiteY50" fmla="*/ 1247775 h 2590800"/>
              <a:gd name="connsiteX51" fmla="*/ 5114925 w 7324725"/>
              <a:gd name="connsiteY51" fmla="*/ 1266825 h 2590800"/>
              <a:gd name="connsiteX52" fmla="*/ 5176837 w 7324725"/>
              <a:gd name="connsiteY52" fmla="*/ 1223962 h 2590800"/>
              <a:gd name="connsiteX53" fmla="*/ 5224462 w 7324725"/>
              <a:gd name="connsiteY53" fmla="*/ 1200150 h 2590800"/>
              <a:gd name="connsiteX54" fmla="*/ 5295900 w 7324725"/>
              <a:gd name="connsiteY54" fmla="*/ 1162050 h 2590800"/>
              <a:gd name="connsiteX55" fmla="*/ 5395912 w 7324725"/>
              <a:gd name="connsiteY55" fmla="*/ 1195387 h 2590800"/>
              <a:gd name="connsiteX56" fmla="*/ 5453062 w 7324725"/>
              <a:gd name="connsiteY56" fmla="*/ 1223962 h 2590800"/>
              <a:gd name="connsiteX57" fmla="*/ 5438775 w 7324725"/>
              <a:gd name="connsiteY57" fmla="*/ 1266825 h 2590800"/>
              <a:gd name="connsiteX58" fmla="*/ 5486400 w 7324725"/>
              <a:gd name="connsiteY58" fmla="*/ 1304925 h 2590800"/>
              <a:gd name="connsiteX59" fmla="*/ 5472112 w 7324725"/>
              <a:gd name="connsiteY59" fmla="*/ 1371600 h 2590800"/>
              <a:gd name="connsiteX60" fmla="*/ 5610225 w 7324725"/>
              <a:gd name="connsiteY60" fmla="*/ 1347787 h 2590800"/>
              <a:gd name="connsiteX61" fmla="*/ 5662612 w 7324725"/>
              <a:gd name="connsiteY61" fmla="*/ 1285875 h 2590800"/>
              <a:gd name="connsiteX62" fmla="*/ 5715000 w 7324725"/>
              <a:gd name="connsiteY62" fmla="*/ 1262062 h 2590800"/>
              <a:gd name="connsiteX63" fmla="*/ 5805487 w 7324725"/>
              <a:gd name="connsiteY63" fmla="*/ 1266825 h 2590800"/>
              <a:gd name="connsiteX64" fmla="*/ 5862637 w 7324725"/>
              <a:gd name="connsiteY64" fmla="*/ 1319212 h 2590800"/>
              <a:gd name="connsiteX65" fmla="*/ 5934075 w 7324725"/>
              <a:gd name="connsiteY65" fmla="*/ 1357312 h 2590800"/>
              <a:gd name="connsiteX66" fmla="*/ 5981700 w 7324725"/>
              <a:gd name="connsiteY66" fmla="*/ 1347787 h 2590800"/>
              <a:gd name="connsiteX67" fmla="*/ 6086475 w 7324725"/>
              <a:gd name="connsiteY67" fmla="*/ 1314450 h 2590800"/>
              <a:gd name="connsiteX68" fmla="*/ 6205537 w 7324725"/>
              <a:gd name="connsiteY68" fmla="*/ 1304925 h 2590800"/>
              <a:gd name="connsiteX69" fmla="*/ 6262687 w 7324725"/>
              <a:gd name="connsiteY69" fmla="*/ 1300162 h 2590800"/>
              <a:gd name="connsiteX70" fmla="*/ 6372225 w 7324725"/>
              <a:gd name="connsiteY70" fmla="*/ 1343025 h 2590800"/>
              <a:gd name="connsiteX71" fmla="*/ 6410325 w 7324725"/>
              <a:gd name="connsiteY71" fmla="*/ 1281112 h 2590800"/>
              <a:gd name="connsiteX72" fmla="*/ 6505575 w 7324725"/>
              <a:gd name="connsiteY72" fmla="*/ 1243012 h 2590800"/>
              <a:gd name="connsiteX73" fmla="*/ 6553200 w 7324725"/>
              <a:gd name="connsiteY73" fmla="*/ 1219200 h 2590800"/>
              <a:gd name="connsiteX74" fmla="*/ 6824662 w 7324725"/>
              <a:gd name="connsiteY74" fmla="*/ 1271587 h 2590800"/>
              <a:gd name="connsiteX75" fmla="*/ 7015162 w 7324725"/>
              <a:gd name="connsiteY75" fmla="*/ 1243012 h 2590800"/>
              <a:gd name="connsiteX76" fmla="*/ 7310437 w 7324725"/>
              <a:gd name="connsiteY76" fmla="*/ 1247775 h 2590800"/>
              <a:gd name="connsiteX77" fmla="*/ 7324725 w 7324725"/>
              <a:gd name="connsiteY77" fmla="*/ 2590800 h 2590800"/>
              <a:gd name="connsiteX78" fmla="*/ 0 w 7324725"/>
              <a:gd name="connsiteY78"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962399 w 7324725"/>
              <a:gd name="connsiteY37" fmla="*/ 952500 h 2590800"/>
              <a:gd name="connsiteX38" fmla="*/ 4033837 w 7324725"/>
              <a:gd name="connsiteY38" fmla="*/ 1009650 h 2590800"/>
              <a:gd name="connsiteX39" fmla="*/ 4100512 w 7324725"/>
              <a:gd name="connsiteY39" fmla="*/ 1066800 h 2590800"/>
              <a:gd name="connsiteX40" fmla="*/ 4152900 w 7324725"/>
              <a:gd name="connsiteY40" fmla="*/ 1019175 h 2590800"/>
              <a:gd name="connsiteX41" fmla="*/ 4248150 w 7324725"/>
              <a:gd name="connsiteY41" fmla="*/ 1028700 h 2590800"/>
              <a:gd name="connsiteX42" fmla="*/ 4343400 w 7324725"/>
              <a:gd name="connsiteY42" fmla="*/ 1119187 h 2590800"/>
              <a:gd name="connsiteX43" fmla="*/ 4410075 w 7324725"/>
              <a:gd name="connsiteY43" fmla="*/ 1190625 h 2590800"/>
              <a:gd name="connsiteX44" fmla="*/ 4495800 w 7324725"/>
              <a:gd name="connsiteY44" fmla="*/ 1185862 h 2590800"/>
              <a:gd name="connsiteX45" fmla="*/ 4619625 w 7324725"/>
              <a:gd name="connsiteY45" fmla="*/ 1166812 h 2590800"/>
              <a:gd name="connsiteX46" fmla="*/ 4657725 w 7324725"/>
              <a:gd name="connsiteY46" fmla="*/ 1166812 h 2590800"/>
              <a:gd name="connsiteX47" fmla="*/ 4800600 w 7324725"/>
              <a:gd name="connsiteY47" fmla="*/ 1143000 h 2590800"/>
              <a:gd name="connsiteX48" fmla="*/ 4881562 w 7324725"/>
              <a:gd name="connsiteY48" fmla="*/ 1147762 h 2590800"/>
              <a:gd name="connsiteX49" fmla="*/ 4972050 w 7324725"/>
              <a:gd name="connsiteY49" fmla="*/ 1200150 h 2590800"/>
              <a:gd name="connsiteX50" fmla="*/ 5024437 w 7324725"/>
              <a:gd name="connsiteY50" fmla="*/ 1247775 h 2590800"/>
              <a:gd name="connsiteX51" fmla="*/ 5114925 w 7324725"/>
              <a:gd name="connsiteY51" fmla="*/ 1266825 h 2590800"/>
              <a:gd name="connsiteX52" fmla="*/ 5176837 w 7324725"/>
              <a:gd name="connsiteY52" fmla="*/ 1223962 h 2590800"/>
              <a:gd name="connsiteX53" fmla="*/ 5224462 w 7324725"/>
              <a:gd name="connsiteY53" fmla="*/ 1200150 h 2590800"/>
              <a:gd name="connsiteX54" fmla="*/ 5295900 w 7324725"/>
              <a:gd name="connsiteY54" fmla="*/ 1162050 h 2590800"/>
              <a:gd name="connsiteX55" fmla="*/ 5395912 w 7324725"/>
              <a:gd name="connsiteY55" fmla="*/ 1195387 h 2590800"/>
              <a:gd name="connsiteX56" fmla="*/ 5453062 w 7324725"/>
              <a:gd name="connsiteY56" fmla="*/ 1223962 h 2590800"/>
              <a:gd name="connsiteX57" fmla="*/ 5438775 w 7324725"/>
              <a:gd name="connsiteY57" fmla="*/ 1266825 h 2590800"/>
              <a:gd name="connsiteX58" fmla="*/ 5486400 w 7324725"/>
              <a:gd name="connsiteY58" fmla="*/ 1304925 h 2590800"/>
              <a:gd name="connsiteX59" fmla="*/ 5472112 w 7324725"/>
              <a:gd name="connsiteY59" fmla="*/ 1371600 h 2590800"/>
              <a:gd name="connsiteX60" fmla="*/ 5610225 w 7324725"/>
              <a:gd name="connsiteY60" fmla="*/ 1347787 h 2590800"/>
              <a:gd name="connsiteX61" fmla="*/ 5662612 w 7324725"/>
              <a:gd name="connsiteY61" fmla="*/ 1285875 h 2590800"/>
              <a:gd name="connsiteX62" fmla="*/ 5715000 w 7324725"/>
              <a:gd name="connsiteY62" fmla="*/ 1262062 h 2590800"/>
              <a:gd name="connsiteX63" fmla="*/ 5805487 w 7324725"/>
              <a:gd name="connsiteY63" fmla="*/ 1266825 h 2590800"/>
              <a:gd name="connsiteX64" fmla="*/ 5862637 w 7324725"/>
              <a:gd name="connsiteY64" fmla="*/ 1319212 h 2590800"/>
              <a:gd name="connsiteX65" fmla="*/ 5934075 w 7324725"/>
              <a:gd name="connsiteY65" fmla="*/ 1357312 h 2590800"/>
              <a:gd name="connsiteX66" fmla="*/ 5981700 w 7324725"/>
              <a:gd name="connsiteY66" fmla="*/ 1347787 h 2590800"/>
              <a:gd name="connsiteX67" fmla="*/ 6086475 w 7324725"/>
              <a:gd name="connsiteY67" fmla="*/ 1314450 h 2590800"/>
              <a:gd name="connsiteX68" fmla="*/ 6205537 w 7324725"/>
              <a:gd name="connsiteY68" fmla="*/ 1304925 h 2590800"/>
              <a:gd name="connsiteX69" fmla="*/ 6262687 w 7324725"/>
              <a:gd name="connsiteY69" fmla="*/ 1300162 h 2590800"/>
              <a:gd name="connsiteX70" fmla="*/ 6372225 w 7324725"/>
              <a:gd name="connsiteY70" fmla="*/ 1343025 h 2590800"/>
              <a:gd name="connsiteX71" fmla="*/ 6410325 w 7324725"/>
              <a:gd name="connsiteY71" fmla="*/ 1281112 h 2590800"/>
              <a:gd name="connsiteX72" fmla="*/ 6505575 w 7324725"/>
              <a:gd name="connsiteY72" fmla="*/ 1243012 h 2590800"/>
              <a:gd name="connsiteX73" fmla="*/ 6553200 w 7324725"/>
              <a:gd name="connsiteY73" fmla="*/ 1219200 h 2590800"/>
              <a:gd name="connsiteX74" fmla="*/ 6824662 w 7324725"/>
              <a:gd name="connsiteY74" fmla="*/ 1271587 h 2590800"/>
              <a:gd name="connsiteX75" fmla="*/ 7015162 w 7324725"/>
              <a:gd name="connsiteY75" fmla="*/ 1243012 h 2590800"/>
              <a:gd name="connsiteX76" fmla="*/ 7310437 w 7324725"/>
              <a:gd name="connsiteY76" fmla="*/ 1247775 h 2590800"/>
              <a:gd name="connsiteX77" fmla="*/ 7324725 w 7324725"/>
              <a:gd name="connsiteY77" fmla="*/ 2590800 h 2590800"/>
              <a:gd name="connsiteX78" fmla="*/ 0 w 7324725"/>
              <a:gd name="connsiteY78"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962399 w 7324725"/>
              <a:gd name="connsiteY37" fmla="*/ 952500 h 2590800"/>
              <a:gd name="connsiteX38" fmla="*/ 4033837 w 7324725"/>
              <a:gd name="connsiteY38" fmla="*/ 1009650 h 2590800"/>
              <a:gd name="connsiteX39" fmla="*/ 4100512 w 7324725"/>
              <a:gd name="connsiteY39" fmla="*/ 1066800 h 2590800"/>
              <a:gd name="connsiteX40" fmla="*/ 4152900 w 7324725"/>
              <a:gd name="connsiteY40" fmla="*/ 1019175 h 2590800"/>
              <a:gd name="connsiteX41" fmla="*/ 4248150 w 7324725"/>
              <a:gd name="connsiteY41" fmla="*/ 1028700 h 2590800"/>
              <a:gd name="connsiteX42" fmla="*/ 4343400 w 7324725"/>
              <a:gd name="connsiteY42" fmla="*/ 1119187 h 2590800"/>
              <a:gd name="connsiteX43" fmla="*/ 4410075 w 7324725"/>
              <a:gd name="connsiteY43" fmla="*/ 1190625 h 2590800"/>
              <a:gd name="connsiteX44" fmla="*/ 4495800 w 7324725"/>
              <a:gd name="connsiteY44" fmla="*/ 1185862 h 2590800"/>
              <a:gd name="connsiteX45" fmla="*/ 4619625 w 7324725"/>
              <a:gd name="connsiteY45" fmla="*/ 1166812 h 2590800"/>
              <a:gd name="connsiteX46" fmla="*/ 4657725 w 7324725"/>
              <a:gd name="connsiteY46" fmla="*/ 1166812 h 2590800"/>
              <a:gd name="connsiteX47" fmla="*/ 4800600 w 7324725"/>
              <a:gd name="connsiteY47" fmla="*/ 1143000 h 2590800"/>
              <a:gd name="connsiteX48" fmla="*/ 4881562 w 7324725"/>
              <a:gd name="connsiteY48" fmla="*/ 1147762 h 2590800"/>
              <a:gd name="connsiteX49" fmla="*/ 4972050 w 7324725"/>
              <a:gd name="connsiteY49" fmla="*/ 1200150 h 2590800"/>
              <a:gd name="connsiteX50" fmla="*/ 5024437 w 7324725"/>
              <a:gd name="connsiteY50" fmla="*/ 1247775 h 2590800"/>
              <a:gd name="connsiteX51" fmla="*/ 5114925 w 7324725"/>
              <a:gd name="connsiteY51" fmla="*/ 1266825 h 2590800"/>
              <a:gd name="connsiteX52" fmla="*/ 5176837 w 7324725"/>
              <a:gd name="connsiteY52" fmla="*/ 1223962 h 2590800"/>
              <a:gd name="connsiteX53" fmla="*/ 5224462 w 7324725"/>
              <a:gd name="connsiteY53" fmla="*/ 1200150 h 2590800"/>
              <a:gd name="connsiteX54" fmla="*/ 5295900 w 7324725"/>
              <a:gd name="connsiteY54" fmla="*/ 1162050 h 2590800"/>
              <a:gd name="connsiteX55" fmla="*/ 5395912 w 7324725"/>
              <a:gd name="connsiteY55" fmla="*/ 1195387 h 2590800"/>
              <a:gd name="connsiteX56" fmla="*/ 5453062 w 7324725"/>
              <a:gd name="connsiteY56" fmla="*/ 1223962 h 2590800"/>
              <a:gd name="connsiteX57" fmla="*/ 5438775 w 7324725"/>
              <a:gd name="connsiteY57" fmla="*/ 1266825 h 2590800"/>
              <a:gd name="connsiteX58" fmla="*/ 5486400 w 7324725"/>
              <a:gd name="connsiteY58" fmla="*/ 1304925 h 2590800"/>
              <a:gd name="connsiteX59" fmla="*/ 5472112 w 7324725"/>
              <a:gd name="connsiteY59" fmla="*/ 1371600 h 2590800"/>
              <a:gd name="connsiteX60" fmla="*/ 5610225 w 7324725"/>
              <a:gd name="connsiteY60" fmla="*/ 1347787 h 2590800"/>
              <a:gd name="connsiteX61" fmla="*/ 5662612 w 7324725"/>
              <a:gd name="connsiteY61" fmla="*/ 1285875 h 2590800"/>
              <a:gd name="connsiteX62" fmla="*/ 5715000 w 7324725"/>
              <a:gd name="connsiteY62" fmla="*/ 1262062 h 2590800"/>
              <a:gd name="connsiteX63" fmla="*/ 5805487 w 7324725"/>
              <a:gd name="connsiteY63" fmla="*/ 1266825 h 2590800"/>
              <a:gd name="connsiteX64" fmla="*/ 5862637 w 7324725"/>
              <a:gd name="connsiteY64" fmla="*/ 1319212 h 2590800"/>
              <a:gd name="connsiteX65" fmla="*/ 5934075 w 7324725"/>
              <a:gd name="connsiteY65" fmla="*/ 1357312 h 2590800"/>
              <a:gd name="connsiteX66" fmla="*/ 5981700 w 7324725"/>
              <a:gd name="connsiteY66" fmla="*/ 1347787 h 2590800"/>
              <a:gd name="connsiteX67" fmla="*/ 6086475 w 7324725"/>
              <a:gd name="connsiteY67" fmla="*/ 1314450 h 2590800"/>
              <a:gd name="connsiteX68" fmla="*/ 6205537 w 7324725"/>
              <a:gd name="connsiteY68" fmla="*/ 1304925 h 2590800"/>
              <a:gd name="connsiteX69" fmla="*/ 6262687 w 7324725"/>
              <a:gd name="connsiteY69" fmla="*/ 1300162 h 2590800"/>
              <a:gd name="connsiteX70" fmla="*/ 6372225 w 7324725"/>
              <a:gd name="connsiteY70" fmla="*/ 1343025 h 2590800"/>
              <a:gd name="connsiteX71" fmla="*/ 6410325 w 7324725"/>
              <a:gd name="connsiteY71" fmla="*/ 1281112 h 2590800"/>
              <a:gd name="connsiteX72" fmla="*/ 6505575 w 7324725"/>
              <a:gd name="connsiteY72" fmla="*/ 1243012 h 2590800"/>
              <a:gd name="connsiteX73" fmla="*/ 6553200 w 7324725"/>
              <a:gd name="connsiteY73" fmla="*/ 1219200 h 2590800"/>
              <a:gd name="connsiteX74" fmla="*/ 6824662 w 7324725"/>
              <a:gd name="connsiteY74" fmla="*/ 1271587 h 2590800"/>
              <a:gd name="connsiteX75" fmla="*/ 7015162 w 7324725"/>
              <a:gd name="connsiteY75" fmla="*/ 1243012 h 2590800"/>
              <a:gd name="connsiteX76" fmla="*/ 7310437 w 7324725"/>
              <a:gd name="connsiteY76" fmla="*/ 1247775 h 2590800"/>
              <a:gd name="connsiteX77" fmla="*/ 7324725 w 7324725"/>
              <a:gd name="connsiteY77" fmla="*/ 2590800 h 2590800"/>
              <a:gd name="connsiteX78" fmla="*/ 0 w 7324725"/>
              <a:gd name="connsiteY78"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786187 w 7324725"/>
              <a:gd name="connsiteY37" fmla="*/ 895350 h 2590800"/>
              <a:gd name="connsiteX38" fmla="*/ 3962399 w 7324725"/>
              <a:gd name="connsiteY38" fmla="*/ 952500 h 2590800"/>
              <a:gd name="connsiteX39" fmla="*/ 4033837 w 7324725"/>
              <a:gd name="connsiteY39" fmla="*/ 1009650 h 2590800"/>
              <a:gd name="connsiteX40" fmla="*/ 4100512 w 7324725"/>
              <a:gd name="connsiteY40" fmla="*/ 1066800 h 2590800"/>
              <a:gd name="connsiteX41" fmla="*/ 4152900 w 7324725"/>
              <a:gd name="connsiteY41" fmla="*/ 1019175 h 2590800"/>
              <a:gd name="connsiteX42" fmla="*/ 4248150 w 7324725"/>
              <a:gd name="connsiteY42" fmla="*/ 1028700 h 2590800"/>
              <a:gd name="connsiteX43" fmla="*/ 4343400 w 7324725"/>
              <a:gd name="connsiteY43" fmla="*/ 1119187 h 2590800"/>
              <a:gd name="connsiteX44" fmla="*/ 4410075 w 7324725"/>
              <a:gd name="connsiteY44" fmla="*/ 1190625 h 2590800"/>
              <a:gd name="connsiteX45" fmla="*/ 4495800 w 7324725"/>
              <a:gd name="connsiteY45" fmla="*/ 1185862 h 2590800"/>
              <a:gd name="connsiteX46" fmla="*/ 4619625 w 7324725"/>
              <a:gd name="connsiteY46" fmla="*/ 1166812 h 2590800"/>
              <a:gd name="connsiteX47" fmla="*/ 4657725 w 7324725"/>
              <a:gd name="connsiteY47" fmla="*/ 1166812 h 2590800"/>
              <a:gd name="connsiteX48" fmla="*/ 4800600 w 7324725"/>
              <a:gd name="connsiteY48" fmla="*/ 1143000 h 2590800"/>
              <a:gd name="connsiteX49" fmla="*/ 4881562 w 7324725"/>
              <a:gd name="connsiteY49" fmla="*/ 1147762 h 2590800"/>
              <a:gd name="connsiteX50" fmla="*/ 4972050 w 7324725"/>
              <a:gd name="connsiteY50" fmla="*/ 1200150 h 2590800"/>
              <a:gd name="connsiteX51" fmla="*/ 5024437 w 7324725"/>
              <a:gd name="connsiteY51" fmla="*/ 1247775 h 2590800"/>
              <a:gd name="connsiteX52" fmla="*/ 5114925 w 7324725"/>
              <a:gd name="connsiteY52" fmla="*/ 1266825 h 2590800"/>
              <a:gd name="connsiteX53" fmla="*/ 5176837 w 7324725"/>
              <a:gd name="connsiteY53" fmla="*/ 1223962 h 2590800"/>
              <a:gd name="connsiteX54" fmla="*/ 5224462 w 7324725"/>
              <a:gd name="connsiteY54" fmla="*/ 1200150 h 2590800"/>
              <a:gd name="connsiteX55" fmla="*/ 5295900 w 7324725"/>
              <a:gd name="connsiteY55" fmla="*/ 1162050 h 2590800"/>
              <a:gd name="connsiteX56" fmla="*/ 5395912 w 7324725"/>
              <a:gd name="connsiteY56" fmla="*/ 1195387 h 2590800"/>
              <a:gd name="connsiteX57" fmla="*/ 5453062 w 7324725"/>
              <a:gd name="connsiteY57" fmla="*/ 1223962 h 2590800"/>
              <a:gd name="connsiteX58" fmla="*/ 5438775 w 7324725"/>
              <a:gd name="connsiteY58" fmla="*/ 1266825 h 2590800"/>
              <a:gd name="connsiteX59" fmla="*/ 5486400 w 7324725"/>
              <a:gd name="connsiteY59" fmla="*/ 1304925 h 2590800"/>
              <a:gd name="connsiteX60" fmla="*/ 5472112 w 7324725"/>
              <a:gd name="connsiteY60" fmla="*/ 1371600 h 2590800"/>
              <a:gd name="connsiteX61" fmla="*/ 5610225 w 7324725"/>
              <a:gd name="connsiteY61" fmla="*/ 1347787 h 2590800"/>
              <a:gd name="connsiteX62" fmla="*/ 5662612 w 7324725"/>
              <a:gd name="connsiteY62" fmla="*/ 1285875 h 2590800"/>
              <a:gd name="connsiteX63" fmla="*/ 5715000 w 7324725"/>
              <a:gd name="connsiteY63" fmla="*/ 1262062 h 2590800"/>
              <a:gd name="connsiteX64" fmla="*/ 5805487 w 7324725"/>
              <a:gd name="connsiteY64" fmla="*/ 1266825 h 2590800"/>
              <a:gd name="connsiteX65" fmla="*/ 5862637 w 7324725"/>
              <a:gd name="connsiteY65" fmla="*/ 1319212 h 2590800"/>
              <a:gd name="connsiteX66" fmla="*/ 5934075 w 7324725"/>
              <a:gd name="connsiteY66" fmla="*/ 1357312 h 2590800"/>
              <a:gd name="connsiteX67" fmla="*/ 5981700 w 7324725"/>
              <a:gd name="connsiteY67" fmla="*/ 1347787 h 2590800"/>
              <a:gd name="connsiteX68" fmla="*/ 6086475 w 7324725"/>
              <a:gd name="connsiteY68" fmla="*/ 1314450 h 2590800"/>
              <a:gd name="connsiteX69" fmla="*/ 6205537 w 7324725"/>
              <a:gd name="connsiteY69" fmla="*/ 1304925 h 2590800"/>
              <a:gd name="connsiteX70" fmla="*/ 6262687 w 7324725"/>
              <a:gd name="connsiteY70" fmla="*/ 1300162 h 2590800"/>
              <a:gd name="connsiteX71" fmla="*/ 6372225 w 7324725"/>
              <a:gd name="connsiteY71" fmla="*/ 1343025 h 2590800"/>
              <a:gd name="connsiteX72" fmla="*/ 6410325 w 7324725"/>
              <a:gd name="connsiteY72" fmla="*/ 1281112 h 2590800"/>
              <a:gd name="connsiteX73" fmla="*/ 6505575 w 7324725"/>
              <a:gd name="connsiteY73" fmla="*/ 1243012 h 2590800"/>
              <a:gd name="connsiteX74" fmla="*/ 6553200 w 7324725"/>
              <a:gd name="connsiteY74" fmla="*/ 1219200 h 2590800"/>
              <a:gd name="connsiteX75" fmla="*/ 6824662 w 7324725"/>
              <a:gd name="connsiteY75" fmla="*/ 1271587 h 2590800"/>
              <a:gd name="connsiteX76" fmla="*/ 7015162 w 7324725"/>
              <a:gd name="connsiteY76" fmla="*/ 1243012 h 2590800"/>
              <a:gd name="connsiteX77" fmla="*/ 7310437 w 7324725"/>
              <a:gd name="connsiteY77" fmla="*/ 1247775 h 2590800"/>
              <a:gd name="connsiteX78" fmla="*/ 7324725 w 7324725"/>
              <a:gd name="connsiteY78" fmla="*/ 2590800 h 2590800"/>
              <a:gd name="connsiteX79" fmla="*/ 0 w 7324725"/>
              <a:gd name="connsiteY79"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00462 w 7324725"/>
              <a:gd name="connsiteY36" fmla="*/ 871537 h 2590800"/>
              <a:gd name="connsiteX37" fmla="*/ 3786187 w 7324725"/>
              <a:gd name="connsiteY37" fmla="*/ 895350 h 2590800"/>
              <a:gd name="connsiteX38" fmla="*/ 3857625 w 7324725"/>
              <a:gd name="connsiteY38" fmla="*/ 947738 h 2590800"/>
              <a:gd name="connsiteX39" fmla="*/ 3962399 w 7324725"/>
              <a:gd name="connsiteY39" fmla="*/ 952500 h 2590800"/>
              <a:gd name="connsiteX40" fmla="*/ 4033837 w 7324725"/>
              <a:gd name="connsiteY40" fmla="*/ 1009650 h 2590800"/>
              <a:gd name="connsiteX41" fmla="*/ 4100512 w 7324725"/>
              <a:gd name="connsiteY41" fmla="*/ 1066800 h 2590800"/>
              <a:gd name="connsiteX42" fmla="*/ 4152900 w 7324725"/>
              <a:gd name="connsiteY42" fmla="*/ 1019175 h 2590800"/>
              <a:gd name="connsiteX43" fmla="*/ 4248150 w 7324725"/>
              <a:gd name="connsiteY43" fmla="*/ 1028700 h 2590800"/>
              <a:gd name="connsiteX44" fmla="*/ 4343400 w 7324725"/>
              <a:gd name="connsiteY44" fmla="*/ 1119187 h 2590800"/>
              <a:gd name="connsiteX45" fmla="*/ 4410075 w 7324725"/>
              <a:gd name="connsiteY45" fmla="*/ 1190625 h 2590800"/>
              <a:gd name="connsiteX46" fmla="*/ 4495800 w 7324725"/>
              <a:gd name="connsiteY46" fmla="*/ 1185862 h 2590800"/>
              <a:gd name="connsiteX47" fmla="*/ 4619625 w 7324725"/>
              <a:gd name="connsiteY47" fmla="*/ 1166812 h 2590800"/>
              <a:gd name="connsiteX48" fmla="*/ 4657725 w 7324725"/>
              <a:gd name="connsiteY48" fmla="*/ 1166812 h 2590800"/>
              <a:gd name="connsiteX49" fmla="*/ 4800600 w 7324725"/>
              <a:gd name="connsiteY49" fmla="*/ 1143000 h 2590800"/>
              <a:gd name="connsiteX50" fmla="*/ 4881562 w 7324725"/>
              <a:gd name="connsiteY50" fmla="*/ 1147762 h 2590800"/>
              <a:gd name="connsiteX51" fmla="*/ 4972050 w 7324725"/>
              <a:gd name="connsiteY51" fmla="*/ 1200150 h 2590800"/>
              <a:gd name="connsiteX52" fmla="*/ 5024437 w 7324725"/>
              <a:gd name="connsiteY52" fmla="*/ 1247775 h 2590800"/>
              <a:gd name="connsiteX53" fmla="*/ 5114925 w 7324725"/>
              <a:gd name="connsiteY53" fmla="*/ 1266825 h 2590800"/>
              <a:gd name="connsiteX54" fmla="*/ 5176837 w 7324725"/>
              <a:gd name="connsiteY54" fmla="*/ 1223962 h 2590800"/>
              <a:gd name="connsiteX55" fmla="*/ 5224462 w 7324725"/>
              <a:gd name="connsiteY55" fmla="*/ 1200150 h 2590800"/>
              <a:gd name="connsiteX56" fmla="*/ 5295900 w 7324725"/>
              <a:gd name="connsiteY56" fmla="*/ 1162050 h 2590800"/>
              <a:gd name="connsiteX57" fmla="*/ 5395912 w 7324725"/>
              <a:gd name="connsiteY57" fmla="*/ 1195387 h 2590800"/>
              <a:gd name="connsiteX58" fmla="*/ 5453062 w 7324725"/>
              <a:gd name="connsiteY58" fmla="*/ 1223962 h 2590800"/>
              <a:gd name="connsiteX59" fmla="*/ 5438775 w 7324725"/>
              <a:gd name="connsiteY59" fmla="*/ 1266825 h 2590800"/>
              <a:gd name="connsiteX60" fmla="*/ 5486400 w 7324725"/>
              <a:gd name="connsiteY60" fmla="*/ 1304925 h 2590800"/>
              <a:gd name="connsiteX61" fmla="*/ 5472112 w 7324725"/>
              <a:gd name="connsiteY61" fmla="*/ 1371600 h 2590800"/>
              <a:gd name="connsiteX62" fmla="*/ 5610225 w 7324725"/>
              <a:gd name="connsiteY62" fmla="*/ 1347787 h 2590800"/>
              <a:gd name="connsiteX63" fmla="*/ 5662612 w 7324725"/>
              <a:gd name="connsiteY63" fmla="*/ 1285875 h 2590800"/>
              <a:gd name="connsiteX64" fmla="*/ 5715000 w 7324725"/>
              <a:gd name="connsiteY64" fmla="*/ 1262062 h 2590800"/>
              <a:gd name="connsiteX65" fmla="*/ 5805487 w 7324725"/>
              <a:gd name="connsiteY65" fmla="*/ 1266825 h 2590800"/>
              <a:gd name="connsiteX66" fmla="*/ 5862637 w 7324725"/>
              <a:gd name="connsiteY66" fmla="*/ 1319212 h 2590800"/>
              <a:gd name="connsiteX67" fmla="*/ 5934075 w 7324725"/>
              <a:gd name="connsiteY67" fmla="*/ 1357312 h 2590800"/>
              <a:gd name="connsiteX68" fmla="*/ 5981700 w 7324725"/>
              <a:gd name="connsiteY68" fmla="*/ 1347787 h 2590800"/>
              <a:gd name="connsiteX69" fmla="*/ 6086475 w 7324725"/>
              <a:gd name="connsiteY69" fmla="*/ 1314450 h 2590800"/>
              <a:gd name="connsiteX70" fmla="*/ 6205537 w 7324725"/>
              <a:gd name="connsiteY70" fmla="*/ 1304925 h 2590800"/>
              <a:gd name="connsiteX71" fmla="*/ 6262687 w 7324725"/>
              <a:gd name="connsiteY71" fmla="*/ 1300162 h 2590800"/>
              <a:gd name="connsiteX72" fmla="*/ 6372225 w 7324725"/>
              <a:gd name="connsiteY72" fmla="*/ 1343025 h 2590800"/>
              <a:gd name="connsiteX73" fmla="*/ 6410325 w 7324725"/>
              <a:gd name="connsiteY73" fmla="*/ 1281112 h 2590800"/>
              <a:gd name="connsiteX74" fmla="*/ 6505575 w 7324725"/>
              <a:gd name="connsiteY74" fmla="*/ 1243012 h 2590800"/>
              <a:gd name="connsiteX75" fmla="*/ 6553200 w 7324725"/>
              <a:gd name="connsiteY75" fmla="*/ 1219200 h 2590800"/>
              <a:gd name="connsiteX76" fmla="*/ 6824662 w 7324725"/>
              <a:gd name="connsiteY76" fmla="*/ 1271587 h 2590800"/>
              <a:gd name="connsiteX77" fmla="*/ 7015162 w 7324725"/>
              <a:gd name="connsiteY77" fmla="*/ 1243012 h 2590800"/>
              <a:gd name="connsiteX78" fmla="*/ 7310437 w 7324725"/>
              <a:gd name="connsiteY78" fmla="*/ 1247775 h 2590800"/>
              <a:gd name="connsiteX79" fmla="*/ 7324725 w 7324725"/>
              <a:gd name="connsiteY79" fmla="*/ 2590800 h 2590800"/>
              <a:gd name="connsiteX80" fmla="*/ 0 w 7324725"/>
              <a:gd name="connsiteY80" fmla="*/ 2586037 h 2590800"/>
              <a:gd name="connsiteX0" fmla="*/ 0 w 7324725"/>
              <a:gd name="connsiteY0" fmla="*/ 2586037 h 2590800"/>
              <a:gd name="connsiteX1" fmla="*/ 9525 w 7324725"/>
              <a:gd name="connsiteY1" fmla="*/ 0 h 2590800"/>
              <a:gd name="connsiteX2" fmla="*/ 966787 w 7324725"/>
              <a:gd name="connsiteY2" fmla="*/ 9525 h 2590800"/>
              <a:gd name="connsiteX3" fmla="*/ 1038225 w 7324725"/>
              <a:gd name="connsiteY3" fmla="*/ 328612 h 2590800"/>
              <a:gd name="connsiteX4" fmla="*/ 1023937 w 7324725"/>
              <a:gd name="connsiteY4" fmla="*/ 847725 h 2590800"/>
              <a:gd name="connsiteX5" fmla="*/ 1190625 w 7324725"/>
              <a:gd name="connsiteY5" fmla="*/ 766762 h 2590800"/>
              <a:gd name="connsiteX6" fmla="*/ 1376362 w 7324725"/>
              <a:gd name="connsiteY6" fmla="*/ 757237 h 2590800"/>
              <a:gd name="connsiteX7" fmla="*/ 1543050 w 7324725"/>
              <a:gd name="connsiteY7" fmla="*/ 752475 h 2590800"/>
              <a:gd name="connsiteX8" fmla="*/ 1752600 w 7324725"/>
              <a:gd name="connsiteY8" fmla="*/ 1004887 h 2590800"/>
              <a:gd name="connsiteX9" fmla="*/ 1762125 w 7324725"/>
              <a:gd name="connsiteY9" fmla="*/ 1166812 h 2590800"/>
              <a:gd name="connsiteX10" fmla="*/ 1981200 w 7324725"/>
              <a:gd name="connsiteY10" fmla="*/ 1295400 h 2590800"/>
              <a:gd name="connsiteX11" fmla="*/ 2005012 w 7324725"/>
              <a:gd name="connsiteY11" fmla="*/ 1343025 h 2590800"/>
              <a:gd name="connsiteX12" fmla="*/ 2047875 w 7324725"/>
              <a:gd name="connsiteY12" fmla="*/ 1343025 h 2590800"/>
              <a:gd name="connsiteX13" fmla="*/ 2057400 w 7324725"/>
              <a:gd name="connsiteY13" fmla="*/ 1300162 h 2590800"/>
              <a:gd name="connsiteX14" fmla="*/ 2128837 w 7324725"/>
              <a:gd name="connsiteY14" fmla="*/ 1262062 h 2590800"/>
              <a:gd name="connsiteX15" fmla="*/ 2185987 w 7324725"/>
              <a:gd name="connsiteY15" fmla="*/ 1333500 h 2590800"/>
              <a:gd name="connsiteX16" fmla="*/ 2276475 w 7324725"/>
              <a:gd name="connsiteY16" fmla="*/ 1347787 h 2590800"/>
              <a:gd name="connsiteX17" fmla="*/ 2333625 w 7324725"/>
              <a:gd name="connsiteY17" fmla="*/ 1314450 h 2590800"/>
              <a:gd name="connsiteX18" fmla="*/ 2386012 w 7324725"/>
              <a:gd name="connsiteY18" fmla="*/ 1338262 h 2590800"/>
              <a:gd name="connsiteX19" fmla="*/ 2486025 w 7324725"/>
              <a:gd name="connsiteY19" fmla="*/ 1390650 h 2590800"/>
              <a:gd name="connsiteX20" fmla="*/ 2509837 w 7324725"/>
              <a:gd name="connsiteY20" fmla="*/ 1423987 h 2590800"/>
              <a:gd name="connsiteX21" fmla="*/ 2619375 w 7324725"/>
              <a:gd name="connsiteY21" fmla="*/ 1395412 h 2590800"/>
              <a:gd name="connsiteX22" fmla="*/ 2671762 w 7324725"/>
              <a:gd name="connsiteY22" fmla="*/ 1343025 h 2590800"/>
              <a:gd name="connsiteX23" fmla="*/ 2695575 w 7324725"/>
              <a:gd name="connsiteY23" fmla="*/ 1262062 h 2590800"/>
              <a:gd name="connsiteX24" fmla="*/ 2762250 w 7324725"/>
              <a:gd name="connsiteY24" fmla="*/ 1219200 h 2590800"/>
              <a:gd name="connsiteX25" fmla="*/ 2762250 w 7324725"/>
              <a:gd name="connsiteY25" fmla="*/ 1219200 h 2590800"/>
              <a:gd name="connsiteX26" fmla="*/ 2919412 w 7324725"/>
              <a:gd name="connsiteY26" fmla="*/ 1166812 h 2590800"/>
              <a:gd name="connsiteX27" fmla="*/ 2990850 w 7324725"/>
              <a:gd name="connsiteY27" fmla="*/ 1128712 h 2590800"/>
              <a:gd name="connsiteX28" fmla="*/ 3086100 w 7324725"/>
              <a:gd name="connsiteY28" fmla="*/ 1052512 h 2590800"/>
              <a:gd name="connsiteX29" fmla="*/ 3171825 w 7324725"/>
              <a:gd name="connsiteY29" fmla="*/ 1023937 h 2590800"/>
              <a:gd name="connsiteX30" fmla="*/ 3262312 w 7324725"/>
              <a:gd name="connsiteY30" fmla="*/ 942975 h 2590800"/>
              <a:gd name="connsiteX31" fmla="*/ 3295650 w 7324725"/>
              <a:gd name="connsiteY31" fmla="*/ 923925 h 2590800"/>
              <a:gd name="connsiteX32" fmla="*/ 3352800 w 7324725"/>
              <a:gd name="connsiteY32" fmla="*/ 957262 h 2590800"/>
              <a:gd name="connsiteX33" fmla="*/ 3433762 w 7324725"/>
              <a:gd name="connsiteY33" fmla="*/ 942975 h 2590800"/>
              <a:gd name="connsiteX34" fmla="*/ 3529012 w 7324725"/>
              <a:gd name="connsiteY34" fmla="*/ 904875 h 2590800"/>
              <a:gd name="connsiteX35" fmla="*/ 3662362 w 7324725"/>
              <a:gd name="connsiteY35" fmla="*/ 942975 h 2590800"/>
              <a:gd name="connsiteX36" fmla="*/ 3719512 w 7324725"/>
              <a:gd name="connsiteY36" fmla="*/ 871537 h 2590800"/>
              <a:gd name="connsiteX37" fmla="*/ 3786187 w 7324725"/>
              <a:gd name="connsiteY37" fmla="*/ 895350 h 2590800"/>
              <a:gd name="connsiteX38" fmla="*/ 3857625 w 7324725"/>
              <a:gd name="connsiteY38" fmla="*/ 947738 h 2590800"/>
              <a:gd name="connsiteX39" fmla="*/ 3962399 w 7324725"/>
              <a:gd name="connsiteY39" fmla="*/ 952500 h 2590800"/>
              <a:gd name="connsiteX40" fmla="*/ 4033837 w 7324725"/>
              <a:gd name="connsiteY40" fmla="*/ 1009650 h 2590800"/>
              <a:gd name="connsiteX41" fmla="*/ 4100512 w 7324725"/>
              <a:gd name="connsiteY41" fmla="*/ 1066800 h 2590800"/>
              <a:gd name="connsiteX42" fmla="*/ 4152900 w 7324725"/>
              <a:gd name="connsiteY42" fmla="*/ 1019175 h 2590800"/>
              <a:gd name="connsiteX43" fmla="*/ 4248150 w 7324725"/>
              <a:gd name="connsiteY43" fmla="*/ 1028700 h 2590800"/>
              <a:gd name="connsiteX44" fmla="*/ 4343400 w 7324725"/>
              <a:gd name="connsiteY44" fmla="*/ 1119187 h 2590800"/>
              <a:gd name="connsiteX45" fmla="*/ 4410075 w 7324725"/>
              <a:gd name="connsiteY45" fmla="*/ 1190625 h 2590800"/>
              <a:gd name="connsiteX46" fmla="*/ 4495800 w 7324725"/>
              <a:gd name="connsiteY46" fmla="*/ 1185862 h 2590800"/>
              <a:gd name="connsiteX47" fmla="*/ 4619625 w 7324725"/>
              <a:gd name="connsiteY47" fmla="*/ 1166812 h 2590800"/>
              <a:gd name="connsiteX48" fmla="*/ 4657725 w 7324725"/>
              <a:gd name="connsiteY48" fmla="*/ 1166812 h 2590800"/>
              <a:gd name="connsiteX49" fmla="*/ 4800600 w 7324725"/>
              <a:gd name="connsiteY49" fmla="*/ 1143000 h 2590800"/>
              <a:gd name="connsiteX50" fmla="*/ 4881562 w 7324725"/>
              <a:gd name="connsiteY50" fmla="*/ 1147762 h 2590800"/>
              <a:gd name="connsiteX51" fmla="*/ 4972050 w 7324725"/>
              <a:gd name="connsiteY51" fmla="*/ 1200150 h 2590800"/>
              <a:gd name="connsiteX52" fmla="*/ 5024437 w 7324725"/>
              <a:gd name="connsiteY52" fmla="*/ 1247775 h 2590800"/>
              <a:gd name="connsiteX53" fmla="*/ 5114925 w 7324725"/>
              <a:gd name="connsiteY53" fmla="*/ 1266825 h 2590800"/>
              <a:gd name="connsiteX54" fmla="*/ 5176837 w 7324725"/>
              <a:gd name="connsiteY54" fmla="*/ 1223962 h 2590800"/>
              <a:gd name="connsiteX55" fmla="*/ 5224462 w 7324725"/>
              <a:gd name="connsiteY55" fmla="*/ 1200150 h 2590800"/>
              <a:gd name="connsiteX56" fmla="*/ 5295900 w 7324725"/>
              <a:gd name="connsiteY56" fmla="*/ 1162050 h 2590800"/>
              <a:gd name="connsiteX57" fmla="*/ 5395912 w 7324725"/>
              <a:gd name="connsiteY57" fmla="*/ 1195387 h 2590800"/>
              <a:gd name="connsiteX58" fmla="*/ 5453062 w 7324725"/>
              <a:gd name="connsiteY58" fmla="*/ 1223962 h 2590800"/>
              <a:gd name="connsiteX59" fmla="*/ 5438775 w 7324725"/>
              <a:gd name="connsiteY59" fmla="*/ 1266825 h 2590800"/>
              <a:gd name="connsiteX60" fmla="*/ 5486400 w 7324725"/>
              <a:gd name="connsiteY60" fmla="*/ 1304925 h 2590800"/>
              <a:gd name="connsiteX61" fmla="*/ 5472112 w 7324725"/>
              <a:gd name="connsiteY61" fmla="*/ 1371600 h 2590800"/>
              <a:gd name="connsiteX62" fmla="*/ 5610225 w 7324725"/>
              <a:gd name="connsiteY62" fmla="*/ 1347787 h 2590800"/>
              <a:gd name="connsiteX63" fmla="*/ 5662612 w 7324725"/>
              <a:gd name="connsiteY63" fmla="*/ 1285875 h 2590800"/>
              <a:gd name="connsiteX64" fmla="*/ 5715000 w 7324725"/>
              <a:gd name="connsiteY64" fmla="*/ 1262062 h 2590800"/>
              <a:gd name="connsiteX65" fmla="*/ 5805487 w 7324725"/>
              <a:gd name="connsiteY65" fmla="*/ 1266825 h 2590800"/>
              <a:gd name="connsiteX66" fmla="*/ 5862637 w 7324725"/>
              <a:gd name="connsiteY66" fmla="*/ 1319212 h 2590800"/>
              <a:gd name="connsiteX67" fmla="*/ 5934075 w 7324725"/>
              <a:gd name="connsiteY67" fmla="*/ 1357312 h 2590800"/>
              <a:gd name="connsiteX68" fmla="*/ 5981700 w 7324725"/>
              <a:gd name="connsiteY68" fmla="*/ 1347787 h 2590800"/>
              <a:gd name="connsiteX69" fmla="*/ 6086475 w 7324725"/>
              <a:gd name="connsiteY69" fmla="*/ 1314450 h 2590800"/>
              <a:gd name="connsiteX70" fmla="*/ 6205537 w 7324725"/>
              <a:gd name="connsiteY70" fmla="*/ 1304925 h 2590800"/>
              <a:gd name="connsiteX71" fmla="*/ 6262687 w 7324725"/>
              <a:gd name="connsiteY71" fmla="*/ 1300162 h 2590800"/>
              <a:gd name="connsiteX72" fmla="*/ 6372225 w 7324725"/>
              <a:gd name="connsiteY72" fmla="*/ 1343025 h 2590800"/>
              <a:gd name="connsiteX73" fmla="*/ 6410325 w 7324725"/>
              <a:gd name="connsiteY73" fmla="*/ 1281112 h 2590800"/>
              <a:gd name="connsiteX74" fmla="*/ 6505575 w 7324725"/>
              <a:gd name="connsiteY74" fmla="*/ 1243012 h 2590800"/>
              <a:gd name="connsiteX75" fmla="*/ 6553200 w 7324725"/>
              <a:gd name="connsiteY75" fmla="*/ 1219200 h 2590800"/>
              <a:gd name="connsiteX76" fmla="*/ 6824662 w 7324725"/>
              <a:gd name="connsiteY76" fmla="*/ 1271587 h 2590800"/>
              <a:gd name="connsiteX77" fmla="*/ 7015162 w 7324725"/>
              <a:gd name="connsiteY77" fmla="*/ 1243012 h 2590800"/>
              <a:gd name="connsiteX78" fmla="*/ 7310437 w 7324725"/>
              <a:gd name="connsiteY78" fmla="*/ 1247775 h 2590800"/>
              <a:gd name="connsiteX79" fmla="*/ 7324725 w 7324725"/>
              <a:gd name="connsiteY79" fmla="*/ 2590800 h 2590800"/>
              <a:gd name="connsiteX80" fmla="*/ 0 w 7324725"/>
              <a:gd name="connsiteY80"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966787 w 7324725"/>
              <a:gd name="connsiteY3" fmla="*/ 9525 h 2590800"/>
              <a:gd name="connsiteX4" fmla="*/ 1038225 w 7324725"/>
              <a:gd name="connsiteY4" fmla="*/ 328612 h 2590800"/>
              <a:gd name="connsiteX5" fmla="*/ 1023937 w 7324725"/>
              <a:gd name="connsiteY5" fmla="*/ 847725 h 2590800"/>
              <a:gd name="connsiteX6" fmla="*/ 1190625 w 7324725"/>
              <a:gd name="connsiteY6" fmla="*/ 766762 h 2590800"/>
              <a:gd name="connsiteX7" fmla="*/ 1376362 w 7324725"/>
              <a:gd name="connsiteY7" fmla="*/ 757237 h 2590800"/>
              <a:gd name="connsiteX8" fmla="*/ 1543050 w 7324725"/>
              <a:gd name="connsiteY8" fmla="*/ 752475 h 2590800"/>
              <a:gd name="connsiteX9" fmla="*/ 1752600 w 7324725"/>
              <a:gd name="connsiteY9" fmla="*/ 1004887 h 2590800"/>
              <a:gd name="connsiteX10" fmla="*/ 1762125 w 7324725"/>
              <a:gd name="connsiteY10" fmla="*/ 1166812 h 2590800"/>
              <a:gd name="connsiteX11" fmla="*/ 1981200 w 7324725"/>
              <a:gd name="connsiteY11" fmla="*/ 1295400 h 2590800"/>
              <a:gd name="connsiteX12" fmla="*/ 2005012 w 7324725"/>
              <a:gd name="connsiteY12" fmla="*/ 1343025 h 2590800"/>
              <a:gd name="connsiteX13" fmla="*/ 2047875 w 7324725"/>
              <a:gd name="connsiteY13" fmla="*/ 1343025 h 2590800"/>
              <a:gd name="connsiteX14" fmla="*/ 2057400 w 7324725"/>
              <a:gd name="connsiteY14" fmla="*/ 1300162 h 2590800"/>
              <a:gd name="connsiteX15" fmla="*/ 2128837 w 7324725"/>
              <a:gd name="connsiteY15" fmla="*/ 1262062 h 2590800"/>
              <a:gd name="connsiteX16" fmla="*/ 2185987 w 7324725"/>
              <a:gd name="connsiteY16" fmla="*/ 1333500 h 2590800"/>
              <a:gd name="connsiteX17" fmla="*/ 2276475 w 7324725"/>
              <a:gd name="connsiteY17" fmla="*/ 1347787 h 2590800"/>
              <a:gd name="connsiteX18" fmla="*/ 2333625 w 7324725"/>
              <a:gd name="connsiteY18" fmla="*/ 1314450 h 2590800"/>
              <a:gd name="connsiteX19" fmla="*/ 2386012 w 7324725"/>
              <a:gd name="connsiteY19" fmla="*/ 1338262 h 2590800"/>
              <a:gd name="connsiteX20" fmla="*/ 2486025 w 7324725"/>
              <a:gd name="connsiteY20" fmla="*/ 1390650 h 2590800"/>
              <a:gd name="connsiteX21" fmla="*/ 2509837 w 7324725"/>
              <a:gd name="connsiteY21" fmla="*/ 1423987 h 2590800"/>
              <a:gd name="connsiteX22" fmla="*/ 2619375 w 7324725"/>
              <a:gd name="connsiteY22" fmla="*/ 1395412 h 2590800"/>
              <a:gd name="connsiteX23" fmla="*/ 2671762 w 7324725"/>
              <a:gd name="connsiteY23" fmla="*/ 1343025 h 2590800"/>
              <a:gd name="connsiteX24" fmla="*/ 2695575 w 7324725"/>
              <a:gd name="connsiteY24" fmla="*/ 1262062 h 2590800"/>
              <a:gd name="connsiteX25" fmla="*/ 2762250 w 7324725"/>
              <a:gd name="connsiteY25" fmla="*/ 1219200 h 2590800"/>
              <a:gd name="connsiteX26" fmla="*/ 2762250 w 7324725"/>
              <a:gd name="connsiteY26" fmla="*/ 1219200 h 2590800"/>
              <a:gd name="connsiteX27" fmla="*/ 2919412 w 7324725"/>
              <a:gd name="connsiteY27" fmla="*/ 1166812 h 2590800"/>
              <a:gd name="connsiteX28" fmla="*/ 2990850 w 7324725"/>
              <a:gd name="connsiteY28" fmla="*/ 1128712 h 2590800"/>
              <a:gd name="connsiteX29" fmla="*/ 3086100 w 7324725"/>
              <a:gd name="connsiteY29" fmla="*/ 1052512 h 2590800"/>
              <a:gd name="connsiteX30" fmla="*/ 3171825 w 7324725"/>
              <a:gd name="connsiteY30" fmla="*/ 1023937 h 2590800"/>
              <a:gd name="connsiteX31" fmla="*/ 3262312 w 7324725"/>
              <a:gd name="connsiteY31" fmla="*/ 942975 h 2590800"/>
              <a:gd name="connsiteX32" fmla="*/ 3295650 w 7324725"/>
              <a:gd name="connsiteY32" fmla="*/ 923925 h 2590800"/>
              <a:gd name="connsiteX33" fmla="*/ 3352800 w 7324725"/>
              <a:gd name="connsiteY33" fmla="*/ 957262 h 2590800"/>
              <a:gd name="connsiteX34" fmla="*/ 3433762 w 7324725"/>
              <a:gd name="connsiteY34" fmla="*/ 942975 h 2590800"/>
              <a:gd name="connsiteX35" fmla="*/ 3529012 w 7324725"/>
              <a:gd name="connsiteY35" fmla="*/ 904875 h 2590800"/>
              <a:gd name="connsiteX36" fmla="*/ 3662362 w 7324725"/>
              <a:gd name="connsiteY36" fmla="*/ 942975 h 2590800"/>
              <a:gd name="connsiteX37" fmla="*/ 3719512 w 7324725"/>
              <a:gd name="connsiteY37" fmla="*/ 871537 h 2590800"/>
              <a:gd name="connsiteX38" fmla="*/ 3786187 w 7324725"/>
              <a:gd name="connsiteY38" fmla="*/ 895350 h 2590800"/>
              <a:gd name="connsiteX39" fmla="*/ 3857625 w 7324725"/>
              <a:gd name="connsiteY39" fmla="*/ 947738 h 2590800"/>
              <a:gd name="connsiteX40" fmla="*/ 3962399 w 7324725"/>
              <a:gd name="connsiteY40" fmla="*/ 952500 h 2590800"/>
              <a:gd name="connsiteX41" fmla="*/ 4033837 w 7324725"/>
              <a:gd name="connsiteY41" fmla="*/ 1009650 h 2590800"/>
              <a:gd name="connsiteX42" fmla="*/ 4100512 w 7324725"/>
              <a:gd name="connsiteY42" fmla="*/ 1066800 h 2590800"/>
              <a:gd name="connsiteX43" fmla="*/ 4152900 w 7324725"/>
              <a:gd name="connsiteY43" fmla="*/ 1019175 h 2590800"/>
              <a:gd name="connsiteX44" fmla="*/ 4248150 w 7324725"/>
              <a:gd name="connsiteY44" fmla="*/ 1028700 h 2590800"/>
              <a:gd name="connsiteX45" fmla="*/ 4343400 w 7324725"/>
              <a:gd name="connsiteY45" fmla="*/ 1119187 h 2590800"/>
              <a:gd name="connsiteX46" fmla="*/ 4410075 w 7324725"/>
              <a:gd name="connsiteY46" fmla="*/ 1190625 h 2590800"/>
              <a:gd name="connsiteX47" fmla="*/ 4495800 w 7324725"/>
              <a:gd name="connsiteY47" fmla="*/ 1185862 h 2590800"/>
              <a:gd name="connsiteX48" fmla="*/ 4619625 w 7324725"/>
              <a:gd name="connsiteY48" fmla="*/ 1166812 h 2590800"/>
              <a:gd name="connsiteX49" fmla="*/ 4657725 w 7324725"/>
              <a:gd name="connsiteY49" fmla="*/ 1166812 h 2590800"/>
              <a:gd name="connsiteX50" fmla="*/ 4800600 w 7324725"/>
              <a:gd name="connsiteY50" fmla="*/ 1143000 h 2590800"/>
              <a:gd name="connsiteX51" fmla="*/ 4881562 w 7324725"/>
              <a:gd name="connsiteY51" fmla="*/ 1147762 h 2590800"/>
              <a:gd name="connsiteX52" fmla="*/ 4972050 w 7324725"/>
              <a:gd name="connsiteY52" fmla="*/ 1200150 h 2590800"/>
              <a:gd name="connsiteX53" fmla="*/ 5024437 w 7324725"/>
              <a:gd name="connsiteY53" fmla="*/ 1247775 h 2590800"/>
              <a:gd name="connsiteX54" fmla="*/ 5114925 w 7324725"/>
              <a:gd name="connsiteY54" fmla="*/ 1266825 h 2590800"/>
              <a:gd name="connsiteX55" fmla="*/ 5176837 w 7324725"/>
              <a:gd name="connsiteY55" fmla="*/ 1223962 h 2590800"/>
              <a:gd name="connsiteX56" fmla="*/ 5224462 w 7324725"/>
              <a:gd name="connsiteY56" fmla="*/ 1200150 h 2590800"/>
              <a:gd name="connsiteX57" fmla="*/ 5295900 w 7324725"/>
              <a:gd name="connsiteY57" fmla="*/ 1162050 h 2590800"/>
              <a:gd name="connsiteX58" fmla="*/ 5395912 w 7324725"/>
              <a:gd name="connsiteY58" fmla="*/ 1195387 h 2590800"/>
              <a:gd name="connsiteX59" fmla="*/ 5453062 w 7324725"/>
              <a:gd name="connsiteY59" fmla="*/ 1223962 h 2590800"/>
              <a:gd name="connsiteX60" fmla="*/ 5438775 w 7324725"/>
              <a:gd name="connsiteY60" fmla="*/ 1266825 h 2590800"/>
              <a:gd name="connsiteX61" fmla="*/ 5486400 w 7324725"/>
              <a:gd name="connsiteY61" fmla="*/ 1304925 h 2590800"/>
              <a:gd name="connsiteX62" fmla="*/ 5472112 w 7324725"/>
              <a:gd name="connsiteY62" fmla="*/ 1371600 h 2590800"/>
              <a:gd name="connsiteX63" fmla="*/ 5610225 w 7324725"/>
              <a:gd name="connsiteY63" fmla="*/ 1347787 h 2590800"/>
              <a:gd name="connsiteX64" fmla="*/ 5662612 w 7324725"/>
              <a:gd name="connsiteY64" fmla="*/ 1285875 h 2590800"/>
              <a:gd name="connsiteX65" fmla="*/ 5715000 w 7324725"/>
              <a:gd name="connsiteY65" fmla="*/ 1262062 h 2590800"/>
              <a:gd name="connsiteX66" fmla="*/ 5805487 w 7324725"/>
              <a:gd name="connsiteY66" fmla="*/ 1266825 h 2590800"/>
              <a:gd name="connsiteX67" fmla="*/ 5862637 w 7324725"/>
              <a:gd name="connsiteY67" fmla="*/ 1319212 h 2590800"/>
              <a:gd name="connsiteX68" fmla="*/ 5934075 w 7324725"/>
              <a:gd name="connsiteY68" fmla="*/ 1357312 h 2590800"/>
              <a:gd name="connsiteX69" fmla="*/ 5981700 w 7324725"/>
              <a:gd name="connsiteY69" fmla="*/ 1347787 h 2590800"/>
              <a:gd name="connsiteX70" fmla="*/ 6086475 w 7324725"/>
              <a:gd name="connsiteY70" fmla="*/ 1314450 h 2590800"/>
              <a:gd name="connsiteX71" fmla="*/ 6205537 w 7324725"/>
              <a:gd name="connsiteY71" fmla="*/ 1304925 h 2590800"/>
              <a:gd name="connsiteX72" fmla="*/ 6262687 w 7324725"/>
              <a:gd name="connsiteY72" fmla="*/ 1300162 h 2590800"/>
              <a:gd name="connsiteX73" fmla="*/ 6372225 w 7324725"/>
              <a:gd name="connsiteY73" fmla="*/ 1343025 h 2590800"/>
              <a:gd name="connsiteX74" fmla="*/ 6410325 w 7324725"/>
              <a:gd name="connsiteY74" fmla="*/ 1281112 h 2590800"/>
              <a:gd name="connsiteX75" fmla="*/ 6505575 w 7324725"/>
              <a:gd name="connsiteY75" fmla="*/ 1243012 h 2590800"/>
              <a:gd name="connsiteX76" fmla="*/ 6553200 w 7324725"/>
              <a:gd name="connsiteY76" fmla="*/ 1219200 h 2590800"/>
              <a:gd name="connsiteX77" fmla="*/ 6824662 w 7324725"/>
              <a:gd name="connsiteY77" fmla="*/ 1271587 h 2590800"/>
              <a:gd name="connsiteX78" fmla="*/ 7015162 w 7324725"/>
              <a:gd name="connsiteY78" fmla="*/ 1243012 h 2590800"/>
              <a:gd name="connsiteX79" fmla="*/ 7310437 w 7324725"/>
              <a:gd name="connsiteY79" fmla="*/ 1247775 h 2590800"/>
              <a:gd name="connsiteX80" fmla="*/ 7324725 w 7324725"/>
              <a:gd name="connsiteY80" fmla="*/ 2590800 h 2590800"/>
              <a:gd name="connsiteX81" fmla="*/ 0 w 7324725"/>
              <a:gd name="connsiteY81"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925585 w 7324725"/>
              <a:gd name="connsiteY3" fmla="*/ 26797 h 2590800"/>
              <a:gd name="connsiteX4" fmla="*/ 1038225 w 7324725"/>
              <a:gd name="connsiteY4" fmla="*/ 328612 h 2590800"/>
              <a:gd name="connsiteX5" fmla="*/ 1023937 w 7324725"/>
              <a:gd name="connsiteY5" fmla="*/ 847725 h 2590800"/>
              <a:gd name="connsiteX6" fmla="*/ 1190625 w 7324725"/>
              <a:gd name="connsiteY6" fmla="*/ 766762 h 2590800"/>
              <a:gd name="connsiteX7" fmla="*/ 1376362 w 7324725"/>
              <a:gd name="connsiteY7" fmla="*/ 757237 h 2590800"/>
              <a:gd name="connsiteX8" fmla="*/ 1543050 w 7324725"/>
              <a:gd name="connsiteY8" fmla="*/ 752475 h 2590800"/>
              <a:gd name="connsiteX9" fmla="*/ 1752600 w 7324725"/>
              <a:gd name="connsiteY9" fmla="*/ 1004887 h 2590800"/>
              <a:gd name="connsiteX10" fmla="*/ 1762125 w 7324725"/>
              <a:gd name="connsiteY10" fmla="*/ 1166812 h 2590800"/>
              <a:gd name="connsiteX11" fmla="*/ 1981200 w 7324725"/>
              <a:gd name="connsiteY11" fmla="*/ 1295400 h 2590800"/>
              <a:gd name="connsiteX12" fmla="*/ 2005012 w 7324725"/>
              <a:gd name="connsiteY12" fmla="*/ 1343025 h 2590800"/>
              <a:gd name="connsiteX13" fmla="*/ 2047875 w 7324725"/>
              <a:gd name="connsiteY13" fmla="*/ 1343025 h 2590800"/>
              <a:gd name="connsiteX14" fmla="*/ 2057400 w 7324725"/>
              <a:gd name="connsiteY14" fmla="*/ 1300162 h 2590800"/>
              <a:gd name="connsiteX15" fmla="*/ 2128837 w 7324725"/>
              <a:gd name="connsiteY15" fmla="*/ 1262062 h 2590800"/>
              <a:gd name="connsiteX16" fmla="*/ 2185987 w 7324725"/>
              <a:gd name="connsiteY16" fmla="*/ 1333500 h 2590800"/>
              <a:gd name="connsiteX17" fmla="*/ 2276475 w 7324725"/>
              <a:gd name="connsiteY17" fmla="*/ 1347787 h 2590800"/>
              <a:gd name="connsiteX18" fmla="*/ 2333625 w 7324725"/>
              <a:gd name="connsiteY18" fmla="*/ 1314450 h 2590800"/>
              <a:gd name="connsiteX19" fmla="*/ 2386012 w 7324725"/>
              <a:gd name="connsiteY19" fmla="*/ 1338262 h 2590800"/>
              <a:gd name="connsiteX20" fmla="*/ 2486025 w 7324725"/>
              <a:gd name="connsiteY20" fmla="*/ 1390650 h 2590800"/>
              <a:gd name="connsiteX21" fmla="*/ 2509837 w 7324725"/>
              <a:gd name="connsiteY21" fmla="*/ 1423987 h 2590800"/>
              <a:gd name="connsiteX22" fmla="*/ 2619375 w 7324725"/>
              <a:gd name="connsiteY22" fmla="*/ 1395412 h 2590800"/>
              <a:gd name="connsiteX23" fmla="*/ 2671762 w 7324725"/>
              <a:gd name="connsiteY23" fmla="*/ 1343025 h 2590800"/>
              <a:gd name="connsiteX24" fmla="*/ 2695575 w 7324725"/>
              <a:gd name="connsiteY24" fmla="*/ 1262062 h 2590800"/>
              <a:gd name="connsiteX25" fmla="*/ 2762250 w 7324725"/>
              <a:gd name="connsiteY25" fmla="*/ 1219200 h 2590800"/>
              <a:gd name="connsiteX26" fmla="*/ 2762250 w 7324725"/>
              <a:gd name="connsiteY26" fmla="*/ 1219200 h 2590800"/>
              <a:gd name="connsiteX27" fmla="*/ 2919412 w 7324725"/>
              <a:gd name="connsiteY27" fmla="*/ 1166812 h 2590800"/>
              <a:gd name="connsiteX28" fmla="*/ 2990850 w 7324725"/>
              <a:gd name="connsiteY28" fmla="*/ 1128712 h 2590800"/>
              <a:gd name="connsiteX29" fmla="*/ 3086100 w 7324725"/>
              <a:gd name="connsiteY29" fmla="*/ 1052512 h 2590800"/>
              <a:gd name="connsiteX30" fmla="*/ 3171825 w 7324725"/>
              <a:gd name="connsiteY30" fmla="*/ 1023937 h 2590800"/>
              <a:gd name="connsiteX31" fmla="*/ 3262312 w 7324725"/>
              <a:gd name="connsiteY31" fmla="*/ 942975 h 2590800"/>
              <a:gd name="connsiteX32" fmla="*/ 3295650 w 7324725"/>
              <a:gd name="connsiteY32" fmla="*/ 923925 h 2590800"/>
              <a:gd name="connsiteX33" fmla="*/ 3352800 w 7324725"/>
              <a:gd name="connsiteY33" fmla="*/ 957262 h 2590800"/>
              <a:gd name="connsiteX34" fmla="*/ 3433762 w 7324725"/>
              <a:gd name="connsiteY34" fmla="*/ 942975 h 2590800"/>
              <a:gd name="connsiteX35" fmla="*/ 3529012 w 7324725"/>
              <a:gd name="connsiteY35" fmla="*/ 904875 h 2590800"/>
              <a:gd name="connsiteX36" fmla="*/ 3662362 w 7324725"/>
              <a:gd name="connsiteY36" fmla="*/ 942975 h 2590800"/>
              <a:gd name="connsiteX37" fmla="*/ 3719512 w 7324725"/>
              <a:gd name="connsiteY37" fmla="*/ 871537 h 2590800"/>
              <a:gd name="connsiteX38" fmla="*/ 3786187 w 7324725"/>
              <a:gd name="connsiteY38" fmla="*/ 895350 h 2590800"/>
              <a:gd name="connsiteX39" fmla="*/ 3857625 w 7324725"/>
              <a:gd name="connsiteY39" fmla="*/ 947738 h 2590800"/>
              <a:gd name="connsiteX40" fmla="*/ 3962399 w 7324725"/>
              <a:gd name="connsiteY40" fmla="*/ 952500 h 2590800"/>
              <a:gd name="connsiteX41" fmla="*/ 4033837 w 7324725"/>
              <a:gd name="connsiteY41" fmla="*/ 1009650 h 2590800"/>
              <a:gd name="connsiteX42" fmla="*/ 4100512 w 7324725"/>
              <a:gd name="connsiteY42" fmla="*/ 1066800 h 2590800"/>
              <a:gd name="connsiteX43" fmla="*/ 4152900 w 7324725"/>
              <a:gd name="connsiteY43" fmla="*/ 1019175 h 2590800"/>
              <a:gd name="connsiteX44" fmla="*/ 4248150 w 7324725"/>
              <a:gd name="connsiteY44" fmla="*/ 1028700 h 2590800"/>
              <a:gd name="connsiteX45" fmla="*/ 4343400 w 7324725"/>
              <a:gd name="connsiteY45" fmla="*/ 1119187 h 2590800"/>
              <a:gd name="connsiteX46" fmla="*/ 4410075 w 7324725"/>
              <a:gd name="connsiteY46" fmla="*/ 1190625 h 2590800"/>
              <a:gd name="connsiteX47" fmla="*/ 4495800 w 7324725"/>
              <a:gd name="connsiteY47" fmla="*/ 1185862 h 2590800"/>
              <a:gd name="connsiteX48" fmla="*/ 4619625 w 7324725"/>
              <a:gd name="connsiteY48" fmla="*/ 1166812 h 2590800"/>
              <a:gd name="connsiteX49" fmla="*/ 4657725 w 7324725"/>
              <a:gd name="connsiteY49" fmla="*/ 1166812 h 2590800"/>
              <a:gd name="connsiteX50" fmla="*/ 4800600 w 7324725"/>
              <a:gd name="connsiteY50" fmla="*/ 1143000 h 2590800"/>
              <a:gd name="connsiteX51" fmla="*/ 4881562 w 7324725"/>
              <a:gd name="connsiteY51" fmla="*/ 1147762 h 2590800"/>
              <a:gd name="connsiteX52" fmla="*/ 4972050 w 7324725"/>
              <a:gd name="connsiteY52" fmla="*/ 1200150 h 2590800"/>
              <a:gd name="connsiteX53" fmla="*/ 5024437 w 7324725"/>
              <a:gd name="connsiteY53" fmla="*/ 1247775 h 2590800"/>
              <a:gd name="connsiteX54" fmla="*/ 5114925 w 7324725"/>
              <a:gd name="connsiteY54" fmla="*/ 1266825 h 2590800"/>
              <a:gd name="connsiteX55" fmla="*/ 5176837 w 7324725"/>
              <a:gd name="connsiteY55" fmla="*/ 1223962 h 2590800"/>
              <a:gd name="connsiteX56" fmla="*/ 5224462 w 7324725"/>
              <a:gd name="connsiteY56" fmla="*/ 1200150 h 2590800"/>
              <a:gd name="connsiteX57" fmla="*/ 5295900 w 7324725"/>
              <a:gd name="connsiteY57" fmla="*/ 1162050 h 2590800"/>
              <a:gd name="connsiteX58" fmla="*/ 5395912 w 7324725"/>
              <a:gd name="connsiteY58" fmla="*/ 1195387 h 2590800"/>
              <a:gd name="connsiteX59" fmla="*/ 5453062 w 7324725"/>
              <a:gd name="connsiteY59" fmla="*/ 1223962 h 2590800"/>
              <a:gd name="connsiteX60" fmla="*/ 5438775 w 7324725"/>
              <a:gd name="connsiteY60" fmla="*/ 1266825 h 2590800"/>
              <a:gd name="connsiteX61" fmla="*/ 5486400 w 7324725"/>
              <a:gd name="connsiteY61" fmla="*/ 1304925 h 2590800"/>
              <a:gd name="connsiteX62" fmla="*/ 5472112 w 7324725"/>
              <a:gd name="connsiteY62" fmla="*/ 1371600 h 2590800"/>
              <a:gd name="connsiteX63" fmla="*/ 5610225 w 7324725"/>
              <a:gd name="connsiteY63" fmla="*/ 1347787 h 2590800"/>
              <a:gd name="connsiteX64" fmla="*/ 5662612 w 7324725"/>
              <a:gd name="connsiteY64" fmla="*/ 1285875 h 2590800"/>
              <a:gd name="connsiteX65" fmla="*/ 5715000 w 7324725"/>
              <a:gd name="connsiteY65" fmla="*/ 1262062 h 2590800"/>
              <a:gd name="connsiteX66" fmla="*/ 5805487 w 7324725"/>
              <a:gd name="connsiteY66" fmla="*/ 1266825 h 2590800"/>
              <a:gd name="connsiteX67" fmla="*/ 5862637 w 7324725"/>
              <a:gd name="connsiteY67" fmla="*/ 1319212 h 2590800"/>
              <a:gd name="connsiteX68" fmla="*/ 5934075 w 7324725"/>
              <a:gd name="connsiteY68" fmla="*/ 1357312 h 2590800"/>
              <a:gd name="connsiteX69" fmla="*/ 5981700 w 7324725"/>
              <a:gd name="connsiteY69" fmla="*/ 1347787 h 2590800"/>
              <a:gd name="connsiteX70" fmla="*/ 6086475 w 7324725"/>
              <a:gd name="connsiteY70" fmla="*/ 1314450 h 2590800"/>
              <a:gd name="connsiteX71" fmla="*/ 6205537 w 7324725"/>
              <a:gd name="connsiteY71" fmla="*/ 1304925 h 2590800"/>
              <a:gd name="connsiteX72" fmla="*/ 6262687 w 7324725"/>
              <a:gd name="connsiteY72" fmla="*/ 1300162 h 2590800"/>
              <a:gd name="connsiteX73" fmla="*/ 6372225 w 7324725"/>
              <a:gd name="connsiteY73" fmla="*/ 1343025 h 2590800"/>
              <a:gd name="connsiteX74" fmla="*/ 6410325 w 7324725"/>
              <a:gd name="connsiteY74" fmla="*/ 1281112 h 2590800"/>
              <a:gd name="connsiteX75" fmla="*/ 6505575 w 7324725"/>
              <a:gd name="connsiteY75" fmla="*/ 1243012 h 2590800"/>
              <a:gd name="connsiteX76" fmla="*/ 6553200 w 7324725"/>
              <a:gd name="connsiteY76" fmla="*/ 1219200 h 2590800"/>
              <a:gd name="connsiteX77" fmla="*/ 6824662 w 7324725"/>
              <a:gd name="connsiteY77" fmla="*/ 1271587 h 2590800"/>
              <a:gd name="connsiteX78" fmla="*/ 7015162 w 7324725"/>
              <a:gd name="connsiteY78" fmla="*/ 1243012 h 2590800"/>
              <a:gd name="connsiteX79" fmla="*/ 7310437 w 7324725"/>
              <a:gd name="connsiteY79" fmla="*/ 1247775 h 2590800"/>
              <a:gd name="connsiteX80" fmla="*/ 7324725 w 7324725"/>
              <a:gd name="connsiteY80" fmla="*/ 2590800 h 2590800"/>
              <a:gd name="connsiteX81" fmla="*/ 0 w 7324725"/>
              <a:gd name="connsiteY81"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784356 w 7324725"/>
              <a:gd name="connsiteY3" fmla="*/ 70527 h 2590800"/>
              <a:gd name="connsiteX4" fmla="*/ 925585 w 7324725"/>
              <a:gd name="connsiteY4" fmla="*/ 26797 h 2590800"/>
              <a:gd name="connsiteX5" fmla="*/ 1038225 w 7324725"/>
              <a:gd name="connsiteY5" fmla="*/ 328612 h 2590800"/>
              <a:gd name="connsiteX6" fmla="*/ 1023937 w 7324725"/>
              <a:gd name="connsiteY6" fmla="*/ 847725 h 2590800"/>
              <a:gd name="connsiteX7" fmla="*/ 1190625 w 7324725"/>
              <a:gd name="connsiteY7" fmla="*/ 766762 h 2590800"/>
              <a:gd name="connsiteX8" fmla="*/ 1376362 w 7324725"/>
              <a:gd name="connsiteY8" fmla="*/ 757237 h 2590800"/>
              <a:gd name="connsiteX9" fmla="*/ 1543050 w 7324725"/>
              <a:gd name="connsiteY9" fmla="*/ 752475 h 2590800"/>
              <a:gd name="connsiteX10" fmla="*/ 1752600 w 7324725"/>
              <a:gd name="connsiteY10" fmla="*/ 1004887 h 2590800"/>
              <a:gd name="connsiteX11" fmla="*/ 1762125 w 7324725"/>
              <a:gd name="connsiteY11" fmla="*/ 1166812 h 2590800"/>
              <a:gd name="connsiteX12" fmla="*/ 1981200 w 7324725"/>
              <a:gd name="connsiteY12" fmla="*/ 1295400 h 2590800"/>
              <a:gd name="connsiteX13" fmla="*/ 2005012 w 7324725"/>
              <a:gd name="connsiteY13" fmla="*/ 1343025 h 2590800"/>
              <a:gd name="connsiteX14" fmla="*/ 2047875 w 7324725"/>
              <a:gd name="connsiteY14" fmla="*/ 1343025 h 2590800"/>
              <a:gd name="connsiteX15" fmla="*/ 2057400 w 7324725"/>
              <a:gd name="connsiteY15" fmla="*/ 1300162 h 2590800"/>
              <a:gd name="connsiteX16" fmla="*/ 2128837 w 7324725"/>
              <a:gd name="connsiteY16" fmla="*/ 1262062 h 2590800"/>
              <a:gd name="connsiteX17" fmla="*/ 2185987 w 7324725"/>
              <a:gd name="connsiteY17" fmla="*/ 1333500 h 2590800"/>
              <a:gd name="connsiteX18" fmla="*/ 2276475 w 7324725"/>
              <a:gd name="connsiteY18" fmla="*/ 1347787 h 2590800"/>
              <a:gd name="connsiteX19" fmla="*/ 2333625 w 7324725"/>
              <a:gd name="connsiteY19" fmla="*/ 1314450 h 2590800"/>
              <a:gd name="connsiteX20" fmla="*/ 2386012 w 7324725"/>
              <a:gd name="connsiteY20" fmla="*/ 1338262 h 2590800"/>
              <a:gd name="connsiteX21" fmla="*/ 2486025 w 7324725"/>
              <a:gd name="connsiteY21" fmla="*/ 1390650 h 2590800"/>
              <a:gd name="connsiteX22" fmla="*/ 2509837 w 7324725"/>
              <a:gd name="connsiteY22" fmla="*/ 1423987 h 2590800"/>
              <a:gd name="connsiteX23" fmla="*/ 2619375 w 7324725"/>
              <a:gd name="connsiteY23" fmla="*/ 1395412 h 2590800"/>
              <a:gd name="connsiteX24" fmla="*/ 2671762 w 7324725"/>
              <a:gd name="connsiteY24" fmla="*/ 1343025 h 2590800"/>
              <a:gd name="connsiteX25" fmla="*/ 2695575 w 7324725"/>
              <a:gd name="connsiteY25" fmla="*/ 1262062 h 2590800"/>
              <a:gd name="connsiteX26" fmla="*/ 2762250 w 7324725"/>
              <a:gd name="connsiteY26" fmla="*/ 1219200 h 2590800"/>
              <a:gd name="connsiteX27" fmla="*/ 2762250 w 7324725"/>
              <a:gd name="connsiteY27" fmla="*/ 1219200 h 2590800"/>
              <a:gd name="connsiteX28" fmla="*/ 2919412 w 7324725"/>
              <a:gd name="connsiteY28" fmla="*/ 1166812 h 2590800"/>
              <a:gd name="connsiteX29" fmla="*/ 2990850 w 7324725"/>
              <a:gd name="connsiteY29" fmla="*/ 1128712 h 2590800"/>
              <a:gd name="connsiteX30" fmla="*/ 3086100 w 7324725"/>
              <a:gd name="connsiteY30" fmla="*/ 1052512 h 2590800"/>
              <a:gd name="connsiteX31" fmla="*/ 3171825 w 7324725"/>
              <a:gd name="connsiteY31" fmla="*/ 1023937 h 2590800"/>
              <a:gd name="connsiteX32" fmla="*/ 3262312 w 7324725"/>
              <a:gd name="connsiteY32" fmla="*/ 942975 h 2590800"/>
              <a:gd name="connsiteX33" fmla="*/ 3295650 w 7324725"/>
              <a:gd name="connsiteY33" fmla="*/ 923925 h 2590800"/>
              <a:gd name="connsiteX34" fmla="*/ 3352800 w 7324725"/>
              <a:gd name="connsiteY34" fmla="*/ 957262 h 2590800"/>
              <a:gd name="connsiteX35" fmla="*/ 3433762 w 7324725"/>
              <a:gd name="connsiteY35" fmla="*/ 942975 h 2590800"/>
              <a:gd name="connsiteX36" fmla="*/ 3529012 w 7324725"/>
              <a:gd name="connsiteY36" fmla="*/ 904875 h 2590800"/>
              <a:gd name="connsiteX37" fmla="*/ 3662362 w 7324725"/>
              <a:gd name="connsiteY37" fmla="*/ 942975 h 2590800"/>
              <a:gd name="connsiteX38" fmla="*/ 3719512 w 7324725"/>
              <a:gd name="connsiteY38" fmla="*/ 871537 h 2590800"/>
              <a:gd name="connsiteX39" fmla="*/ 3786187 w 7324725"/>
              <a:gd name="connsiteY39" fmla="*/ 895350 h 2590800"/>
              <a:gd name="connsiteX40" fmla="*/ 3857625 w 7324725"/>
              <a:gd name="connsiteY40" fmla="*/ 947738 h 2590800"/>
              <a:gd name="connsiteX41" fmla="*/ 3962399 w 7324725"/>
              <a:gd name="connsiteY41" fmla="*/ 952500 h 2590800"/>
              <a:gd name="connsiteX42" fmla="*/ 4033837 w 7324725"/>
              <a:gd name="connsiteY42" fmla="*/ 1009650 h 2590800"/>
              <a:gd name="connsiteX43" fmla="*/ 4100512 w 7324725"/>
              <a:gd name="connsiteY43" fmla="*/ 1066800 h 2590800"/>
              <a:gd name="connsiteX44" fmla="*/ 4152900 w 7324725"/>
              <a:gd name="connsiteY44" fmla="*/ 1019175 h 2590800"/>
              <a:gd name="connsiteX45" fmla="*/ 4248150 w 7324725"/>
              <a:gd name="connsiteY45" fmla="*/ 1028700 h 2590800"/>
              <a:gd name="connsiteX46" fmla="*/ 4343400 w 7324725"/>
              <a:gd name="connsiteY46" fmla="*/ 1119187 h 2590800"/>
              <a:gd name="connsiteX47" fmla="*/ 4410075 w 7324725"/>
              <a:gd name="connsiteY47" fmla="*/ 1190625 h 2590800"/>
              <a:gd name="connsiteX48" fmla="*/ 4495800 w 7324725"/>
              <a:gd name="connsiteY48" fmla="*/ 1185862 h 2590800"/>
              <a:gd name="connsiteX49" fmla="*/ 4619625 w 7324725"/>
              <a:gd name="connsiteY49" fmla="*/ 1166812 h 2590800"/>
              <a:gd name="connsiteX50" fmla="*/ 4657725 w 7324725"/>
              <a:gd name="connsiteY50" fmla="*/ 1166812 h 2590800"/>
              <a:gd name="connsiteX51" fmla="*/ 4800600 w 7324725"/>
              <a:gd name="connsiteY51" fmla="*/ 1143000 h 2590800"/>
              <a:gd name="connsiteX52" fmla="*/ 4881562 w 7324725"/>
              <a:gd name="connsiteY52" fmla="*/ 1147762 h 2590800"/>
              <a:gd name="connsiteX53" fmla="*/ 4972050 w 7324725"/>
              <a:gd name="connsiteY53" fmla="*/ 1200150 h 2590800"/>
              <a:gd name="connsiteX54" fmla="*/ 5024437 w 7324725"/>
              <a:gd name="connsiteY54" fmla="*/ 1247775 h 2590800"/>
              <a:gd name="connsiteX55" fmla="*/ 5114925 w 7324725"/>
              <a:gd name="connsiteY55" fmla="*/ 1266825 h 2590800"/>
              <a:gd name="connsiteX56" fmla="*/ 5176837 w 7324725"/>
              <a:gd name="connsiteY56" fmla="*/ 1223962 h 2590800"/>
              <a:gd name="connsiteX57" fmla="*/ 5224462 w 7324725"/>
              <a:gd name="connsiteY57" fmla="*/ 1200150 h 2590800"/>
              <a:gd name="connsiteX58" fmla="*/ 5295900 w 7324725"/>
              <a:gd name="connsiteY58" fmla="*/ 1162050 h 2590800"/>
              <a:gd name="connsiteX59" fmla="*/ 5395912 w 7324725"/>
              <a:gd name="connsiteY59" fmla="*/ 1195387 h 2590800"/>
              <a:gd name="connsiteX60" fmla="*/ 5453062 w 7324725"/>
              <a:gd name="connsiteY60" fmla="*/ 1223962 h 2590800"/>
              <a:gd name="connsiteX61" fmla="*/ 5438775 w 7324725"/>
              <a:gd name="connsiteY61" fmla="*/ 1266825 h 2590800"/>
              <a:gd name="connsiteX62" fmla="*/ 5486400 w 7324725"/>
              <a:gd name="connsiteY62" fmla="*/ 1304925 h 2590800"/>
              <a:gd name="connsiteX63" fmla="*/ 5472112 w 7324725"/>
              <a:gd name="connsiteY63" fmla="*/ 1371600 h 2590800"/>
              <a:gd name="connsiteX64" fmla="*/ 5610225 w 7324725"/>
              <a:gd name="connsiteY64" fmla="*/ 1347787 h 2590800"/>
              <a:gd name="connsiteX65" fmla="*/ 5662612 w 7324725"/>
              <a:gd name="connsiteY65" fmla="*/ 1285875 h 2590800"/>
              <a:gd name="connsiteX66" fmla="*/ 5715000 w 7324725"/>
              <a:gd name="connsiteY66" fmla="*/ 1262062 h 2590800"/>
              <a:gd name="connsiteX67" fmla="*/ 5805487 w 7324725"/>
              <a:gd name="connsiteY67" fmla="*/ 1266825 h 2590800"/>
              <a:gd name="connsiteX68" fmla="*/ 5862637 w 7324725"/>
              <a:gd name="connsiteY68" fmla="*/ 1319212 h 2590800"/>
              <a:gd name="connsiteX69" fmla="*/ 5934075 w 7324725"/>
              <a:gd name="connsiteY69" fmla="*/ 1357312 h 2590800"/>
              <a:gd name="connsiteX70" fmla="*/ 5981700 w 7324725"/>
              <a:gd name="connsiteY70" fmla="*/ 1347787 h 2590800"/>
              <a:gd name="connsiteX71" fmla="*/ 6086475 w 7324725"/>
              <a:gd name="connsiteY71" fmla="*/ 1314450 h 2590800"/>
              <a:gd name="connsiteX72" fmla="*/ 6205537 w 7324725"/>
              <a:gd name="connsiteY72" fmla="*/ 1304925 h 2590800"/>
              <a:gd name="connsiteX73" fmla="*/ 6262687 w 7324725"/>
              <a:gd name="connsiteY73" fmla="*/ 1300162 h 2590800"/>
              <a:gd name="connsiteX74" fmla="*/ 6372225 w 7324725"/>
              <a:gd name="connsiteY74" fmla="*/ 1343025 h 2590800"/>
              <a:gd name="connsiteX75" fmla="*/ 6410325 w 7324725"/>
              <a:gd name="connsiteY75" fmla="*/ 1281112 h 2590800"/>
              <a:gd name="connsiteX76" fmla="*/ 6505575 w 7324725"/>
              <a:gd name="connsiteY76" fmla="*/ 1243012 h 2590800"/>
              <a:gd name="connsiteX77" fmla="*/ 6553200 w 7324725"/>
              <a:gd name="connsiteY77" fmla="*/ 1219200 h 2590800"/>
              <a:gd name="connsiteX78" fmla="*/ 6824662 w 7324725"/>
              <a:gd name="connsiteY78" fmla="*/ 1271587 h 2590800"/>
              <a:gd name="connsiteX79" fmla="*/ 7015162 w 7324725"/>
              <a:gd name="connsiteY79" fmla="*/ 1243012 h 2590800"/>
              <a:gd name="connsiteX80" fmla="*/ 7310437 w 7324725"/>
              <a:gd name="connsiteY80" fmla="*/ 1247775 h 2590800"/>
              <a:gd name="connsiteX81" fmla="*/ 7324725 w 7324725"/>
              <a:gd name="connsiteY81" fmla="*/ 2590800 h 2590800"/>
              <a:gd name="connsiteX82" fmla="*/ 0 w 7324725"/>
              <a:gd name="connsiteY82"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784356 w 7324725"/>
              <a:gd name="connsiteY3" fmla="*/ 70527 h 2590800"/>
              <a:gd name="connsiteX4" fmla="*/ 951527 w 7324725"/>
              <a:gd name="connsiteY4" fmla="*/ 88689 h 2590800"/>
              <a:gd name="connsiteX5" fmla="*/ 1038225 w 7324725"/>
              <a:gd name="connsiteY5" fmla="*/ 328612 h 2590800"/>
              <a:gd name="connsiteX6" fmla="*/ 1023937 w 7324725"/>
              <a:gd name="connsiteY6" fmla="*/ 847725 h 2590800"/>
              <a:gd name="connsiteX7" fmla="*/ 1190625 w 7324725"/>
              <a:gd name="connsiteY7" fmla="*/ 766762 h 2590800"/>
              <a:gd name="connsiteX8" fmla="*/ 1376362 w 7324725"/>
              <a:gd name="connsiteY8" fmla="*/ 757237 h 2590800"/>
              <a:gd name="connsiteX9" fmla="*/ 1543050 w 7324725"/>
              <a:gd name="connsiteY9" fmla="*/ 752475 h 2590800"/>
              <a:gd name="connsiteX10" fmla="*/ 1752600 w 7324725"/>
              <a:gd name="connsiteY10" fmla="*/ 1004887 h 2590800"/>
              <a:gd name="connsiteX11" fmla="*/ 1762125 w 7324725"/>
              <a:gd name="connsiteY11" fmla="*/ 1166812 h 2590800"/>
              <a:gd name="connsiteX12" fmla="*/ 1981200 w 7324725"/>
              <a:gd name="connsiteY12" fmla="*/ 1295400 h 2590800"/>
              <a:gd name="connsiteX13" fmla="*/ 2005012 w 7324725"/>
              <a:gd name="connsiteY13" fmla="*/ 1343025 h 2590800"/>
              <a:gd name="connsiteX14" fmla="*/ 2047875 w 7324725"/>
              <a:gd name="connsiteY14" fmla="*/ 1343025 h 2590800"/>
              <a:gd name="connsiteX15" fmla="*/ 2057400 w 7324725"/>
              <a:gd name="connsiteY15" fmla="*/ 1300162 h 2590800"/>
              <a:gd name="connsiteX16" fmla="*/ 2128837 w 7324725"/>
              <a:gd name="connsiteY16" fmla="*/ 1262062 h 2590800"/>
              <a:gd name="connsiteX17" fmla="*/ 2185987 w 7324725"/>
              <a:gd name="connsiteY17" fmla="*/ 1333500 h 2590800"/>
              <a:gd name="connsiteX18" fmla="*/ 2276475 w 7324725"/>
              <a:gd name="connsiteY18" fmla="*/ 1347787 h 2590800"/>
              <a:gd name="connsiteX19" fmla="*/ 2333625 w 7324725"/>
              <a:gd name="connsiteY19" fmla="*/ 1314450 h 2590800"/>
              <a:gd name="connsiteX20" fmla="*/ 2386012 w 7324725"/>
              <a:gd name="connsiteY20" fmla="*/ 1338262 h 2590800"/>
              <a:gd name="connsiteX21" fmla="*/ 2486025 w 7324725"/>
              <a:gd name="connsiteY21" fmla="*/ 1390650 h 2590800"/>
              <a:gd name="connsiteX22" fmla="*/ 2509837 w 7324725"/>
              <a:gd name="connsiteY22" fmla="*/ 1423987 h 2590800"/>
              <a:gd name="connsiteX23" fmla="*/ 2619375 w 7324725"/>
              <a:gd name="connsiteY23" fmla="*/ 1395412 h 2590800"/>
              <a:gd name="connsiteX24" fmla="*/ 2671762 w 7324725"/>
              <a:gd name="connsiteY24" fmla="*/ 1343025 h 2590800"/>
              <a:gd name="connsiteX25" fmla="*/ 2695575 w 7324725"/>
              <a:gd name="connsiteY25" fmla="*/ 1262062 h 2590800"/>
              <a:gd name="connsiteX26" fmla="*/ 2762250 w 7324725"/>
              <a:gd name="connsiteY26" fmla="*/ 1219200 h 2590800"/>
              <a:gd name="connsiteX27" fmla="*/ 2762250 w 7324725"/>
              <a:gd name="connsiteY27" fmla="*/ 1219200 h 2590800"/>
              <a:gd name="connsiteX28" fmla="*/ 2919412 w 7324725"/>
              <a:gd name="connsiteY28" fmla="*/ 1166812 h 2590800"/>
              <a:gd name="connsiteX29" fmla="*/ 2990850 w 7324725"/>
              <a:gd name="connsiteY29" fmla="*/ 1128712 h 2590800"/>
              <a:gd name="connsiteX30" fmla="*/ 3086100 w 7324725"/>
              <a:gd name="connsiteY30" fmla="*/ 1052512 h 2590800"/>
              <a:gd name="connsiteX31" fmla="*/ 3171825 w 7324725"/>
              <a:gd name="connsiteY31" fmla="*/ 1023937 h 2590800"/>
              <a:gd name="connsiteX32" fmla="*/ 3262312 w 7324725"/>
              <a:gd name="connsiteY32" fmla="*/ 942975 h 2590800"/>
              <a:gd name="connsiteX33" fmla="*/ 3295650 w 7324725"/>
              <a:gd name="connsiteY33" fmla="*/ 923925 h 2590800"/>
              <a:gd name="connsiteX34" fmla="*/ 3352800 w 7324725"/>
              <a:gd name="connsiteY34" fmla="*/ 957262 h 2590800"/>
              <a:gd name="connsiteX35" fmla="*/ 3433762 w 7324725"/>
              <a:gd name="connsiteY35" fmla="*/ 942975 h 2590800"/>
              <a:gd name="connsiteX36" fmla="*/ 3529012 w 7324725"/>
              <a:gd name="connsiteY36" fmla="*/ 904875 h 2590800"/>
              <a:gd name="connsiteX37" fmla="*/ 3662362 w 7324725"/>
              <a:gd name="connsiteY37" fmla="*/ 942975 h 2590800"/>
              <a:gd name="connsiteX38" fmla="*/ 3719512 w 7324725"/>
              <a:gd name="connsiteY38" fmla="*/ 871537 h 2590800"/>
              <a:gd name="connsiteX39" fmla="*/ 3786187 w 7324725"/>
              <a:gd name="connsiteY39" fmla="*/ 895350 h 2590800"/>
              <a:gd name="connsiteX40" fmla="*/ 3857625 w 7324725"/>
              <a:gd name="connsiteY40" fmla="*/ 947738 h 2590800"/>
              <a:gd name="connsiteX41" fmla="*/ 3962399 w 7324725"/>
              <a:gd name="connsiteY41" fmla="*/ 952500 h 2590800"/>
              <a:gd name="connsiteX42" fmla="*/ 4033837 w 7324725"/>
              <a:gd name="connsiteY42" fmla="*/ 1009650 h 2590800"/>
              <a:gd name="connsiteX43" fmla="*/ 4100512 w 7324725"/>
              <a:gd name="connsiteY43" fmla="*/ 1066800 h 2590800"/>
              <a:gd name="connsiteX44" fmla="*/ 4152900 w 7324725"/>
              <a:gd name="connsiteY44" fmla="*/ 1019175 h 2590800"/>
              <a:gd name="connsiteX45" fmla="*/ 4248150 w 7324725"/>
              <a:gd name="connsiteY45" fmla="*/ 1028700 h 2590800"/>
              <a:gd name="connsiteX46" fmla="*/ 4343400 w 7324725"/>
              <a:gd name="connsiteY46" fmla="*/ 1119187 h 2590800"/>
              <a:gd name="connsiteX47" fmla="*/ 4410075 w 7324725"/>
              <a:gd name="connsiteY47" fmla="*/ 1190625 h 2590800"/>
              <a:gd name="connsiteX48" fmla="*/ 4495800 w 7324725"/>
              <a:gd name="connsiteY48" fmla="*/ 1185862 h 2590800"/>
              <a:gd name="connsiteX49" fmla="*/ 4619625 w 7324725"/>
              <a:gd name="connsiteY49" fmla="*/ 1166812 h 2590800"/>
              <a:gd name="connsiteX50" fmla="*/ 4657725 w 7324725"/>
              <a:gd name="connsiteY50" fmla="*/ 1166812 h 2590800"/>
              <a:gd name="connsiteX51" fmla="*/ 4800600 w 7324725"/>
              <a:gd name="connsiteY51" fmla="*/ 1143000 h 2590800"/>
              <a:gd name="connsiteX52" fmla="*/ 4881562 w 7324725"/>
              <a:gd name="connsiteY52" fmla="*/ 1147762 h 2590800"/>
              <a:gd name="connsiteX53" fmla="*/ 4972050 w 7324725"/>
              <a:gd name="connsiteY53" fmla="*/ 1200150 h 2590800"/>
              <a:gd name="connsiteX54" fmla="*/ 5024437 w 7324725"/>
              <a:gd name="connsiteY54" fmla="*/ 1247775 h 2590800"/>
              <a:gd name="connsiteX55" fmla="*/ 5114925 w 7324725"/>
              <a:gd name="connsiteY55" fmla="*/ 1266825 h 2590800"/>
              <a:gd name="connsiteX56" fmla="*/ 5176837 w 7324725"/>
              <a:gd name="connsiteY56" fmla="*/ 1223962 h 2590800"/>
              <a:gd name="connsiteX57" fmla="*/ 5224462 w 7324725"/>
              <a:gd name="connsiteY57" fmla="*/ 1200150 h 2590800"/>
              <a:gd name="connsiteX58" fmla="*/ 5295900 w 7324725"/>
              <a:gd name="connsiteY58" fmla="*/ 1162050 h 2590800"/>
              <a:gd name="connsiteX59" fmla="*/ 5395912 w 7324725"/>
              <a:gd name="connsiteY59" fmla="*/ 1195387 h 2590800"/>
              <a:gd name="connsiteX60" fmla="*/ 5453062 w 7324725"/>
              <a:gd name="connsiteY60" fmla="*/ 1223962 h 2590800"/>
              <a:gd name="connsiteX61" fmla="*/ 5438775 w 7324725"/>
              <a:gd name="connsiteY61" fmla="*/ 1266825 h 2590800"/>
              <a:gd name="connsiteX62" fmla="*/ 5486400 w 7324725"/>
              <a:gd name="connsiteY62" fmla="*/ 1304925 h 2590800"/>
              <a:gd name="connsiteX63" fmla="*/ 5472112 w 7324725"/>
              <a:gd name="connsiteY63" fmla="*/ 1371600 h 2590800"/>
              <a:gd name="connsiteX64" fmla="*/ 5610225 w 7324725"/>
              <a:gd name="connsiteY64" fmla="*/ 1347787 h 2590800"/>
              <a:gd name="connsiteX65" fmla="*/ 5662612 w 7324725"/>
              <a:gd name="connsiteY65" fmla="*/ 1285875 h 2590800"/>
              <a:gd name="connsiteX66" fmla="*/ 5715000 w 7324725"/>
              <a:gd name="connsiteY66" fmla="*/ 1262062 h 2590800"/>
              <a:gd name="connsiteX67" fmla="*/ 5805487 w 7324725"/>
              <a:gd name="connsiteY67" fmla="*/ 1266825 h 2590800"/>
              <a:gd name="connsiteX68" fmla="*/ 5862637 w 7324725"/>
              <a:gd name="connsiteY68" fmla="*/ 1319212 h 2590800"/>
              <a:gd name="connsiteX69" fmla="*/ 5934075 w 7324725"/>
              <a:gd name="connsiteY69" fmla="*/ 1357312 h 2590800"/>
              <a:gd name="connsiteX70" fmla="*/ 5981700 w 7324725"/>
              <a:gd name="connsiteY70" fmla="*/ 1347787 h 2590800"/>
              <a:gd name="connsiteX71" fmla="*/ 6086475 w 7324725"/>
              <a:gd name="connsiteY71" fmla="*/ 1314450 h 2590800"/>
              <a:gd name="connsiteX72" fmla="*/ 6205537 w 7324725"/>
              <a:gd name="connsiteY72" fmla="*/ 1304925 h 2590800"/>
              <a:gd name="connsiteX73" fmla="*/ 6262687 w 7324725"/>
              <a:gd name="connsiteY73" fmla="*/ 1300162 h 2590800"/>
              <a:gd name="connsiteX74" fmla="*/ 6372225 w 7324725"/>
              <a:gd name="connsiteY74" fmla="*/ 1343025 h 2590800"/>
              <a:gd name="connsiteX75" fmla="*/ 6410325 w 7324725"/>
              <a:gd name="connsiteY75" fmla="*/ 1281112 h 2590800"/>
              <a:gd name="connsiteX76" fmla="*/ 6505575 w 7324725"/>
              <a:gd name="connsiteY76" fmla="*/ 1243012 h 2590800"/>
              <a:gd name="connsiteX77" fmla="*/ 6553200 w 7324725"/>
              <a:gd name="connsiteY77" fmla="*/ 1219200 h 2590800"/>
              <a:gd name="connsiteX78" fmla="*/ 6824662 w 7324725"/>
              <a:gd name="connsiteY78" fmla="*/ 1271587 h 2590800"/>
              <a:gd name="connsiteX79" fmla="*/ 7015162 w 7324725"/>
              <a:gd name="connsiteY79" fmla="*/ 1243012 h 2590800"/>
              <a:gd name="connsiteX80" fmla="*/ 7310437 w 7324725"/>
              <a:gd name="connsiteY80" fmla="*/ 1247775 h 2590800"/>
              <a:gd name="connsiteX81" fmla="*/ 7324725 w 7324725"/>
              <a:gd name="connsiteY81" fmla="*/ 2590800 h 2590800"/>
              <a:gd name="connsiteX82" fmla="*/ 0 w 7324725"/>
              <a:gd name="connsiteY82"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784356 w 7324725"/>
              <a:gd name="connsiteY3" fmla="*/ 70527 h 2590800"/>
              <a:gd name="connsiteX4" fmla="*/ 945423 w 7324725"/>
              <a:gd name="connsiteY4" fmla="*/ 82931 h 2590800"/>
              <a:gd name="connsiteX5" fmla="*/ 1038225 w 7324725"/>
              <a:gd name="connsiteY5" fmla="*/ 328612 h 2590800"/>
              <a:gd name="connsiteX6" fmla="*/ 1023937 w 7324725"/>
              <a:gd name="connsiteY6" fmla="*/ 847725 h 2590800"/>
              <a:gd name="connsiteX7" fmla="*/ 1190625 w 7324725"/>
              <a:gd name="connsiteY7" fmla="*/ 766762 h 2590800"/>
              <a:gd name="connsiteX8" fmla="*/ 1376362 w 7324725"/>
              <a:gd name="connsiteY8" fmla="*/ 757237 h 2590800"/>
              <a:gd name="connsiteX9" fmla="*/ 1543050 w 7324725"/>
              <a:gd name="connsiteY9" fmla="*/ 752475 h 2590800"/>
              <a:gd name="connsiteX10" fmla="*/ 1752600 w 7324725"/>
              <a:gd name="connsiteY10" fmla="*/ 1004887 h 2590800"/>
              <a:gd name="connsiteX11" fmla="*/ 1762125 w 7324725"/>
              <a:gd name="connsiteY11" fmla="*/ 1166812 h 2590800"/>
              <a:gd name="connsiteX12" fmla="*/ 1981200 w 7324725"/>
              <a:gd name="connsiteY12" fmla="*/ 1295400 h 2590800"/>
              <a:gd name="connsiteX13" fmla="*/ 2005012 w 7324725"/>
              <a:gd name="connsiteY13" fmla="*/ 1343025 h 2590800"/>
              <a:gd name="connsiteX14" fmla="*/ 2047875 w 7324725"/>
              <a:gd name="connsiteY14" fmla="*/ 1343025 h 2590800"/>
              <a:gd name="connsiteX15" fmla="*/ 2057400 w 7324725"/>
              <a:gd name="connsiteY15" fmla="*/ 1300162 h 2590800"/>
              <a:gd name="connsiteX16" fmla="*/ 2128837 w 7324725"/>
              <a:gd name="connsiteY16" fmla="*/ 1262062 h 2590800"/>
              <a:gd name="connsiteX17" fmla="*/ 2185987 w 7324725"/>
              <a:gd name="connsiteY17" fmla="*/ 1333500 h 2590800"/>
              <a:gd name="connsiteX18" fmla="*/ 2276475 w 7324725"/>
              <a:gd name="connsiteY18" fmla="*/ 1347787 h 2590800"/>
              <a:gd name="connsiteX19" fmla="*/ 2333625 w 7324725"/>
              <a:gd name="connsiteY19" fmla="*/ 1314450 h 2590800"/>
              <a:gd name="connsiteX20" fmla="*/ 2386012 w 7324725"/>
              <a:gd name="connsiteY20" fmla="*/ 1338262 h 2590800"/>
              <a:gd name="connsiteX21" fmla="*/ 2486025 w 7324725"/>
              <a:gd name="connsiteY21" fmla="*/ 1390650 h 2590800"/>
              <a:gd name="connsiteX22" fmla="*/ 2509837 w 7324725"/>
              <a:gd name="connsiteY22" fmla="*/ 1423987 h 2590800"/>
              <a:gd name="connsiteX23" fmla="*/ 2619375 w 7324725"/>
              <a:gd name="connsiteY23" fmla="*/ 1395412 h 2590800"/>
              <a:gd name="connsiteX24" fmla="*/ 2671762 w 7324725"/>
              <a:gd name="connsiteY24" fmla="*/ 1343025 h 2590800"/>
              <a:gd name="connsiteX25" fmla="*/ 2695575 w 7324725"/>
              <a:gd name="connsiteY25" fmla="*/ 1262062 h 2590800"/>
              <a:gd name="connsiteX26" fmla="*/ 2762250 w 7324725"/>
              <a:gd name="connsiteY26" fmla="*/ 1219200 h 2590800"/>
              <a:gd name="connsiteX27" fmla="*/ 2762250 w 7324725"/>
              <a:gd name="connsiteY27" fmla="*/ 1219200 h 2590800"/>
              <a:gd name="connsiteX28" fmla="*/ 2919412 w 7324725"/>
              <a:gd name="connsiteY28" fmla="*/ 1166812 h 2590800"/>
              <a:gd name="connsiteX29" fmla="*/ 2990850 w 7324725"/>
              <a:gd name="connsiteY29" fmla="*/ 1128712 h 2590800"/>
              <a:gd name="connsiteX30" fmla="*/ 3086100 w 7324725"/>
              <a:gd name="connsiteY30" fmla="*/ 1052512 h 2590800"/>
              <a:gd name="connsiteX31" fmla="*/ 3171825 w 7324725"/>
              <a:gd name="connsiteY31" fmla="*/ 1023937 h 2590800"/>
              <a:gd name="connsiteX32" fmla="*/ 3262312 w 7324725"/>
              <a:gd name="connsiteY32" fmla="*/ 942975 h 2590800"/>
              <a:gd name="connsiteX33" fmla="*/ 3295650 w 7324725"/>
              <a:gd name="connsiteY33" fmla="*/ 923925 h 2590800"/>
              <a:gd name="connsiteX34" fmla="*/ 3352800 w 7324725"/>
              <a:gd name="connsiteY34" fmla="*/ 957262 h 2590800"/>
              <a:gd name="connsiteX35" fmla="*/ 3433762 w 7324725"/>
              <a:gd name="connsiteY35" fmla="*/ 942975 h 2590800"/>
              <a:gd name="connsiteX36" fmla="*/ 3529012 w 7324725"/>
              <a:gd name="connsiteY36" fmla="*/ 904875 h 2590800"/>
              <a:gd name="connsiteX37" fmla="*/ 3662362 w 7324725"/>
              <a:gd name="connsiteY37" fmla="*/ 942975 h 2590800"/>
              <a:gd name="connsiteX38" fmla="*/ 3719512 w 7324725"/>
              <a:gd name="connsiteY38" fmla="*/ 871537 h 2590800"/>
              <a:gd name="connsiteX39" fmla="*/ 3786187 w 7324725"/>
              <a:gd name="connsiteY39" fmla="*/ 895350 h 2590800"/>
              <a:gd name="connsiteX40" fmla="*/ 3857625 w 7324725"/>
              <a:gd name="connsiteY40" fmla="*/ 947738 h 2590800"/>
              <a:gd name="connsiteX41" fmla="*/ 3962399 w 7324725"/>
              <a:gd name="connsiteY41" fmla="*/ 952500 h 2590800"/>
              <a:gd name="connsiteX42" fmla="*/ 4033837 w 7324725"/>
              <a:gd name="connsiteY42" fmla="*/ 1009650 h 2590800"/>
              <a:gd name="connsiteX43" fmla="*/ 4100512 w 7324725"/>
              <a:gd name="connsiteY43" fmla="*/ 1066800 h 2590800"/>
              <a:gd name="connsiteX44" fmla="*/ 4152900 w 7324725"/>
              <a:gd name="connsiteY44" fmla="*/ 1019175 h 2590800"/>
              <a:gd name="connsiteX45" fmla="*/ 4248150 w 7324725"/>
              <a:gd name="connsiteY45" fmla="*/ 1028700 h 2590800"/>
              <a:gd name="connsiteX46" fmla="*/ 4343400 w 7324725"/>
              <a:gd name="connsiteY46" fmla="*/ 1119187 h 2590800"/>
              <a:gd name="connsiteX47" fmla="*/ 4410075 w 7324725"/>
              <a:gd name="connsiteY47" fmla="*/ 1190625 h 2590800"/>
              <a:gd name="connsiteX48" fmla="*/ 4495800 w 7324725"/>
              <a:gd name="connsiteY48" fmla="*/ 1185862 h 2590800"/>
              <a:gd name="connsiteX49" fmla="*/ 4619625 w 7324725"/>
              <a:gd name="connsiteY49" fmla="*/ 1166812 h 2590800"/>
              <a:gd name="connsiteX50" fmla="*/ 4657725 w 7324725"/>
              <a:gd name="connsiteY50" fmla="*/ 1166812 h 2590800"/>
              <a:gd name="connsiteX51" fmla="*/ 4800600 w 7324725"/>
              <a:gd name="connsiteY51" fmla="*/ 1143000 h 2590800"/>
              <a:gd name="connsiteX52" fmla="*/ 4881562 w 7324725"/>
              <a:gd name="connsiteY52" fmla="*/ 1147762 h 2590800"/>
              <a:gd name="connsiteX53" fmla="*/ 4972050 w 7324725"/>
              <a:gd name="connsiteY53" fmla="*/ 1200150 h 2590800"/>
              <a:gd name="connsiteX54" fmla="*/ 5024437 w 7324725"/>
              <a:gd name="connsiteY54" fmla="*/ 1247775 h 2590800"/>
              <a:gd name="connsiteX55" fmla="*/ 5114925 w 7324725"/>
              <a:gd name="connsiteY55" fmla="*/ 1266825 h 2590800"/>
              <a:gd name="connsiteX56" fmla="*/ 5176837 w 7324725"/>
              <a:gd name="connsiteY56" fmla="*/ 1223962 h 2590800"/>
              <a:gd name="connsiteX57" fmla="*/ 5224462 w 7324725"/>
              <a:gd name="connsiteY57" fmla="*/ 1200150 h 2590800"/>
              <a:gd name="connsiteX58" fmla="*/ 5295900 w 7324725"/>
              <a:gd name="connsiteY58" fmla="*/ 1162050 h 2590800"/>
              <a:gd name="connsiteX59" fmla="*/ 5395912 w 7324725"/>
              <a:gd name="connsiteY59" fmla="*/ 1195387 h 2590800"/>
              <a:gd name="connsiteX60" fmla="*/ 5453062 w 7324725"/>
              <a:gd name="connsiteY60" fmla="*/ 1223962 h 2590800"/>
              <a:gd name="connsiteX61" fmla="*/ 5438775 w 7324725"/>
              <a:gd name="connsiteY61" fmla="*/ 1266825 h 2590800"/>
              <a:gd name="connsiteX62" fmla="*/ 5486400 w 7324725"/>
              <a:gd name="connsiteY62" fmla="*/ 1304925 h 2590800"/>
              <a:gd name="connsiteX63" fmla="*/ 5472112 w 7324725"/>
              <a:gd name="connsiteY63" fmla="*/ 1371600 h 2590800"/>
              <a:gd name="connsiteX64" fmla="*/ 5610225 w 7324725"/>
              <a:gd name="connsiteY64" fmla="*/ 1347787 h 2590800"/>
              <a:gd name="connsiteX65" fmla="*/ 5662612 w 7324725"/>
              <a:gd name="connsiteY65" fmla="*/ 1285875 h 2590800"/>
              <a:gd name="connsiteX66" fmla="*/ 5715000 w 7324725"/>
              <a:gd name="connsiteY66" fmla="*/ 1262062 h 2590800"/>
              <a:gd name="connsiteX67" fmla="*/ 5805487 w 7324725"/>
              <a:gd name="connsiteY67" fmla="*/ 1266825 h 2590800"/>
              <a:gd name="connsiteX68" fmla="*/ 5862637 w 7324725"/>
              <a:gd name="connsiteY68" fmla="*/ 1319212 h 2590800"/>
              <a:gd name="connsiteX69" fmla="*/ 5934075 w 7324725"/>
              <a:gd name="connsiteY69" fmla="*/ 1357312 h 2590800"/>
              <a:gd name="connsiteX70" fmla="*/ 5981700 w 7324725"/>
              <a:gd name="connsiteY70" fmla="*/ 1347787 h 2590800"/>
              <a:gd name="connsiteX71" fmla="*/ 6086475 w 7324725"/>
              <a:gd name="connsiteY71" fmla="*/ 1314450 h 2590800"/>
              <a:gd name="connsiteX72" fmla="*/ 6205537 w 7324725"/>
              <a:gd name="connsiteY72" fmla="*/ 1304925 h 2590800"/>
              <a:gd name="connsiteX73" fmla="*/ 6262687 w 7324725"/>
              <a:gd name="connsiteY73" fmla="*/ 1300162 h 2590800"/>
              <a:gd name="connsiteX74" fmla="*/ 6372225 w 7324725"/>
              <a:gd name="connsiteY74" fmla="*/ 1343025 h 2590800"/>
              <a:gd name="connsiteX75" fmla="*/ 6410325 w 7324725"/>
              <a:gd name="connsiteY75" fmla="*/ 1281112 h 2590800"/>
              <a:gd name="connsiteX76" fmla="*/ 6505575 w 7324725"/>
              <a:gd name="connsiteY76" fmla="*/ 1243012 h 2590800"/>
              <a:gd name="connsiteX77" fmla="*/ 6553200 w 7324725"/>
              <a:gd name="connsiteY77" fmla="*/ 1219200 h 2590800"/>
              <a:gd name="connsiteX78" fmla="*/ 6824662 w 7324725"/>
              <a:gd name="connsiteY78" fmla="*/ 1271587 h 2590800"/>
              <a:gd name="connsiteX79" fmla="*/ 7015162 w 7324725"/>
              <a:gd name="connsiteY79" fmla="*/ 1243012 h 2590800"/>
              <a:gd name="connsiteX80" fmla="*/ 7310437 w 7324725"/>
              <a:gd name="connsiteY80" fmla="*/ 1247775 h 2590800"/>
              <a:gd name="connsiteX81" fmla="*/ 7324725 w 7324725"/>
              <a:gd name="connsiteY81" fmla="*/ 2590800 h 2590800"/>
              <a:gd name="connsiteX82" fmla="*/ 0 w 7324725"/>
              <a:gd name="connsiteY82"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784356 w 7324725"/>
              <a:gd name="connsiteY3" fmla="*/ 70527 h 2590800"/>
              <a:gd name="connsiteX4" fmla="*/ 801142 w 7324725"/>
              <a:gd name="connsiteY4" fmla="*/ 80603 h 2590800"/>
              <a:gd name="connsiteX5" fmla="*/ 945423 w 7324725"/>
              <a:gd name="connsiteY5" fmla="*/ 82931 h 2590800"/>
              <a:gd name="connsiteX6" fmla="*/ 1038225 w 7324725"/>
              <a:gd name="connsiteY6" fmla="*/ 328612 h 2590800"/>
              <a:gd name="connsiteX7" fmla="*/ 1023937 w 7324725"/>
              <a:gd name="connsiteY7" fmla="*/ 847725 h 2590800"/>
              <a:gd name="connsiteX8" fmla="*/ 1190625 w 7324725"/>
              <a:gd name="connsiteY8" fmla="*/ 766762 h 2590800"/>
              <a:gd name="connsiteX9" fmla="*/ 1376362 w 7324725"/>
              <a:gd name="connsiteY9" fmla="*/ 757237 h 2590800"/>
              <a:gd name="connsiteX10" fmla="*/ 1543050 w 7324725"/>
              <a:gd name="connsiteY10" fmla="*/ 752475 h 2590800"/>
              <a:gd name="connsiteX11" fmla="*/ 1752600 w 7324725"/>
              <a:gd name="connsiteY11" fmla="*/ 1004887 h 2590800"/>
              <a:gd name="connsiteX12" fmla="*/ 1762125 w 7324725"/>
              <a:gd name="connsiteY12" fmla="*/ 1166812 h 2590800"/>
              <a:gd name="connsiteX13" fmla="*/ 1981200 w 7324725"/>
              <a:gd name="connsiteY13" fmla="*/ 1295400 h 2590800"/>
              <a:gd name="connsiteX14" fmla="*/ 2005012 w 7324725"/>
              <a:gd name="connsiteY14" fmla="*/ 1343025 h 2590800"/>
              <a:gd name="connsiteX15" fmla="*/ 2047875 w 7324725"/>
              <a:gd name="connsiteY15" fmla="*/ 1343025 h 2590800"/>
              <a:gd name="connsiteX16" fmla="*/ 2057400 w 7324725"/>
              <a:gd name="connsiteY16" fmla="*/ 1300162 h 2590800"/>
              <a:gd name="connsiteX17" fmla="*/ 2128837 w 7324725"/>
              <a:gd name="connsiteY17" fmla="*/ 1262062 h 2590800"/>
              <a:gd name="connsiteX18" fmla="*/ 2185987 w 7324725"/>
              <a:gd name="connsiteY18" fmla="*/ 1333500 h 2590800"/>
              <a:gd name="connsiteX19" fmla="*/ 2276475 w 7324725"/>
              <a:gd name="connsiteY19" fmla="*/ 1347787 h 2590800"/>
              <a:gd name="connsiteX20" fmla="*/ 2333625 w 7324725"/>
              <a:gd name="connsiteY20" fmla="*/ 1314450 h 2590800"/>
              <a:gd name="connsiteX21" fmla="*/ 2386012 w 7324725"/>
              <a:gd name="connsiteY21" fmla="*/ 1338262 h 2590800"/>
              <a:gd name="connsiteX22" fmla="*/ 2486025 w 7324725"/>
              <a:gd name="connsiteY22" fmla="*/ 1390650 h 2590800"/>
              <a:gd name="connsiteX23" fmla="*/ 2509837 w 7324725"/>
              <a:gd name="connsiteY23" fmla="*/ 1423987 h 2590800"/>
              <a:gd name="connsiteX24" fmla="*/ 2619375 w 7324725"/>
              <a:gd name="connsiteY24" fmla="*/ 1395412 h 2590800"/>
              <a:gd name="connsiteX25" fmla="*/ 2671762 w 7324725"/>
              <a:gd name="connsiteY25" fmla="*/ 1343025 h 2590800"/>
              <a:gd name="connsiteX26" fmla="*/ 2695575 w 7324725"/>
              <a:gd name="connsiteY26" fmla="*/ 1262062 h 2590800"/>
              <a:gd name="connsiteX27" fmla="*/ 2762250 w 7324725"/>
              <a:gd name="connsiteY27" fmla="*/ 1219200 h 2590800"/>
              <a:gd name="connsiteX28" fmla="*/ 2762250 w 7324725"/>
              <a:gd name="connsiteY28" fmla="*/ 1219200 h 2590800"/>
              <a:gd name="connsiteX29" fmla="*/ 2919412 w 7324725"/>
              <a:gd name="connsiteY29" fmla="*/ 1166812 h 2590800"/>
              <a:gd name="connsiteX30" fmla="*/ 2990850 w 7324725"/>
              <a:gd name="connsiteY30" fmla="*/ 1128712 h 2590800"/>
              <a:gd name="connsiteX31" fmla="*/ 3086100 w 7324725"/>
              <a:gd name="connsiteY31" fmla="*/ 1052512 h 2590800"/>
              <a:gd name="connsiteX32" fmla="*/ 3171825 w 7324725"/>
              <a:gd name="connsiteY32" fmla="*/ 1023937 h 2590800"/>
              <a:gd name="connsiteX33" fmla="*/ 3262312 w 7324725"/>
              <a:gd name="connsiteY33" fmla="*/ 942975 h 2590800"/>
              <a:gd name="connsiteX34" fmla="*/ 3295650 w 7324725"/>
              <a:gd name="connsiteY34" fmla="*/ 923925 h 2590800"/>
              <a:gd name="connsiteX35" fmla="*/ 3352800 w 7324725"/>
              <a:gd name="connsiteY35" fmla="*/ 957262 h 2590800"/>
              <a:gd name="connsiteX36" fmla="*/ 3433762 w 7324725"/>
              <a:gd name="connsiteY36" fmla="*/ 942975 h 2590800"/>
              <a:gd name="connsiteX37" fmla="*/ 3529012 w 7324725"/>
              <a:gd name="connsiteY37" fmla="*/ 904875 h 2590800"/>
              <a:gd name="connsiteX38" fmla="*/ 3662362 w 7324725"/>
              <a:gd name="connsiteY38" fmla="*/ 942975 h 2590800"/>
              <a:gd name="connsiteX39" fmla="*/ 3719512 w 7324725"/>
              <a:gd name="connsiteY39" fmla="*/ 871537 h 2590800"/>
              <a:gd name="connsiteX40" fmla="*/ 3786187 w 7324725"/>
              <a:gd name="connsiteY40" fmla="*/ 895350 h 2590800"/>
              <a:gd name="connsiteX41" fmla="*/ 3857625 w 7324725"/>
              <a:gd name="connsiteY41" fmla="*/ 947738 h 2590800"/>
              <a:gd name="connsiteX42" fmla="*/ 3962399 w 7324725"/>
              <a:gd name="connsiteY42" fmla="*/ 952500 h 2590800"/>
              <a:gd name="connsiteX43" fmla="*/ 4033837 w 7324725"/>
              <a:gd name="connsiteY43" fmla="*/ 1009650 h 2590800"/>
              <a:gd name="connsiteX44" fmla="*/ 4100512 w 7324725"/>
              <a:gd name="connsiteY44" fmla="*/ 1066800 h 2590800"/>
              <a:gd name="connsiteX45" fmla="*/ 4152900 w 7324725"/>
              <a:gd name="connsiteY45" fmla="*/ 1019175 h 2590800"/>
              <a:gd name="connsiteX46" fmla="*/ 4248150 w 7324725"/>
              <a:gd name="connsiteY46" fmla="*/ 1028700 h 2590800"/>
              <a:gd name="connsiteX47" fmla="*/ 4343400 w 7324725"/>
              <a:gd name="connsiteY47" fmla="*/ 1119187 h 2590800"/>
              <a:gd name="connsiteX48" fmla="*/ 4410075 w 7324725"/>
              <a:gd name="connsiteY48" fmla="*/ 1190625 h 2590800"/>
              <a:gd name="connsiteX49" fmla="*/ 4495800 w 7324725"/>
              <a:gd name="connsiteY49" fmla="*/ 1185862 h 2590800"/>
              <a:gd name="connsiteX50" fmla="*/ 4619625 w 7324725"/>
              <a:gd name="connsiteY50" fmla="*/ 1166812 h 2590800"/>
              <a:gd name="connsiteX51" fmla="*/ 4657725 w 7324725"/>
              <a:gd name="connsiteY51" fmla="*/ 1166812 h 2590800"/>
              <a:gd name="connsiteX52" fmla="*/ 4800600 w 7324725"/>
              <a:gd name="connsiteY52" fmla="*/ 1143000 h 2590800"/>
              <a:gd name="connsiteX53" fmla="*/ 4881562 w 7324725"/>
              <a:gd name="connsiteY53" fmla="*/ 1147762 h 2590800"/>
              <a:gd name="connsiteX54" fmla="*/ 4972050 w 7324725"/>
              <a:gd name="connsiteY54" fmla="*/ 1200150 h 2590800"/>
              <a:gd name="connsiteX55" fmla="*/ 5024437 w 7324725"/>
              <a:gd name="connsiteY55" fmla="*/ 1247775 h 2590800"/>
              <a:gd name="connsiteX56" fmla="*/ 5114925 w 7324725"/>
              <a:gd name="connsiteY56" fmla="*/ 1266825 h 2590800"/>
              <a:gd name="connsiteX57" fmla="*/ 5176837 w 7324725"/>
              <a:gd name="connsiteY57" fmla="*/ 1223962 h 2590800"/>
              <a:gd name="connsiteX58" fmla="*/ 5224462 w 7324725"/>
              <a:gd name="connsiteY58" fmla="*/ 1200150 h 2590800"/>
              <a:gd name="connsiteX59" fmla="*/ 5295900 w 7324725"/>
              <a:gd name="connsiteY59" fmla="*/ 1162050 h 2590800"/>
              <a:gd name="connsiteX60" fmla="*/ 5395912 w 7324725"/>
              <a:gd name="connsiteY60" fmla="*/ 1195387 h 2590800"/>
              <a:gd name="connsiteX61" fmla="*/ 5453062 w 7324725"/>
              <a:gd name="connsiteY61" fmla="*/ 1223962 h 2590800"/>
              <a:gd name="connsiteX62" fmla="*/ 5438775 w 7324725"/>
              <a:gd name="connsiteY62" fmla="*/ 1266825 h 2590800"/>
              <a:gd name="connsiteX63" fmla="*/ 5486400 w 7324725"/>
              <a:gd name="connsiteY63" fmla="*/ 1304925 h 2590800"/>
              <a:gd name="connsiteX64" fmla="*/ 5472112 w 7324725"/>
              <a:gd name="connsiteY64" fmla="*/ 1371600 h 2590800"/>
              <a:gd name="connsiteX65" fmla="*/ 5610225 w 7324725"/>
              <a:gd name="connsiteY65" fmla="*/ 1347787 h 2590800"/>
              <a:gd name="connsiteX66" fmla="*/ 5662612 w 7324725"/>
              <a:gd name="connsiteY66" fmla="*/ 1285875 h 2590800"/>
              <a:gd name="connsiteX67" fmla="*/ 5715000 w 7324725"/>
              <a:gd name="connsiteY67" fmla="*/ 1262062 h 2590800"/>
              <a:gd name="connsiteX68" fmla="*/ 5805487 w 7324725"/>
              <a:gd name="connsiteY68" fmla="*/ 1266825 h 2590800"/>
              <a:gd name="connsiteX69" fmla="*/ 5862637 w 7324725"/>
              <a:gd name="connsiteY69" fmla="*/ 1319212 h 2590800"/>
              <a:gd name="connsiteX70" fmla="*/ 5934075 w 7324725"/>
              <a:gd name="connsiteY70" fmla="*/ 1357312 h 2590800"/>
              <a:gd name="connsiteX71" fmla="*/ 5981700 w 7324725"/>
              <a:gd name="connsiteY71" fmla="*/ 1347787 h 2590800"/>
              <a:gd name="connsiteX72" fmla="*/ 6086475 w 7324725"/>
              <a:gd name="connsiteY72" fmla="*/ 1314450 h 2590800"/>
              <a:gd name="connsiteX73" fmla="*/ 6205537 w 7324725"/>
              <a:gd name="connsiteY73" fmla="*/ 1304925 h 2590800"/>
              <a:gd name="connsiteX74" fmla="*/ 6262687 w 7324725"/>
              <a:gd name="connsiteY74" fmla="*/ 1300162 h 2590800"/>
              <a:gd name="connsiteX75" fmla="*/ 6372225 w 7324725"/>
              <a:gd name="connsiteY75" fmla="*/ 1343025 h 2590800"/>
              <a:gd name="connsiteX76" fmla="*/ 6410325 w 7324725"/>
              <a:gd name="connsiteY76" fmla="*/ 1281112 h 2590800"/>
              <a:gd name="connsiteX77" fmla="*/ 6505575 w 7324725"/>
              <a:gd name="connsiteY77" fmla="*/ 1243012 h 2590800"/>
              <a:gd name="connsiteX78" fmla="*/ 6553200 w 7324725"/>
              <a:gd name="connsiteY78" fmla="*/ 1219200 h 2590800"/>
              <a:gd name="connsiteX79" fmla="*/ 6824662 w 7324725"/>
              <a:gd name="connsiteY79" fmla="*/ 1271587 h 2590800"/>
              <a:gd name="connsiteX80" fmla="*/ 7015162 w 7324725"/>
              <a:gd name="connsiteY80" fmla="*/ 1243012 h 2590800"/>
              <a:gd name="connsiteX81" fmla="*/ 7310437 w 7324725"/>
              <a:gd name="connsiteY81" fmla="*/ 1247775 h 2590800"/>
              <a:gd name="connsiteX82" fmla="*/ 7324725 w 7324725"/>
              <a:gd name="connsiteY82" fmla="*/ 2590800 h 2590800"/>
              <a:gd name="connsiteX83" fmla="*/ 0 w 7324725"/>
              <a:gd name="connsiteY83" fmla="*/ 2586037 h 2590800"/>
              <a:gd name="connsiteX0" fmla="*/ 0 w 7324725"/>
              <a:gd name="connsiteY0" fmla="*/ 2586037 h 2590800"/>
              <a:gd name="connsiteX1" fmla="*/ 9525 w 7324725"/>
              <a:gd name="connsiteY1" fmla="*/ 0 h 2590800"/>
              <a:gd name="connsiteX2" fmla="*/ 833187 w 7324725"/>
              <a:gd name="connsiteY2" fmla="*/ 11515 h 2590800"/>
              <a:gd name="connsiteX3" fmla="*/ 743154 w 7324725"/>
              <a:gd name="connsiteY3" fmla="*/ 84921 h 2590800"/>
              <a:gd name="connsiteX4" fmla="*/ 801142 w 7324725"/>
              <a:gd name="connsiteY4" fmla="*/ 80603 h 2590800"/>
              <a:gd name="connsiteX5" fmla="*/ 945423 w 7324725"/>
              <a:gd name="connsiteY5" fmla="*/ 82931 h 2590800"/>
              <a:gd name="connsiteX6" fmla="*/ 1038225 w 7324725"/>
              <a:gd name="connsiteY6" fmla="*/ 328612 h 2590800"/>
              <a:gd name="connsiteX7" fmla="*/ 1023937 w 7324725"/>
              <a:gd name="connsiteY7" fmla="*/ 847725 h 2590800"/>
              <a:gd name="connsiteX8" fmla="*/ 1190625 w 7324725"/>
              <a:gd name="connsiteY8" fmla="*/ 766762 h 2590800"/>
              <a:gd name="connsiteX9" fmla="*/ 1376362 w 7324725"/>
              <a:gd name="connsiteY9" fmla="*/ 757237 h 2590800"/>
              <a:gd name="connsiteX10" fmla="*/ 1543050 w 7324725"/>
              <a:gd name="connsiteY10" fmla="*/ 752475 h 2590800"/>
              <a:gd name="connsiteX11" fmla="*/ 1752600 w 7324725"/>
              <a:gd name="connsiteY11" fmla="*/ 1004887 h 2590800"/>
              <a:gd name="connsiteX12" fmla="*/ 1762125 w 7324725"/>
              <a:gd name="connsiteY12" fmla="*/ 1166812 h 2590800"/>
              <a:gd name="connsiteX13" fmla="*/ 1981200 w 7324725"/>
              <a:gd name="connsiteY13" fmla="*/ 1295400 h 2590800"/>
              <a:gd name="connsiteX14" fmla="*/ 2005012 w 7324725"/>
              <a:gd name="connsiteY14" fmla="*/ 1343025 h 2590800"/>
              <a:gd name="connsiteX15" fmla="*/ 2047875 w 7324725"/>
              <a:gd name="connsiteY15" fmla="*/ 1343025 h 2590800"/>
              <a:gd name="connsiteX16" fmla="*/ 2057400 w 7324725"/>
              <a:gd name="connsiteY16" fmla="*/ 1300162 h 2590800"/>
              <a:gd name="connsiteX17" fmla="*/ 2128837 w 7324725"/>
              <a:gd name="connsiteY17" fmla="*/ 1262062 h 2590800"/>
              <a:gd name="connsiteX18" fmla="*/ 2185987 w 7324725"/>
              <a:gd name="connsiteY18" fmla="*/ 1333500 h 2590800"/>
              <a:gd name="connsiteX19" fmla="*/ 2276475 w 7324725"/>
              <a:gd name="connsiteY19" fmla="*/ 1347787 h 2590800"/>
              <a:gd name="connsiteX20" fmla="*/ 2333625 w 7324725"/>
              <a:gd name="connsiteY20" fmla="*/ 1314450 h 2590800"/>
              <a:gd name="connsiteX21" fmla="*/ 2386012 w 7324725"/>
              <a:gd name="connsiteY21" fmla="*/ 1338262 h 2590800"/>
              <a:gd name="connsiteX22" fmla="*/ 2486025 w 7324725"/>
              <a:gd name="connsiteY22" fmla="*/ 1390650 h 2590800"/>
              <a:gd name="connsiteX23" fmla="*/ 2509837 w 7324725"/>
              <a:gd name="connsiteY23" fmla="*/ 1423987 h 2590800"/>
              <a:gd name="connsiteX24" fmla="*/ 2619375 w 7324725"/>
              <a:gd name="connsiteY24" fmla="*/ 1395412 h 2590800"/>
              <a:gd name="connsiteX25" fmla="*/ 2671762 w 7324725"/>
              <a:gd name="connsiteY25" fmla="*/ 1343025 h 2590800"/>
              <a:gd name="connsiteX26" fmla="*/ 2695575 w 7324725"/>
              <a:gd name="connsiteY26" fmla="*/ 1262062 h 2590800"/>
              <a:gd name="connsiteX27" fmla="*/ 2762250 w 7324725"/>
              <a:gd name="connsiteY27" fmla="*/ 1219200 h 2590800"/>
              <a:gd name="connsiteX28" fmla="*/ 2762250 w 7324725"/>
              <a:gd name="connsiteY28" fmla="*/ 1219200 h 2590800"/>
              <a:gd name="connsiteX29" fmla="*/ 2919412 w 7324725"/>
              <a:gd name="connsiteY29" fmla="*/ 1166812 h 2590800"/>
              <a:gd name="connsiteX30" fmla="*/ 2990850 w 7324725"/>
              <a:gd name="connsiteY30" fmla="*/ 1128712 h 2590800"/>
              <a:gd name="connsiteX31" fmla="*/ 3086100 w 7324725"/>
              <a:gd name="connsiteY31" fmla="*/ 1052512 h 2590800"/>
              <a:gd name="connsiteX32" fmla="*/ 3171825 w 7324725"/>
              <a:gd name="connsiteY32" fmla="*/ 1023937 h 2590800"/>
              <a:gd name="connsiteX33" fmla="*/ 3262312 w 7324725"/>
              <a:gd name="connsiteY33" fmla="*/ 942975 h 2590800"/>
              <a:gd name="connsiteX34" fmla="*/ 3295650 w 7324725"/>
              <a:gd name="connsiteY34" fmla="*/ 923925 h 2590800"/>
              <a:gd name="connsiteX35" fmla="*/ 3352800 w 7324725"/>
              <a:gd name="connsiteY35" fmla="*/ 957262 h 2590800"/>
              <a:gd name="connsiteX36" fmla="*/ 3433762 w 7324725"/>
              <a:gd name="connsiteY36" fmla="*/ 942975 h 2590800"/>
              <a:gd name="connsiteX37" fmla="*/ 3529012 w 7324725"/>
              <a:gd name="connsiteY37" fmla="*/ 904875 h 2590800"/>
              <a:gd name="connsiteX38" fmla="*/ 3662362 w 7324725"/>
              <a:gd name="connsiteY38" fmla="*/ 942975 h 2590800"/>
              <a:gd name="connsiteX39" fmla="*/ 3719512 w 7324725"/>
              <a:gd name="connsiteY39" fmla="*/ 871537 h 2590800"/>
              <a:gd name="connsiteX40" fmla="*/ 3786187 w 7324725"/>
              <a:gd name="connsiteY40" fmla="*/ 895350 h 2590800"/>
              <a:gd name="connsiteX41" fmla="*/ 3857625 w 7324725"/>
              <a:gd name="connsiteY41" fmla="*/ 947738 h 2590800"/>
              <a:gd name="connsiteX42" fmla="*/ 3962399 w 7324725"/>
              <a:gd name="connsiteY42" fmla="*/ 952500 h 2590800"/>
              <a:gd name="connsiteX43" fmla="*/ 4033837 w 7324725"/>
              <a:gd name="connsiteY43" fmla="*/ 1009650 h 2590800"/>
              <a:gd name="connsiteX44" fmla="*/ 4100512 w 7324725"/>
              <a:gd name="connsiteY44" fmla="*/ 1066800 h 2590800"/>
              <a:gd name="connsiteX45" fmla="*/ 4152900 w 7324725"/>
              <a:gd name="connsiteY45" fmla="*/ 1019175 h 2590800"/>
              <a:gd name="connsiteX46" fmla="*/ 4248150 w 7324725"/>
              <a:gd name="connsiteY46" fmla="*/ 1028700 h 2590800"/>
              <a:gd name="connsiteX47" fmla="*/ 4343400 w 7324725"/>
              <a:gd name="connsiteY47" fmla="*/ 1119187 h 2590800"/>
              <a:gd name="connsiteX48" fmla="*/ 4410075 w 7324725"/>
              <a:gd name="connsiteY48" fmla="*/ 1190625 h 2590800"/>
              <a:gd name="connsiteX49" fmla="*/ 4495800 w 7324725"/>
              <a:gd name="connsiteY49" fmla="*/ 1185862 h 2590800"/>
              <a:gd name="connsiteX50" fmla="*/ 4619625 w 7324725"/>
              <a:gd name="connsiteY50" fmla="*/ 1166812 h 2590800"/>
              <a:gd name="connsiteX51" fmla="*/ 4657725 w 7324725"/>
              <a:gd name="connsiteY51" fmla="*/ 1166812 h 2590800"/>
              <a:gd name="connsiteX52" fmla="*/ 4800600 w 7324725"/>
              <a:gd name="connsiteY52" fmla="*/ 1143000 h 2590800"/>
              <a:gd name="connsiteX53" fmla="*/ 4881562 w 7324725"/>
              <a:gd name="connsiteY53" fmla="*/ 1147762 h 2590800"/>
              <a:gd name="connsiteX54" fmla="*/ 4972050 w 7324725"/>
              <a:gd name="connsiteY54" fmla="*/ 1200150 h 2590800"/>
              <a:gd name="connsiteX55" fmla="*/ 5024437 w 7324725"/>
              <a:gd name="connsiteY55" fmla="*/ 1247775 h 2590800"/>
              <a:gd name="connsiteX56" fmla="*/ 5114925 w 7324725"/>
              <a:gd name="connsiteY56" fmla="*/ 1266825 h 2590800"/>
              <a:gd name="connsiteX57" fmla="*/ 5176837 w 7324725"/>
              <a:gd name="connsiteY57" fmla="*/ 1223962 h 2590800"/>
              <a:gd name="connsiteX58" fmla="*/ 5224462 w 7324725"/>
              <a:gd name="connsiteY58" fmla="*/ 1200150 h 2590800"/>
              <a:gd name="connsiteX59" fmla="*/ 5295900 w 7324725"/>
              <a:gd name="connsiteY59" fmla="*/ 1162050 h 2590800"/>
              <a:gd name="connsiteX60" fmla="*/ 5395912 w 7324725"/>
              <a:gd name="connsiteY60" fmla="*/ 1195387 h 2590800"/>
              <a:gd name="connsiteX61" fmla="*/ 5453062 w 7324725"/>
              <a:gd name="connsiteY61" fmla="*/ 1223962 h 2590800"/>
              <a:gd name="connsiteX62" fmla="*/ 5438775 w 7324725"/>
              <a:gd name="connsiteY62" fmla="*/ 1266825 h 2590800"/>
              <a:gd name="connsiteX63" fmla="*/ 5486400 w 7324725"/>
              <a:gd name="connsiteY63" fmla="*/ 1304925 h 2590800"/>
              <a:gd name="connsiteX64" fmla="*/ 5472112 w 7324725"/>
              <a:gd name="connsiteY64" fmla="*/ 1371600 h 2590800"/>
              <a:gd name="connsiteX65" fmla="*/ 5610225 w 7324725"/>
              <a:gd name="connsiteY65" fmla="*/ 1347787 h 2590800"/>
              <a:gd name="connsiteX66" fmla="*/ 5662612 w 7324725"/>
              <a:gd name="connsiteY66" fmla="*/ 1285875 h 2590800"/>
              <a:gd name="connsiteX67" fmla="*/ 5715000 w 7324725"/>
              <a:gd name="connsiteY67" fmla="*/ 1262062 h 2590800"/>
              <a:gd name="connsiteX68" fmla="*/ 5805487 w 7324725"/>
              <a:gd name="connsiteY68" fmla="*/ 1266825 h 2590800"/>
              <a:gd name="connsiteX69" fmla="*/ 5862637 w 7324725"/>
              <a:gd name="connsiteY69" fmla="*/ 1319212 h 2590800"/>
              <a:gd name="connsiteX70" fmla="*/ 5934075 w 7324725"/>
              <a:gd name="connsiteY70" fmla="*/ 1357312 h 2590800"/>
              <a:gd name="connsiteX71" fmla="*/ 5981700 w 7324725"/>
              <a:gd name="connsiteY71" fmla="*/ 1347787 h 2590800"/>
              <a:gd name="connsiteX72" fmla="*/ 6086475 w 7324725"/>
              <a:gd name="connsiteY72" fmla="*/ 1314450 h 2590800"/>
              <a:gd name="connsiteX73" fmla="*/ 6205537 w 7324725"/>
              <a:gd name="connsiteY73" fmla="*/ 1304925 h 2590800"/>
              <a:gd name="connsiteX74" fmla="*/ 6262687 w 7324725"/>
              <a:gd name="connsiteY74" fmla="*/ 1300162 h 2590800"/>
              <a:gd name="connsiteX75" fmla="*/ 6372225 w 7324725"/>
              <a:gd name="connsiteY75" fmla="*/ 1343025 h 2590800"/>
              <a:gd name="connsiteX76" fmla="*/ 6410325 w 7324725"/>
              <a:gd name="connsiteY76" fmla="*/ 1281112 h 2590800"/>
              <a:gd name="connsiteX77" fmla="*/ 6505575 w 7324725"/>
              <a:gd name="connsiteY77" fmla="*/ 1243012 h 2590800"/>
              <a:gd name="connsiteX78" fmla="*/ 6553200 w 7324725"/>
              <a:gd name="connsiteY78" fmla="*/ 1219200 h 2590800"/>
              <a:gd name="connsiteX79" fmla="*/ 6824662 w 7324725"/>
              <a:gd name="connsiteY79" fmla="*/ 1271587 h 2590800"/>
              <a:gd name="connsiteX80" fmla="*/ 7015162 w 7324725"/>
              <a:gd name="connsiteY80" fmla="*/ 1243012 h 2590800"/>
              <a:gd name="connsiteX81" fmla="*/ 7310437 w 7324725"/>
              <a:gd name="connsiteY81" fmla="*/ 1247775 h 2590800"/>
              <a:gd name="connsiteX82" fmla="*/ 7324725 w 7324725"/>
              <a:gd name="connsiteY82" fmla="*/ 2590800 h 2590800"/>
              <a:gd name="connsiteX83" fmla="*/ 0 w 7324725"/>
              <a:gd name="connsiteY83" fmla="*/ 2586037 h 2590800"/>
              <a:gd name="connsiteX0" fmla="*/ 0 w 7324725"/>
              <a:gd name="connsiteY0" fmla="*/ 2586037 h 2590800"/>
              <a:gd name="connsiteX1" fmla="*/ 9525 w 7324725"/>
              <a:gd name="connsiteY1" fmla="*/ 0 h 2590800"/>
              <a:gd name="connsiteX2" fmla="*/ 842343 w 7324725"/>
              <a:gd name="connsiteY2" fmla="*/ 12954 h 2590800"/>
              <a:gd name="connsiteX3" fmla="*/ 743154 w 7324725"/>
              <a:gd name="connsiteY3" fmla="*/ 84921 h 2590800"/>
              <a:gd name="connsiteX4" fmla="*/ 801142 w 7324725"/>
              <a:gd name="connsiteY4" fmla="*/ 80603 h 2590800"/>
              <a:gd name="connsiteX5" fmla="*/ 945423 w 7324725"/>
              <a:gd name="connsiteY5" fmla="*/ 82931 h 2590800"/>
              <a:gd name="connsiteX6" fmla="*/ 1038225 w 7324725"/>
              <a:gd name="connsiteY6" fmla="*/ 328612 h 2590800"/>
              <a:gd name="connsiteX7" fmla="*/ 1023937 w 7324725"/>
              <a:gd name="connsiteY7" fmla="*/ 847725 h 2590800"/>
              <a:gd name="connsiteX8" fmla="*/ 1190625 w 7324725"/>
              <a:gd name="connsiteY8" fmla="*/ 766762 h 2590800"/>
              <a:gd name="connsiteX9" fmla="*/ 1376362 w 7324725"/>
              <a:gd name="connsiteY9" fmla="*/ 757237 h 2590800"/>
              <a:gd name="connsiteX10" fmla="*/ 1543050 w 7324725"/>
              <a:gd name="connsiteY10" fmla="*/ 752475 h 2590800"/>
              <a:gd name="connsiteX11" fmla="*/ 1752600 w 7324725"/>
              <a:gd name="connsiteY11" fmla="*/ 1004887 h 2590800"/>
              <a:gd name="connsiteX12" fmla="*/ 1762125 w 7324725"/>
              <a:gd name="connsiteY12" fmla="*/ 1166812 h 2590800"/>
              <a:gd name="connsiteX13" fmla="*/ 1981200 w 7324725"/>
              <a:gd name="connsiteY13" fmla="*/ 1295400 h 2590800"/>
              <a:gd name="connsiteX14" fmla="*/ 2005012 w 7324725"/>
              <a:gd name="connsiteY14" fmla="*/ 1343025 h 2590800"/>
              <a:gd name="connsiteX15" fmla="*/ 2047875 w 7324725"/>
              <a:gd name="connsiteY15" fmla="*/ 1343025 h 2590800"/>
              <a:gd name="connsiteX16" fmla="*/ 2057400 w 7324725"/>
              <a:gd name="connsiteY16" fmla="*/ 1300162 h 2590800"/>
              <a:gd name="connsiteX17" fmla="*/ 2128837 w 7324725"/>
              <a:gd name="connsiteY17" fmla="*/ 1262062 h 2590800"/>
              <a:gd name="connsiteX18" fmla="*/ 2185987 w 7324725"/>
              <a:gd name="connsiteY18" fmla="*/ 1333500 h 2590800"/>
              <a:gd name="connsiteX19" fmla="*/ 2276475 w 7324725"/>
              <a:gd name="connsiteY19" fmla="*/ 1347787 h 2590800"/>
              <a:gd name="connsiteX20" fmla="*/ 2333625 w 7324725"/>
              <a:gd name="connsiteY20" fmla="*/ 1314450 h 2590800"/>
              <a:gd name="connsiteX21" fmla="*/ 2386012 w 7324725"/>
              <a:gd name="connsiteY21" fmla="*/ 1338262 h 2590800"/>
              <a:gd name="connsiteX22" fmla="*/ 2486025 w 7324725"/>
              <a:gd name="connsiteY22" fmla="*/ 1390650 h 2590800"/>
              <a:gd name="connsiteX23" fmla="*/ 2509837 w 7324725"/>
              <a:gd name="connsiteY23" fmla="*/ 1423987 h 2590800"/>
              <a:gd name="connsiteX24" fmla="*/ 2619375 w 7324725"/>
              <a:gd name="connsiteY24" fmla="*/ 1395412 h 2590800"/>
              <a:gd name="connsiteX25" fmla="*/ 2671762 w 7324725"/>
              <a:gd name="connsiteY25" fmla="*/ 1343025 h 2590800"/>
              <a:gd name="connsiteX26" fmla="*/ 2695575 w 7324725"/>
              <a:gd name="connsiteY26" fmla="*/ 1262062 h 2590800"/>
              <a:gd name="connsiteX27" fmla="*/ 2762250 w 7324725"/>
              <a:gd name="connsiteY27" fmla="*/ 1219200 h 2590800"/>
              <a:gd name="connsiteX28" fmla="*/ 2762250 w 7324725"/>
              <a:gd name="connsiteY28" fmla="*/ 1219200 h 2590800"/>
              <a:gd name="connsiteX29" fmla="*/ 2919412 w 7324725"/>
              <a:gd name="connsiteY29" fmla="*/ 1166812 h 2590800"/>
              <a:gd name="connsiteX30" fmla="*/ 2990850 w 7324725"/>
              <a:gd name="connsiteY30" fmla="*/ 1128712 h 2590800"/>
              <a:gd name="connsiteX31" fmla="*/ 3086100 w 7324725"/>
              <a:gd name="connsiteY31" fmla="*/ 1052512 h 2590800"/>
              <a:gd name="connsiteX32" fmla="*/ 3171825 w 7324725"/>
              <a:gd name="connsiteY32" fmla="*/ 1023937 h 2590800"/>
              <a:gd name="connsiteX33" fmla="*/ 3262312 w 7324725"/>
              <a:gd name="connsiteY33" fmla="*/ 942975 h 2590800"/>
              <a:gd name="connsiteX34" fmla="*/ 3295650 w 7324725"/>
              <a:gd name="connsiteY34" fmla="*/ 923925 h 2590800"/>
              <a:gd name="connsiteX35" fmla="*/ 3352800 w 7324725"/>
              <a:gd name="connsiteY35" fmla="*/ 957262 h 2590800"/>
              <a:gd name="connsiteX36" fmla="*/ 3433762 w 7324725"/>
              <a:gd name="connsiteY36" fmla="*/ 942975 h 2590800"/>
              <a:gd name="connsiteX37" fmla="*/ 3529012 w 7324725"/>
              <a:gd name="connsiteY37" fmla="*/ 904875 h 2590800"/>
              <a:gd name="connsiteX38" fmla="*/ 3662362 w 7324725"/>
              <a:gd name="connsiteY38" fmla="*/ 942975 h 2590800"/>
              <a:gd name="connsiteX39" fmla="*/ 3719512 w 7324725"/>
              <a:gd name="connsiteY39" fmla="*/ 871537 h 2590800"/>
              <a:gd name="connsiteX40" fmla="*/ 3786187 w 7324725"/>
              <a:gd name="connsiteY40" fmla="*/ 895350 h 2590800"/>
              <a:gd name="connsiteX41" fmla="*/ 3857625 w 7324725"/>
              <a:gd name="connsiteY41" fmla="*/ 947738 h 2590800"/>
              <a:gd name="connsiteX42" fmla="*/ 3962399 w 7324725"/>
              <a:gd name="connsiteY42" fmla="*/ 952500 h 2590800"/>
              <a:gd name="connsiteX43" fmla="*/ 4033837 w 7324725"/>
              <a:gd name="connsiteY43" fmla="*/ 1009650 h 2590800"/>
              <a:gd name="connsiteX44" fmla="*/ 4100512 w 7324725"/>
              <a:gd name="connsiteY44" fmla="*/ 1066800 h 2590800"/>
              <a:gd name="connsiteX45" fmla="*/ 4152900 w 7324725"/>
              <a:gd name="connsiteY45" fmla="*/ 1019175 h 2590800"/>
              <a:gd name="connsiteX46" fmla="*/ 4248150 w 7324725"/>
              <a:gd name="connsiteY46" fmla="*/ 1028700 h 2590800"/>
              <a:gd name="connsiteX47" fmla="*/ 4343400 w 7324725"/>
              <a:gd name="connsiteY47" fmla="*/ 1119187 h 2590800"/>
              <a:gd name="connsiteX48" fmla="*/ 4410075 w 7324725"/>
              <a:gd name="connsiteY48" fmla="*/ 1190625 h 2590800"/>
              <a:gd name="connsiteX49" fmla="*/ 4495800 w 7324725"/>
              <a:gd name="connsiteY49" fmla="*/ 1185862 h 2590800"/>
              <a:gd name="connsiteX50" fmla="*/ 4619625 w 7324725"/>
              <a:gd name="connsiteY50" fmla="*/ 1166812 h 2590800"/>
              <a:gd name="connsiteX51" fmla="*/ 4657725 w 7324725"/>
              <a:gd name="connsiteY51" fmla="*/ 1166812 h 2590800"/>
              <a:gd name="connsiteX52" fmla="*/ 4800600 w 7324725"/>
              <a:gd name="connsiteY52" fmla="*/ 1143000 h 2590800"/>
              <a:gd name="connsiteX53" fmla="*/ 4881562 w 7324725"/>
              <a:gd name="connsiteY53" fmla="*/ 1147762 h 2590800"/>
              <a:gd name="connsiteX54" fmla="*/ 4972050 w 7324725"/>
              <a:gd name="connsiteY54" fmla="*/ 1200150 h 2590800"/>
              <a:gd name="connsiteX55" fmla="*/ 5024437 w 7324725"/>
              <a:gd name="connsiteY55" fmla="*/ 1247775 h 2590800"/>
              <a:gd name="connsiteX56" fmla="*/ 5114925 w 7324725"/>
              <a:gd name="connsiteY56" fmla="*/ 1266825 h 2590800"/>
              <a:gd name="connsiteX57" fmla="*/ 5176837 w 7324725"/>
              <a:gd name="connsiteY57" fmla="*/ 1223962 h 2590800"/>
              <a:gd name="connsiteX58" fmla="*/ 5224462 w 7324725"/>
              <a:gd name="connsiteY58" fmla="*/ 1200150 h 2590800"/>
              <a:gd name="connsiteX59" fmla="*/ 5295900 w 7324725"/>
              <a:gd name="connsiteY59" fmla="*/ 1162050 h 2590800"/>
              <a:gd name="connsiteX60" fmla="*/ 5395912 w 7324725"/>
              <a:gd name="connsiteY60" fmla="*/ 1195387 h 2590800"/>
              <a:gd name="connsiteX61" fmla="*/ 5453062 w 7324725"/>
              <a:gd name="connsiteY61" fmla="*/ 1223962 h 2590800"/>
              <a:gd name="connsiteX62" fmla="*/ 5438775 w 7324725"/>
              <a:gd name="connsiteY62" fmla="*/ 1266825 h 2590800"/>
              <a:gd name="connsiteX63" fmla="*/ 5486400 w 7324725"/>
              <a:gd name="connsiteY63" fmla="*/ 1304925 h 2590800"/>
              <a:gd name="connsiteX64" fmla="*/ 5472112 w 7324725"/>
              <a:gd name="connsiteY64" fmla="*/ 1371600 h 2590800"/>
              <a:gd name="connsiteX65" fmla="*/ 5610225 w 7324725"/>
              <a:gd name="connsiteY65" fmla="*/ 1347787 h 2590800"/>
              <a:gd name="connsiteX66" fmla="*/ 5662612 w 7324725"/>
              <a:gd name="connsiteY66" fmla="*/ 1285875 h 2590800"/>
              <a:gd name="connsiteX67" fmla="*/ 5715000 w 7324725"/>
              <a:gd name="connsiteY67" fmla="*/ 1262062 h 2590800"/>
              <a:gd name="connsiteX68" fmla="*/ 5805487 w 7324725"/>
              <a:gd name="connsiteY68" fmla="*/ 1266825 h 2590800"/>
              <a:gd name="connsiteX69" fmla="*/ 5862637 w 7324725"/>
              <a:gd name="connsiteY69" fmla="*/ 1319212 h 2590800"/>
              <a:gd name="connsiteX70" fmla="*/ 5934075 w 7324725"/>
              <a:gd name="connsiteY70" fmla="*/ 1357312 h 2590800"/>
              <a:gd name="connsiteX71" fmla="*/ 5981700 w 7324725"/>
              <a:gd name="connsiteY71" fmla="*/ 1347787 h 2590800"/>
              <a:gd name="connsiteX72" fmla="*/ 6086475 w 7324725"/>
              <a:gd name="connsiteY72" fmla="*/ 1314450 h 2590800"/>
              <a:gd name="connsiteX73" fmla="*/ 6205537 w 7324725"/>
              <a:gd name="connsiteY73" fmla="*/ 1304925 h 2590800"/>
              <a:gd name="connsiteX74" fmla="*/ 6262687 w 7324725"/>
              <a:gd name="connsiteY74" fmla="*/ 1300162 h 2590800"/>
              <a:gd name="connsiteX75" fmla="*/ 6372225 w 7324725"/>
              <a:gd name="connsiteY75" fmla="*/ 1343025 h 2590800"/>
              <a:gd name="connsiteX76" fmla="*/ 6410325 w 7324725"/>
              <a:gd name="connsiteY76" fmla="*/ 1281112 h 2590800"/>
              <a:gd name="connsiteX77" fmla="*/ 6505575 w 7324725"/>
              <a:gd name="connsiteY77" fmla="*/ 1243012 h 2590800"/>
              <a:gd name="connsiteX78" fmla="*/ 6553200 w 7324725"/>
              <a:gd name="connsiteY78" fmla="*/ 1219200 h 2590800"/>
              <a:gd name="connsiteX79" fmla="*/ 6824662 w 7324725"/>
              <a:gd name="connsiteY79" fmla="*/ 1271587 h 2590800"/>
              <a:gd name="connsiteX80" fmla="*/ 7015162 w 7324725"/>
              <a:gd name="connsiteY80" fmla="*/ 1243012 h 2590800"/>
              <a:gd name="connsiteX81" fmla="*/ 7310437 w 7324725"/>
              <a:gd name="connsiteY81" fmla="*/ 1247775 h 2590800"/>
              <a:gd name="connsiteX82" fmla="*/ 7324725 w 7324725"/>
              <a:gd name="connsiteY82" fmla="*/ 2590800 h 2590800"/>
              <a:gd name="connsiteX83" fmla="*/ 0 w 7324725"/>
              <a:gd name="connsiteY83" fmla="*/ 2586037 h 2590800"/>
              <a:gd name="connsiteX0" fmla="*/ 0 w 7324725"/>
              <a:gd name="connsiteY0" fmla="*/ 2586037 h 2590800"/>
              <a:gd name="connsiteX1" fmla="*/ 9525 w 7324725"/>
              <a:gd name="connsiteY1" fmla="*/ 0 h 2590800"/>
              <a:gd name="connsiteX2" fmla="*/ 834713 w 7324725"/>
              <a:gd name="connsiteY2" fmla="*/ 11515 h 2590800"/>
              <a:gd name="connsiteX3" fmla="*/ 743154 w 7324725"/>
              <a:gd name="connsiteY3" fmla="*/ 84921 h 2590800"/>
              <a:gd name="connsiteX4" fmla="*/ 801142 w 7324725"/>
              <a:gd name="connsiteY4" fmla="*/ 80603 h 2590800"/>
              <a:gd name="connsiteX5" fmla="*/ 945423 w 7324725"/>
              <a:gd name="connsiteY5" fmla="*/ 82931 h 2590800"/>
              <a:gd name="connsiteX6" fmla="*/ 1038225 w 7324725"/>
              <a:gd name="connsiteY6" fmla="*/ 328612 h 2590800"/>
              <a:gd name="connsiteX7" fmla="*/ 1023937 w 7324725"/>
              <a:gd name="connsiteY7" fmla="*/ 847725 h 2590800"/>
              <a:gd name="connsiteX8" fmla="*/ 1190625 w 7324725"/>
              <a:gd name="connsiteY8" fmla="*/ 766762 h 2590800"/>
              <a:gd name="connsiteX9" fmla="*/ 1376362 w 7324725"/>
              <a:gd name="connsiteY9" fmla="*/ 757237 h 2590800"/>
              <a:gd name="connsiteX10" fmla="*/ 1543050 w 7324725"/>
              <a:gd name="connsiteY10" fmla="*/ 752475 h 2590800"/>
              <a:gd name="connsiteX11" fmla="*/ 1752600 w 7324725"/>
              <a:gd name="connsiteY11" fmla="*/ 1004887 h 2590800"/>
              <a:gd name="connsiteX12" fmla="*/ 1762125 w 7324725"/>
              <a:gd name="connsiteY12" fmla="*/ 1166812 h 2590800"/>
              <a:gd name="connsiteX13" fmla="*/ 1981200 w 7324725"/>
              <a:gd name="connsiteY13" fmla="*/ 1295400 h 2590800"/>
              <a:gd name="connsiteX14" fmla="*/ 2005012 w 7324725"/>
              <a:gd name="connsiteY14" fmla="*/ 1343025 h 2590800"/>
              <a:gd name="connsiteX15" fmla="*/ 2047875 w 7324725"/>
              <a:gd name="connsiteY15" fmla="*/ 1343025 h 2590800"/>
              <a:gd name="connsiteX16" fmla="*/ 2057400 w 7324725"/>
              <a:gd name="connsiteY16" fmla="*/ 1300162 h 2590800"/>
              <a:gd name="connsiteX17" fmla="*/ 2128837 w 7324725"/>
              <a:gd name="connsiteY17" fmla="*/ 1262062 h 2590800"/>
              <a:gd name="connsiteX18" fmla="*/ 2185987 w 7324725"/>
              <a:gd name="connsiteY18" fmla="*/ 1333500 h 2590800"/>
              <a:gd name="connsiteX19" fmla="*/ 2276475 w 7324725"/>
              <a:gd name="connsiteY19" fmla="*/ 1347787 h 2590800"/>
              <a:gd name="connsiteX20" fmla="*/ 2333625 w 7324725"/>
              <a:gd name="connsiteY20" fmla="*/ 1314450 h 2590800"/>
              <a:gd name="connsiteX21" fmla="*/ 2386012 w 7324725"/>
              <a:gd name="connsiteY21" fmla="*/ 1338262 h 2590800"/>
              <a:gd name="connsiteX22" fmla="*/ 2486025 w 7324725"/>
              <a:gd name="connsiteY22" fmla="*/ 1390650 h 2590800"/>
              <a:gd name="connsiteX23" fmla="*/ 2509837 w 7324725"/>
              <a:gd name="connsiteY23" fmla="*/ 1423987 h 2590800"/>
              <a:gd name="connsiteX24" fmla="*/ 2619375 w 7324725"/>
              <a:gd name="connsiteY24" fmla="*/ 1395412 h 2590800"/>
              <a:gd name="connsiteX25" fmla="*/ 2671762 w 7324725"/>
              <a:gd name="connsiteY25" fmla="*/ 1343025 h 2590800"/>
              <a:gd name="connsiteX26" fmla="*/ 2695575 w 7324725"/>
              <a:gd name="connsiteY26" fmla="*/ 1262062 h 2590800"/>
              <a:gd name="connsiteX27" fmla="*/ 2762250 w 7324725"/>
              <a:gd name="connsiteY27" fmla="*/ 1219200 h 2590800"/>
              <a:gd name="connsiteX28" fmla="*/ 2762250 w 7324725"/>
              <a:gd name="connsiteY28" fmla="*/ 1219200 h 2590800"/>
              <a:gd name="connsiteX29" fmla="*/ 2919412 w 7324725"/>
              <a:gd name="connsiteY29" fmla="*/ 1166812 h 2590800"/>
              <a:gd name="connsiteX30" fmla="*/ 2990850 w 7324725"/>
              <a:gd name="connsiteY30" fmla="*/ 1128712 h 2590800"/>
              <a:gd name="connsiteX31" fmla="*/ 3086100 w 7324725"/>
              <a:gd name="connsiteY31" fmla="*/ 1052512 h 2590800"/>
              <a:gd name="connsiteX32" fmla="*/ 3171825 w 7324725"/>
              <a:gd name="connsiteY32" fmla="*/ 1023937 h 2590800"/>
              <a:gd name="connsiteX33" fmla="*/ 3262312 w 7324725"/>
              <a:gd name="connsiteY33" fmla="*/ 942975 h 2590800"/>
              <a:gd name="connsiteX34" fmla="*/ 3295650 w 7324725"/>
              <a:gd name="connsiteY34" fmla="*/ 923925 h 2590800"/>
              <a:gd name="connsiteX35" fmla="*/ 3352800 w 7324725"/>
              <a:gd name="connsiteY35" fmla="*/ 957262 h 2590800"/>
              <a:gd name="connsiteX36" fmla="*/ 3433762 w 7324725"/>
              <a:gd name="connsiteY36" fmla="*/ 942975 h 2590800"/>
              <a:gd name="connsiteX37" fmla="*/ 3529012 w 7324725"/>
              <a:gd name="connsiteY37" fmla="*/ 904875 h 2590800"/>
              <a:gd name="connsiteX38" fmla="*/ 3662362 w 7324725"/>
              <a:gd name="connsiteY38" fmla="*/ 942975 h 2590800"/>
              <a:gd name="connsiteX39" fmla="*/ 3719512 w 7324725"/>
              <a:gd name="connsiteY39" fmla="*/ 871537 h 2590800"/>
              <a:gd name="connsiteX40" fmla="*/ 3786187 w 7324725"/>
              <a:gd name="connsiteY40" fmla="*/ 895350 h 2590800"/>
              <a:gd name="connsiteX41" fmla="*/ 3857625 w 7324725"/>
              <a:gd name="connsiteY41" fmla="*/ 947738 h 2590800"/>
              <a:gd name="connsiteX42" fmla="*/ 3962399 w 7324725"/>
              <a:gd name="connsiteY42" fmla="*/ 952500 h 2590800"/>
              <a:gd name="connsiteX43" fmla="*/ 4033837 w 7324725"/>
              <a:gd name="connsiteY43" fmla="*/ 1009650 h 2590800"/>
              <a:gd name="connsiteX44" fmla="*/ 4100512 w 7324725"/>
              <a:gd name="connsiteY44" fmla="*/ 1066800 h 2590800"/>
              <a:gd name="connsiteX45" fmla="*/ 4152900 w 7324725"/>
              <a:gd name="connsiteY45" fmla="*/ 1019175 h 2590800"/>
              <a:gd name="connsiteX46" fmla="*/ 4248150 w 7324725"/>
              <a:gd name="connsiteY46" fmla="*/ 1028700 h 2590800"/>
              <a:gd name="connsiteX47" fmla="*/ 4343400 w 7324725"/>
              <a:gd name="connsiteY47" fmla="*/ 1119187 h 2590800"/>
              <a:gd name="connsiteX48" fmla="*/ 4410075 w 7324725"/>
              <a:gd name="connsiteY48" fmla="*/ 1190625 h 2590800"/>
              <a:gd name="connsiteX49" fmla="*/ 4495800 w 7324725"/>
              <a:gd name="connsiteY49" fmla="*/ 1185862 h 2590800"/>
              <a:gd name="connsiteX50" fmla="*/ 4619625 w 7324725"/>
              <a:gd name="connsiteY50" fmla="*/ 1166812 h 2590800"/>
              <a:gd name="connsiteX51" fmla="*/ 4657725 w 7324725"/>
              <a:gd name="connsiteY51" fmla="*/ 1166812 h 2590800"/>
              <a:gd name="connsiteX52" fmla="*/ 4800600 w 7324725"/>
              <a:gd name="connsiteY52" fmla="*/ 1143000 h 2590800"/>
              <a:gd name="connsiteX53" fmla="*/ 4881562 w 7324725"/>
              <a:gd name="connsiteY53" fmla="*/ 1147762 h 2590800"/>
              <a:gd name="connsiteX54" fmla="*/ 4972050 w 7324725"/>
              <a:gd name="connsiteY54" fmla="*/ 1200150 h 2590800"/>
              <a:gd name="connsiteX55" fmla="*/ 5024437 w 7324725"/>
              <a:gd name="connsiteY55" fmla="*/ 1247775 h 2590800"/>
              <a:gd name="connsiteX56" fmla="*/ 5114925 w 7324725"/>
              <a:gd name="connsiteY56" fmla="*/ 1266825 h 2590800"/>
              <a:gd name="connsiteX57" fmla="*/ 5176837 w 7324725"/>
              <a:gd name="connsiteY57" fmla="*/ 1223962 h 2590800"/>
              <a:gd name="connsiteX58" fmla="*/ 5224462 w 7324725"/>
              <a:gd name="connsiteY58" fmla="*/ 1200150 h 2590800"/>
              <a:gd name="connsiteX59" fmla="*/ 5295900 w 7324725"/>
              <a:gd name="connsiteY59" fmla="*/ 1162050 h 2590800"/>
              <a:gd name="connsiteX60" fmla="*/ 5395912 w 7324725"/>
              <a:gd name="connsiteY60" fmla="*/ 1195387 h 2590800"/>
              <a:gd name="connsiteX61" fmla="*/ 5453062 w 7324725"/>
              <a:gd name="connsiteY61" fmla="*/ 1223962 h 2590800"/>
              <a:gd name="connsiteX62" fmla="*/ 5438775 w 7324725"/>
              <a:gd name="connsiteY62" fmla="*/ 1266825 h 2590800"/>
              <a:gd name="connsiteX63" fmla="*/ 5486400 w 7324725"/>
              <a:gd name="connsiteY63" fmla="*/ 1304925 h 2590800"/>
              <a:gd name="connsiteX64" fmla="*/ 5472112 w 7324725"/>
              <a:gd name="connsiteY64" fmla="*/ 1371600 h 2590800"/>
              <a:gd name="connsiteX65" fmla="*/ 5610225 w 7324725"/>
              <a:gd name="connsiteY65" fmla="*/ 1347787 h 2590800"/>
              <a:gd name="connsiteX66" fmla="*/ 5662612 w 7324725"/>
              <a:gd name="connsiteY66" fmla="*/ 1285875 h 2590800"/>
              <a:gd name="connsiteX67" fmla="*/ 5715000 w 7324725"/>
              <a:gd name="connsiteY67" fmla="*/ 1262062 h 2590800"/>
              <a:gd name="connsiteX68" fmla="*/ 5805487 w 7324725"/>
              <a:gd name="connsiteY68" fmla="*/ 1266825 h 2590800"/>
              <a:gd name="connsiteX69" fmla="*/ 5862637 w 7324725"/>
              <a:gd name="connsiteY69" fmla="*/ 1319212 h 2590800"/>
              <a:gd name="connsiteX70" fmla="*/ 5934075 w 7324725"/>
              <a:gd name="connsiteY70" fmla="*/ 1357312 h 2590800"/>
              <a:gd name="connsiteX71" fmla="*/ 5981700 w 7324725"/>
              <a:gd name="connsiteY71" fmla="*/ 1347787 h 2590800"/>
              <a:gd name="connsiteX72" fmla="*/ 6086475 w 7324725"/>
              <a:gd name="connsiteY72" fmla="*/ 1314450 h 2590800"/>
              <a:gd name="connsiteX73" fmla="*/ 6205537 w 7324725"/>
              <a:gd name="connsiteY73" fmla="*/ 1304925 h 2590800"/>
              <a:gd name="connsiteX74" fmla="*/ 6262687 w 7324725"/>
              <a:gd name="connsiteY74" fmla="*/ 1300162 h 2590800"/>
              <a:gd name="connsiteX75" fmla="*/ 6372225 w 7324725"/>
              <a:gd name="connsiteY75" fmla="*/ 1343025 h 2590800"/>
              <a:gd name="connsiteX76" fmla="*/ 6410325 w 7324725"/>
              <a:gd name="connsiteY76" fmla="*/ 1281112 h 2590800"/>
              <a:gd name="connsiteX77" fmla="*/ 6505575 w 7324725"/>
              <a:gd name="connsiteY77" fmla="*/ 1243012 h 2590800"/>
              <a:gd name="connsiteX78" fmla="*/ 6553200 w 7324725"/>
              <a:gd name="connsiteY78" fmla="*/ 1219200 h 2590800"/>
              <a:gd name="connsiteX79" fmla="*/ 6824662 w 7324725"/>
              <a:gd name="connsiteY79" fmla="*/ 1271587 h 2590800"/>
              <a:gd name="connsiteX80" fmla="*/ 7015162 w 7324725"/>
              <a:gd name="connsiteY80" fmla="*/ 1243012 h 2590800"/>
              <a:gd name="connsiteX81" fmla="*/ 7310437 w 7324725"/>
              <a:gd name="connsiteY81" fmla="*/ 1247775 h 2590800"/>
              <a:gd name="connsiteX82" fmla="*/ 7324725 w 7324725"/>
              <a:gd name="connsiteY82" fmla="*/ 2590800 h 2590800"/>
              <a:gd name="connsiteX83" fmla="*/ 0 w 7324725"/>
              <a:gd name="connsiteY83" fmla="*/ 2586037 h 2590800"/>
              <a:gd name="connsiteX0" fmla="*/ 0 w 7324725"/>
              <a:gd name="connsiteY0" fmla="*/ 2586037 h 2590800"/>
              <a:gd name="connsiteX1" fmla="*/ 9525 w 7324725"/>
              <a:gd name="connsiteY1" fmla="*/ 0 h 2590800"/>
              <a:gd name="connsiteX2" fmla="*/ 668381 w 7324725"/>
              <a:gd name="connsiteY2" fmla="*/ 5757 h 2590800"/>
              <a:gd name="connsiteX3" fmla="*/ 834713 w 7324725"/>
              <a:gd name="connsiteY3" fmla="*/ 11515 h 2590800"/>
              <a:gd name="connsiteX4" fmla="*/ 743154 w 7324725"/>
              <a:gd name="connsiteY4" fmla="*/ 84921 h 2590800"/>
              <a:gd name="connsiteX5" fmla="*/ 801142 w 7324725"/>
              <a:gd name="connsiteY5" fmla="*/ 80603 h 2590800"/>
              <a:gd name="connsiteX6" fmla="*/ 945423 w 7324725"/>
              <a:gd name="connsiteY6" fmla="*/ 82931 h 2590800"/>
              <a:gd name="connsiteX7" fmla="*/ 1038225 w 7324725"/>
              <a:gd name="connsiteY7" fmla="*/ 328612 h 2590800"/>
              <a:gd name="connsiteX8" fmla="*/ 1023937 w 7324725"/>
              <a:gd name="connsiteY8" fmla="*/ 847725 h 2590800"/>
              <a:gd name="connsiteX9" fmla="*/ 1190625 w 7324725"/>
              <a:gd name="connsiteY9" fmla="*/ 766762 h 2590800"/>
              <a:gd name="connsiteX10" fmla="*/ 1376362 w 7324725"/>
              <a:gd name="connsiteY10" fmla="*/ 757237 h 2590800"/>
              <a:gd name="connsiteX11" fmla="*/ 1543050 w 7324725"/>
              <a:gd name="connsiteY11" fmla="*/ 752475 h 2590800"/>
              <a:gd name="connsiteX12" fmla="*/ 1752600 w 7324725"/>
              <a:gd name="connsiteY12" fmla="*/ 1004887 h 2590800"/>
              <a:gd name="connsiteX13" fmla="*/ 1762125 w 7324725"/>
              <a:gd name="connsiteY13" fmla="*/ 1166812 h 2590800"/>
              <a:gd name="connsiteX14" fmla="*/ 1981200 w 7324725"/>
              <a:gd name="connsiteY14" fmla="*/ 1295400 h 2590800"/>
              <a:gd name="connsiteX15" fmla="*/ 2005012 w 7324725"/>
              <a:gd name="connsiteY15" fmla="*/ 1343025 h 2590800"/>
              <a:gd name="connsiteX16" fmla="*/ 2047875 w 7324725"/>
              <a:gd name="connsiteY16" fmla="*/ 1343025 h 2590800"/>
              <a:gd name="connsiteX17" fmla="*/ 2057400 w 7324725"/>
              <a:gd name="connsiteY17" fmla="*/ 1300162 h 2590800"/>
              <a:gd name="connsiteX18" fmla="*/ 2128837 w 7324725"/>
              <a:gd name="connsiteY18" fmla="*/ 1262062 h 2590800"/>
              <a:gd name="connsiteX19" fmla="*/ 2185987 w 7324725"/>
              <a:gd name="connsiteY19" fmla="*/ 1333500 h 2590800"/>
              <a:gd name="connsiteX20" fmla="*/ 2276475 w 7324725"/>
              <a:gd name="connsiteY20" fmla="*/ 1347787 h 2590800"/>
              <a:gd name="connsiteX21" fmla="*/ 2333625 w 7324725"/>
              <a:gd name="connsiteY21" fmla="*/ 1314450 h 2590800"/>
              <a:gd name="connsiteX22" fmla="*/ 2386012 w 7324725"/>
              <a:gd name="connsiteY22" fmla="*/ 1338262 h 2590800"/>
              <a:gd name="connsiteX23" fmla="*/ 2486025 w 7324725"/>
              <a:gd name="connsiteY23" fmla="*/ 1390650 h 2590800"/>
              <a:gd name="connsiteX24" fmla="*/ 2509837 w 7324725"/>
              <a:gd name="connsiteY24" fmla="*/ 1423987 h 2590800"/>
              <a:gd name="connsiteX25" fmla="*/ 2619375 w 7324725"/>
              <a:gd name="connsiteY25" fmla="*/ 1395412 h 2590800"/>
              <a:gd name="connsiteX26" fmla="*/ 2671762 w 7324725"/>
              <a:gd name="connsiteY26" fmla="*/ 1343025 h 2590800"/>
              <a:gd name="connsiteX27" fmla="*/ 2695575 w 7324725"/>
              <a:gd name="connsiteY27" fmla="*/ 1262062 h 2590800"/>
              <a:gd name="connsiteX28" fmla="*/ 2762250 w 7324725"/>
              <a:gd name="connsiteY28" fmla="*/ 1219200 h 2590800"/>
              <a:gd name="connsiteX29" fmla="*/ 2762250 w 7324725"/>
              <a:gd name="connsiteY29" fmla="*/ 1219200 h 2590800"/>
              <a:gd name="connsiteX30" fmla="*/ 2919412 w 7324725"/>
              <a:gd name="connsiteY30" fmla="*/ 1166812 h 2590800"/>
              <a:gd name="connsiteX31" fmla="*/ 2990850 w 7324725"/>
              <a:gd name="connsiteY31" fmla="*/ 1128712 h 2590800"/>
              <a:gd name="connsiteX32" fmla="*/ 3086100 w 7324725"/>
              <a:gd name="connsiteY32" fmla="*/ 1052512 h 2590800"/>
              <a:gd name="connsiteX33" fmla="*/ 3171825 w 7324725"/>
              <a:gd name="connsiteY33" fmla="*/ 1023937 h 2590800"/>
              <a:gd name="connsiteX34" fmla="*/ 3262312 w 7324725"/>
              <a:gd name="connsiteY34" fmla="*/ 942975 h 2590800"/>
              <a:gd name="connsiteX35" fmla="*/ 3295650 w 7324725"/>
              <a:gd name="connsiteY35" fmla="*/ 923925 h 2590800"/>
              <a:gd name="connsiteX36" fmla="*/ 3352800 w 7324725"/>
              <a:gd name="connsiteY36" fmla="*/ 957262 h 2590800"/>
              <a:gd name="connsiteX37" fmla="*/ 3433762 w 7324725"/>
              <a:gd name="connsiteY37" fmla="*/ 942975 h 2590800"/>
              <a:gd name="connsiteX38" fmla="*/ 3529012 w 7324725"/>
              <a:gd name="connsiteY38" fmla="*/ 904875 h 2590800"/>
              <a:gd name="connsiteX39" fmla="*/ 3662362 w 7324725"/>
              <a:gd name="connsiteY39" fmla="*/ 942975 h 2590800"/>
              <a:gd name="connsiteX40" fmla="*/ 3719512 w 7324725"/>
              <a:gd name="connsiteY40" fmla="*/ 871537 h 2590800"/>
              <a:gd name="connsiteX41" fmla="*/ 3786187 w 7324725"/>
              <a:gd name="connsiteY41" fmla="*/ 895350 h 2590800"/>
              <a:gd name="connsiteX42" fmla="*/ 3857625 w 7324725"/>
              <a:gd name="connsiteY42" fmla="*/ 947738 h 2590800"/>
              <a:gd name="connsiteX43" fmla="*/ 3962399 w 7324725"/>
              <a:gd name="connsiteY43" fmla="*/ 952500 h 2590800"/>
              <a:gd name="connsiteX44" fmla="*/ 4033837 w 7324725"/>
              <a:gd name="connsiteY44" fmla="*/ 1009650 h 2590800"/>
              <a:gd name="connsiteX45" fmla="*/ 4100512 w 7324725"/>
              <a:gd name="connsiteY45" fmla="*/ 1066800 h 2590800"/>
              <a:gd name="connsiteX46" fmla="*/ 4152900 w 7324725"/>
              <a:gd name="connsiteY46" fmla="*/ 1019175 h 2590800"/>
              <a:gd name="connsiteX47" fmla="*/ 4248150 w 7324725"/>
              <a:gd name="connsiteY47" fmla="*/ 1028700 h 2590800"/>
              <a:gd name="connsiteX48" fmla="*/ 4343400 w 7324725"/>
              <a:gd name="connsiteY48" fmla="*/ 1119187 h 2590800"/>
              <a:gd name="connsiteX49" fmla="*/ 4410075 w 7324725"/>
              <a:gd name="connsiteY49" fmla="*/ 1190625 h 2590800"/>
              <a:gd name="connsiteX50" fmla="*/ 4495800 w 7324725"/>
              <a:gd name="connsiteY50" fmla="*/ 1185862 h 2590800"/>
              <a:gd name="connsiteX51" fmla="*/ 4619625 w 7324725"/>
              <a:gd name="connsiteY51" fmla="*/ 1166812 h 2590800"/>
              <a:gd name="connsiteX52" fmla="*/ 4657725 w 7324725"/>
              <a:gd name="connsiteY52" fmla="*/ 1166812 h 2590800"/>
              <a:gd name="connsiteX53" fmla="*/ 4800600 w 7324725"/>
              <a:gd name="connsiteY53" fmla="*/ 1143000 h 2590800"/>
              <a:gd name="connsiteX54" fmla="*/ 4881562 w 7324725"/>
              <a:gd name="connsiteY54" fmla="*/ 1147762 h 2590800"/>
              <a:gd name="connsiteX55" fmla="*/ 4972050 w 7324725"/>
              <a:gd name="connsiteY55" fmla="*/ 1200150 h 2590800"/>
              <a:gd name="connsiteX56" fmla="*/ 5024437 w 7324725"/>
              <a:gd name="connsiteY56" fmla="*/ 1247775 h 2590800"/>
              <a:gd name="connsiteX57" fmla="*/ 5114925 w 7324725"/>
              <a:gd name="connsiteY57" fmla="*/ 1266825 h 2590800"/>
              <a:gd name="connsiteX58" fmla="*/ 5176837 w 7324725"/>
              <a:gd name="connsiteY58" fmla="*/ 1223962 h 2590800"/>
              <a:gd name="connsiteX59" fmla="*/ 5224462 w 7324725"/>
              <a:gd name="connsiteY59" fmla="*/ 1200150 h 2590800"/>
              <a:gd name="connsiteX60" fmla="*/ 5295900 w 7324725"/>
              <a:gd name="connsiteY60" fmla="*/ 1162050 h 2590800"/>
              <a:gd name="connsiteX61" fmla="*/ 5395912 w 7324725"/>
              <a:gd name="connsiteY61" fmla="*/ 1195387 h 2590800"/>
              <a:gd name="connsiteX62" fmla="*/ 5453062 w 7324725"/>
              <a:gd name="connsiteY62" fmla="*/ 1223962 h 2590800"/>
              <a:gd name="connsiteX63" fmla="*/ 5438775 w 7324725"/>
              <a:gd name="connsiteY63" fmla="*/ 1266825 h 2590800"/>
              <a:gd name="connsiteX64" fmla="*/ 5486400 w 7324725"/>
              <a:gd name="connsiteY64" fmla="*/ 1304925 h 2590800"/>
              <a:gd name="connsiteX65" fmla="*/ 5472112 w 7324725"/>
              <a:gd name="connsiteY65" fmla="*/ 1371600 h 2590800"/>
              <a:gd name="connsiteX66" fmla="*/ 5610225 w 7324725"/>
              <a:gd name="connsiteY66" fmla="*/ 1347787 h 2590800"/>
              <a:gd name="connsiteX67" fmla="*/ 5662612 w 7324725"/>
              <a:gd name="connsiteY67" fmla="*/ 1285875 h 2590800"/>
              <a:gd name="connsiteX68" fmla="*/ 5715000 w 7324725"/>
              <a:gd name="connsiteY68" fmla="*/ 1262062 h 2590800"/>
              <a:gd name="connsiteX69" fmla="*/ 5805487 w 7324725"/>
              <a:gd name="connsiteY69" fmla="*/ 1266825 h 2590800"/>
              <a:gd name="connsiteX70" fmla="*/ 5862637 w 7324725"/>
              <a:gd name="connsiteY70" fmla="*/ 1319212 h 2590800"/>
              <a:gd name="connsiteX71" fmla="*/ 5934075 w 7324725"/>
              <a:gd name="connsiteY71" fmla="*/ 1357312 h 2590800"/>
              <a:gd name="connsiteX72" fmla="*/ 5981700 w 7324725"/>
              <a:gd name="connsiteY72" fmla="*/ 1347787 h 2590800"/>
              <a:gd name="connsiteX73" fmla="*/ 6086475 w 7324725"/>
              <a:gd name="connsiteY73" fmla="*/ 1314450 h 2590800"/>
              <a:gd name="connsiteX74" fmla="*/ 6205537 w 7324725"/>
              <a:gd name="connsiteY74" fmla="*/ 1304925 h 2590800"/>
              <a:gd name="connsiteX75" fmla="*/ 6262687 w 7324725"/>
              <a:gd name="connsiteY75" fmla="*/ 1300162 h 2590800"/>
              <a:gd name="connsiteX76" fmla="*/ 6372225 w 7324725"/>
              <a:gd name="connsiteY76" fmla="*/ 1343025 h 2590800"/>
              <a:gd name="connsiteX77" fmla="*/ 6410325 w 7324725"/>
              <a:gd name="connsiteY77" fmla="*/ 1281112 h 2590800"/>
              <a:gd name="connsiteX78" fmla="*/ 6505575 w 7324725"/>
              <a:gd name="connsiteY78" fmla="*/ 1243012 h 2590800"/>
              <a:gd name="connsiteX79" fmla="*/ 6553200 w 7324725"/>
              <a:gd name="connsiteY79" fmla="*/ 1219200 h 2590800"/>
              <a:gd name="connsiteX80" fmla="*/ 6824662 w 7324725"/>
              <a:gd name="connsiteY80" fmla="*/ 1271587 h 2590800"/>
              <a:gd name="connsiteX81" fmla="*/ 7015162 w 7324725"/>
              <a:gd name="connsiteY81" fmla="*/ 1243012 h 2590800"/>
              <a:gd name="connsiteX82" fmla="*/ 7310437 w 7324725"/>
              <a:gd name="connsiteY82" fmla="*/ 1247775 h 2590800"/>
              <a:gd name="connsiteX83" fmla="*/ 7324725 w 7324725"/>
              <a:gd name="connsiteY83" fmla="*/ 2590800 h 2590800"/>
              <a:gd name="connsiteX84" fmla="*/ 0 w 7324725"/>
              <a:gd name="connsiteY84"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668381 w 7324725"/>
              <a:gd name="connsiteY3" fmla="*/ 5757 h 2590800"/>
              <a:gd name="connsiteX4" fmla="*/ 834713 w 7324725"/>
              <a:gd name="connsiteY4" fmla="*/ 11515 h 2590800"/>
              <a:gd name="connsiteX5" fmla="*/ 743154 w 7324725"/>
              <a:gd name="connsiteY5" fmla="*/ 84921 h 2590800"/>
              <a:gd name="connsiteX6" fmla="*/ 801142 w 7324725"/>
              <a:gd name="connsiteY6" fmla="*/ 80603 h 2590800"/>
              <a:gd name="connsiteX7" fmla="*/ 945423 w 7324725"/>
              <a:gd name="connsiteY7" fmla="*/ 82931 h 2590800"/>
              <a:gd name="connsiteX8" fmla="*/ 1038225 w 7324725"/>
              <a:gd name="connsiteY8" fmla="*/ 328612 h 2590800"/>
              <a:gd name="connsiteX9" fmla="*/ 1023937 w 7324725"/>
              <a:gd name="connsiteY9" fmla="*/ 847725 h 2590800"/>
              <a:gd name="connsiteX10" fmla="*/ 1190625 w 7324725"/>
              <a:gd name="connsiteY10" fmla="*/ 766762 h 2590800"/>
              <a:gd name="connsiteX11" fmla="*/ 1376362 w 7324725"/>
              <a:gd name="connsiteY11" fmla="*/ 757237 h 2590800"/>
              <a:gd name="connsiteX12" fmla="*/ 1543050 w 7324725"/>
              <a:gd name="connsiteY12" fmla="*/ 752475 h 2590800"/>
              <a:gd name="connsiteX13" fmla="*/ 1752600 w 7324725"/>
              <a:gd name="connsiteY13" fmla="*/ 1004887 h 2590800"/>
              <a:gd name="connsiteX14" fmla="*/ 1762125 w 7324725"/>
              <a:gd name="connsiteY14" fmla="*/ 1166812 h 2590800"/>
              <a:gd name="connsiteX15" fmla="*/ 1981200 w 7324725"/>
              <a:gd name="connsiteY15" fmla="*/ 1295400 h 2590800"/>
              <a:gd name="connsiteX16" fmla="*/ 2005012 w 7324725"/>
              <a:gd name="connsiteY16" fmla="*/ 1343025 h 2590800"/>
              <a:gd name="connsiteX17" fmla="*/ 2047875 w 7324725"/>
              <a:gd name="connsiteY17" fmla="*/ 1343025 h 2590800"/>
              <a:gd name="connsiteX18" fmla="*/ 2057400 w 7324725"/>
              <a:gd name="connsiteY18" fmla="*/ 1300162 h 2590800"/>
              <a:gd name="connsiteX19" fmla="*/ 2128837 w 7324725"/>
              <a:gd name="connsiteY19" fmla="*/ 1262062 h 2590800"/>
              <a:gd name="connsiteX20" fmla="*/ 2185987 w 7324725"/>
              <a:gd name="connsiteY20" fmla="*/ 1333500 h 2590800"/>
              <a:gd name="connsiteX21" fmla="*/ 2276475 w 7324725"/>
              <a:gd name="connsiteY21" fmla="*/ 1347787 h 2590800"/>
              <a:gd name="connsiteX22" fmla="*/ 2333625 w 7324725"/>
              <a:gd name="connsiteY22" fmla="*/ 1314450 h 2590800"/>
              <a:gd name="connsiteX23" fmla="*/ 2386012 w 7324725"/>
              <a:gd name="connsiteY23" fmla="*/ 1338262 h 2590800"/>
              <a:gd name="connsiteX24" fmla="*/ 2486025 w 7324725"/>
              <a:gd name="connsiteY24" fmla="*/ 1390650 h 2590800"/>
              <a:gd name="connsiteX25" fmla="*/ 2509837 w 7324725"/>
              <a:gd name="connsiteY25" fmla="*/ 1423987 h 2590800"/>
              <a:gd name="connsiteX26" fmla="*/ 2619375 w 7324725"/>
              <a:gd name="connsiteY26" fmla="*/ 1395412 h 2590800"/>
              <a:gd name="connsiteX27" fmla="*/ 2671762 w 7324725"/>
              <a:gd name="connsiteY27" fmla="*/ 1343025 h 2590800"/>
              <a:gd name="connsiteX28" fmla="*/ 2695575 w 7324725"/>
              <a:gd name="connsiteY28" fmla="*/ 1262062 h 2590800"/>
              <a:gd name="connsiteX29" fmla="*/ 2762250 w 7324725"/>
              <a:gd name="connsiteY29" fmla="*/ 1219200 h 2590800"/>
              <a:gd name="connsiteX30" fmla="*/ 2762250 w 7324725"/>
              <a:gd name="connsiteY30" fmla="*/ 1219200 h 2590800"/>
              <a:gd name="connsiteX31" fmla="*/ 2919412 w 7324725"/>
              <a:gd name="connsiteY31" fmla="*/ 1166812 h 2590800"/>
              <a:gd name="connsiteX32" fmla="*/ 2990850 w 7324725"/>
              <a:gd name="connsiteY32" fmla="*/ 1128712 h 2590800"/>
              <a:gd name="connsiteX33" fmla="*/ 3086100 w 7324725"/>
              <a:gd name="connsiteY33" fmla="*/ 1052512 h 2590800"/>
              <a:gd name="connsiteX34" fmla="*/ 3171825 w 7324725"/>
              <a:gd name="connsiteY34" fmla="*/ 1023937 h 2590800"/>
              <a:gd name="connsiteX35" fmla="*/ 3262312 w 7324725"/>
              <a:gd name="connsiteY35" fmla="*/ 942975 h 2590800"/>
              <a:gd name="connsiteX36" fmla="*/ 3295650 w 7324725"/>
              <a:gd name="connsiteY36" fmla="*/ 923925 h 2590800"/>
              <a:gd name="connsiteX37" fmla="*/ 3352800 w 7324725"/>
              <a:gd name="connsiteY37" fmla="*/ 957262 h 2590800"/>
              <a:gd name="connsiteX38" fmla="*/ 3433762 w 7324725"/>
              <a:gd name="connsiteY38" fmla="*/ 942975 h 2590800"/>
              <a:gd name="connsiteX39" fmla="*/ 3529012 w 7324725"/>
              <a:gd name="connsiteY39" fmla="*/ 904875 h 2590800"/>
              <a:gd name="connsiteX40" fmla="*/ 3662362 w 7324725"/>
              <a:gd name="connsiteY40" fmla="*/ 942975 h 2590800"/>
              <a:gd name="connsiteX41" fmla="*/ 3719512 w 7324725"/>
              <a:gd name="connsiteY41" fmla="*/ 871537 h 2590800"/>
              <a:gd name="connsiteX42" fmla="*/ 3786187 w 7324725"/>
              <a:gd name="connsiteY42" fmla="*/ 895350 h 2590800"/>
              <a:gd name="connsiteX43" fmla="*/ 3857625 w 7324725"/>
              <a:gd name="connsiteY43" fmla="*/ 947738 h 2590800"/>
              <a:gd name="connsiteX44" fmla="*/ 3962399 w 7324725"/>
              <a:gd name="connsiteY44" fmla="*/ 952500 h 2590800"/>
              <a:gd name="connsiteX45" fmla="*/ 4033837 w 7324725"/>
              <a:gd name="connsiteY45" fmla="*/ 1009650 h 2590800"/>
              <a:gd name="connsiteX46" fmla="*/ 4100512 w 7324725"/>
              <a:gd name="connsiteY46" fmla="*/ 1066800 h 2590800"/>
              <a:gd name="connsiteX47" fmla="*/ 4152900 w 7324725"/>
              <a:gd name="connsiteY47" fmla="*/ 1019175 h 2590800"/>
              <a:gd name="connsiteX48" fmla="*/ 4248150 w 7324725"/>
              <a:gd name="connsiteY48" fmla="*/ 1028700 h 2590800"/>
              <a:gd name="connsiteX49" fmla="*/ 4343400 w 7324725"/>
              <a:gd name="connsiteY49" fmla="*/ 1119187 h 2590800"/>
              <a:gd name="connsiteX50" fmla="*/ 4410075 w 7324725"/>
              <a:gd name="connsiteY50" fmla="*/ 1190625 h 2590800"/>
              <a:gd name="connsiteX51" fmla="*/ 4495800 w 7324725"/>
              <a:gd name="connsiteY51" fmla="*/ 1185862 h 2590800"/>
              <a:gd name="connsiteX52" fmla="*/ 4619625 w 7324725"/>
              <a:gd name="connsiteY52" fmla="*/ 1166812 h 2590800"/>
              <a:gd name="connsiteX53" fmla="*/ 4657725 w 7324725"/>
              <a:gd name="connsiteY53" fmla="*/ 1166812 h 2590800"/>
              <a:gd name="connsiteX54" fmla="*/ 4800600 w 7324725"/>
              <a:gd name="connsiteY54" fmla="*/ 1143000 h 2590800"/>
              <a:gd name="connsiteX55" fmla="*/ 4881562 w 7324725"/>
              <a:gd name="connsiteY55" fmla="*/ 1147762 h 2590800"/>
              <a:gd name="connsiteX56" fmla="*/ 4972050 w 7324725"/>
              <a:gd name="connsiteY56" fmla="*/ 1200150 h 2590800"/>
              <a:gd name="connsiteX57" fmla="*/ 5024437 w 7324725"/>
              <a:gd name="connsiteY57" fmla="*/ 1247775 h 2590800"/>
              <a:gd name="connsiteX58" fmla="*/ 5114925 w 7324725"/>
              <a:gd name="connsiteY58" fmla="*/ 1266825 h 2590800"/>
              <a:gd name="connsiteX59" fmla="*/ 5176837 w 7324725"/>
              <a:gd name="connsiteY59" fmla="*/ 1223962 h 2590800"/>
              <a:gd name="connsiteX60" fmla="*/ 5224462 w 7324725"/>
              <a:gd name="connsiteY60" fmla="*/ 1200150 h 2590800"/>
              <a:gd name="connsiteX61" fmla="*/ 5295900 w 7324725"/>
              <a:gd name="connsiteY61" fmla="*/ 1162050 h 2590800"/>
              <a:gd name="connsiteX62" fmla="*/ 5395912 w 7324725"/>
              <a:gd name="connsiteY62" fmla="*/ 1195387 h 2590800"/>
              <a:gd name="connsiteX63" fmla="*/ 5453062 w 7324725"/>
              <a:gd name="connsiteY63" fmla="*/ 1223962 h 2590800"/>
              <a:gd name="connsiteX64" fmla="*/ 5438775 w 7324725"/>
              <a:gd name="connsiteY64" fmla="*/ 1266825 h 2590800"/>
              <a:gd name="connsiteX65" fmla="*/ 5486400 w 7324725"/>
              <a:gd name="connsiteY65" fmla="*/ 1304925 h 2590800"/>
              <a:gd name="connsiteX66" fmla="*/ 5472112 w 7324725"/>
              <a:gd name="connsiteY66" fmla="*/ 1371600 h 2590800"/>
              <a:gd name="connsiteX67" fmla="*/ 5610225 w 7324725"/>
              <a:gd name="connsiteY67" fmla="*/ 1347787 h 2590800"/>
              <a:gd name="connsiteX68" fmla="*/ 5662612 w 7324725"/>
              <a:gd name="connsiteY68" fmla="*/ 1285875 h 2590800"/>
              <a:gd name="connsiteX69" fmla="*/ 5715000 w 7324725"/>
              <a:gd name="connsiteY69" fmla="*/ 1262062 h 2590800"/>
              <a:gd name="connsiteX70" fmla="*/ 5805487 w 7324725"/>
              <a:gd name="connsiteY70" fmla="*/ 1266825 h 2590800"/>
              <a:gd name="connsiteX71" fmla="*/ 5862637 w 7324725"/>
              <a:gd name="connsiteY71" fmla="*/ 1319212 h 2590800"/>
              <a:gd name="connsiteX72" fmla="*/ 5934075 w 7324725"/>
              <a:gd name="connsiteY72" fmla="*/ 1357312 h 2590800"/>
              <a:gd name="connsiteX73" fmla="*/ 5981700 w 7324725"/>
              <a:gd name="connsiteY73" fmla="*/ 1347787 h 2590800"/>
              <a:gd name="connsiteX74" fmla="*/ 6086475 w 7324725"/>
              <a:gd name="connsiteY74" fmla="*/ 1314450 h 2590800"/>
              <a:gd name="connsiteX75" fmla="*/ 6205537 w 7324725"/>
              <a:gd name="connsiteY75" fmla="*/ 1304925 h 2590800"/>
              <a:gd name="connsiteX76" fmla="*/ 6262687 w 7324725"/>
              <a:gd name="connsiteY76" fmla="*/ 1300162 h 2590800"/>
              <a:gd name="connsiteX77" fmla="*/ 6372225 w 7324725"/>
              <a:gd name="connsiteY77" fmla="*/ 1343025 h 2590800"/>
              <a:gd name="connsiteX78" fmla="*/ 6410325 w 7324725"/>
              <a:gd name="connsiteY78" fmla="*/ 1281112 h 2590800"/>
              <a:gd name="connsiteX79" fmla="*/ 6505575 w 7324725"/>
              <a:gd name="connsiteY79" fmla="*/ 1243012 h 2590800"/>
              <a:gd name="connsiteX80" fmla="*/ 6553200 w 7324725"/>
              <a:gd name="connsiteY80" fmla="*/ 1219200 h 2590800"/>
              <a:gd name="connsiteX81" fmla="*/ 6824662 w 7324725"/>
              <a:gd name="connsiteY81" fmla="*/ 1271587 h 2590800"/>
              <a:gd name="connsiteX82" fmla="*/ 7015162 w 7324725"/>
              <a:gd name="connsiteY82" fmla="*/ 1243012 h 2590800"/>
              <a:gd name="connsiteX83" fmla="*/ 7310437 w 7324725"/>
              <a:gd name="connsiteY83" fmla="*/ 1247775 h 2590800"/>
              <a:gd name="connsiteX84" fmla="*/ 7324725 w 7324725"/>
              <a:gd name="connsiteY84" fmla="*/ 2590800 h 2590800"/>
              <a:gd name="connsiteX85" fmla="*/ 0 w 7324725"/>
              <a:gd name="connsiteY85"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80781 w 7324725"/>
              <a:gd name="connsiteY3" fmla="*/ 74845 h 2590800"/>
              <a:gd name="connsiteX4" fmla="*/ 668381 w 7324725"/>
              <a:gd name="connsiteY4" fmla="*/ 5757 h 2590800"/>
              <a:gd name="connsiteX5" fmla="*/ 834713 w 7324725"/>
              <a:gd name="connsiteY5" fmla="*/ 11515 h 2590800"/>
              <a:gd name="connsiteX6" fmla="*/ 743154 w 7324725"/>
              <a:gd name="connsiteY6" fmla="*/ 84921 h 2590800"/>
              <a:gd name="connsiteX7" fmla="*/ 801142 w 7324725"/>
              <a:gd name="connsiteY7" fmla="*/ 80603 h 2590800"/>
              <a:gd name="connsiteX8" fmla="*/ 945423 w 7324725"/>
              <a:gd name="connsiteY8" fmla="*/ 82931 h 2590800"/>
              <a:gd name="connsiteX9" fmla="*/ 1038225 w 7324725"/>
              <a:gd name="connsiteY9" fmla="*/ 328612 h 2590800"/>
              <a:gd name="connsiteX10" fmla="*/ 1023937 w 7324725"/>
              <a:gd name="connsiteY10" fmla="*/ 847725 h 2590800"/>
              <a:gd name="connsiteX11" fmla="*/ 1190625 w 7324725"/>
              <a:gd name="connsiteY11" fmla="*/ 766762 h 2590800"/>
              <a:gd name="connsiteX12" fmla="*/ 1376362 w 7324725"/>
              <a:gd name="connsiteY12" fmla="*/ 757237 h 2590800"/>
              <a:gd name="connsiteX13" fmla="*/ 1543050 w 7324725"/>
              <a:gd name="connsiteY13" fmla="*/ 752475 h 2590800"/>
              <a:gd name="connsiteX14" fmla="*/ 1752600 w 7324725"/>
              <a:gd name="connsiteY14" fmla="*/ 1004887 h 2590800"/>
              <a:gd name="connsiteX15" fmla="*/ 1762125 w 7324725"/>
              <a:gd name="connsiteY15" fmla="*/ 1166812 h 2590800"/>
              <a:gd name="connsiteX16" fmla="*/ 1981200 w 7324725"/>
              <a:gd name="connsiteY16" fmla="*/ 1295400 h 2590800"/>
              <a:gd name="connsiteX17" fmla="*/ 2005012 w 7324725"/>
              <a:gd name="connsiteY17" fmla="*/ 1343025 h 2590800"/>
              <a:gd name="connsiteX18" fmla="*/ 2047875 w 7324725"/>
              <a:gd name="connsiteY18" fmla="*/ 1343025 h 2590800"/>
              <a:gd name="connsiteX19" fmla="*/ 2057400 w 7324725"/>
              <a:gd name="connsiteY19" fmla="*/ 1300162 h 2590800"/>
              <a:gd name="connsiteX20" fmla="*/ 2128837 w 7324725"/>
              <a:gd name="connsiteY20" fmla="*/ 1262062 h 2590800"/>
              <a:gd name="connsiteX21" fmla="*/ 2185987 w 7324725"/>
              <a:gd name="connsiteY21" fmla="*/ 1333500 h 2590800"/>
              <a:gd name="connsiteX22" fmla="*/ 2276475 w 7324725"/>
              <a:gd name="connsiteY22" fmla="*/ 1347787 h 2590800"/>
              <a:gd name="connsiteX23" fmla="*/ 2333625 w 7324725"/>
              <a:gd name="connsiteY23" fmla="*/ 1314450 h 2590800"/>
              <a:gd name="connsiteX24" fmla="*/ 2386012 w 7324725"/>
              <a:gd name="connsiteY24" fmla="*/ 1338262 h 2590800"/>
              <a:gd name="connsiteX25" fmla="*/ 2486025 w 7324725"/>
              <a:gd name="connsiteY25" fmla="*/ 1390650 h 2590800"/>
              <a:gd name="connsiteX26" fmla="*/ 2509837 w 7324725"/>
              <a:gd name="connsiteY26" fmla="*/ 1423987 h 2590800"/>
              <a:gd name="connsiteX27" fmla="*/ 2619375 w 7324725"/>
              <a:gd name="connsiteY27" fmla="*/ 1395412 h 2590800"/>
              <a:gd name="connsiteX28" fmla="*/ 2671762 w 7324725"/>
              <a:gd name="connsiteY28" fmla="*/ 1343025 h 2590800"/>
              <a:gd name="connsiteX29" fmla="*/ 2695575 w 7324725"/>
              <a:gd name="connsiteY29" fmla="*/ 1262062 h 2590800"/>
              <a:gd name="connsiteX30" fmla="*/ 2762250 w 7324725"/>
              <a:gd name="connsiteY30" fmla="*/ 1219200 h 2590800"/>
              <a:gd name="connsiteX31" fmla="*/ 2762250 w 7324725"/>
              <a:gd name="connsiteY31" fmla="*/ 1219200 h 2590800"/>
              <a:gd name="connsiteX32" fmla="*/ 2919412 w 7324725"/>
              <a:gd name="connsiteY32" fmla="*/ 1166812 h 2590800"/>
              <a:gd name="connsiteX33" fmla="*/ 2990850 w 7324725"/>
              <a:gd name="connsiteY33" fmla="*/ 1128712 h 2590800"/>
              <a:gd name="connsiteX34" fmla="*/ 3086100 w 7324725"/>
              <a:gd name="connsiteY34" fmla="*/ 1052512 h 2590800"/>
              <a:gd name="connsiteX35" fmla="*/ 3171825 w 7324725"/>
              <a:gd name="connsiteY35" fmla="*/ 1023937 h 2590800"/>
              <a:gd name="connsiteX36" fmla="*/ 3262312 w 7324725"/>
              <a:gd name="connsiteY36" fmla="*/ 942975 h 2590800"/>
              <a:gd name="connsiteX37" fmla="*/ 3295650 w 7324725"/>
              <a:gd name="connsiteY37" fmla="*/ 923925 h 2590800"/>
              <a:gd name="connsiteX38" fmla="*/ 3352800 w 7324725"/>
              <a:gd name="connsiteY38" fmla="*/ 957262 h 2590800"/>
              <a:gd name="connsiteX39" fmla="*/ 3433762 w 7324725"/>
              <a:gd name="connsiteY39" fmla="*/ 942975 h 2590800"/>
              <a:gd name="connsiteX40" fmla="*/ 3529012 w 7324725"/>
              <a:gd name="connsiteY40" fmla="*/ 904875 h 2590800"/>
              <a:gd name="connsiteX41" fmla="*/ 3662362 w 7324725"/>
              <a:gd name="connsiteY41" fmla="*/ 942975 h 2590800"/>
              <a:gd name="connsiteX42" fmla="*/ 3719512 w 7324725"/>
              <a:gd name="connsiteY42" fmla="*/ 871537 h 2590800"/>
              <a:gd name="connsiteX43" fmla="*/ 3786187 w 7324725"/>
              <a:gd name="connsiteY43" fmla="*/ 895350 h 2590800"/>
              <a:gd name="connsiteX44" fmla="*/ 3857625 w 7324725"/>
              <a:gd name="connsiteY44" fmla="*/ 947738 h 2590800"/>
              <a:gd name="connsiteX45" fmla="*/ 3962399 w 7324725"/>
              <a:gd name="connsiteY45" fmla="*/ 952500 h 2590800"/>
              <a:gd name="connsiteX46" fmla="*/ 4033837 w 7324725"/>
              <a:gd name="connsiteY46" fmla="*/ 1009650 h 2590800"/>
              <a:gd name="connsiteX47" fmla="*/ 4100512 w 7324725"/>
              <a:gd name="connsiteY47" fmla="*/ 1066800 h 2590800"/>
              <a:gd name="connsiteX48" fmla="*/ 4152900 w 7324725"/>
              <a:gd name="connsiteY48" fmla="*/ 1019175 h 2590800"/>
              <a:gd name="connsiteX49" fmla="*/ 4248150 w 7324725"/>
              <a:gd name="connsiteY49" fmla="*/ 1028700 h 2590800"/>
              <a:gd name="connsiteX50" fmla="*/ 4343400 w 7324725"/>
              <a:gd name="connsiteY50" fmla="*/ 1119187 h 2590800"/>
              <a:gd name="connsiteX51" fmla="*/ 4410075 w 7324725"/>
              <a:gd name="connsiteY51" fmla="*/ 1190625 h 2590800"/>
              <a:gd name="connsiteX52" fmla="*/ 4495800 w 7324725"/>
              <a:gd name="connsiteY52" fmla="*/ 1185862 h 2590800"/>
              <a:gd name="connsiteX53" fmla="*/ 4619625 w 7324725"/>
              <a:gd name="connsiteY53" fmla="*/ 1166812 h 2590800"/>
              <a:gd name="connsiteX54" fmla="*/ 4657725 w 7324725"/>
              <a:gd name="connsiteY54" fmla="*/ 1166812 h 2590800"/>
              <a:gd name="connsiteX55" fmla="*/ 4800600 w 7324725"/>
              <a:gd name="connsiteY55" fmla="*/ 1143000 h 2590800"/>
              <a:gd name="connsiteX56" fmla="*/ 4881562 w 7324725"/>
              <a:gd name="connsiteY56" fmla="*/ 1147762 h 2590800"/>
              <a:gd name="connsiteX57" fmla="*/ 4972050 w 7324725"/>
              <a:gd name="connsiteY57" fmla="*/ 1200150 h 2590800"/>
              <a:gd name="connsiteX58" fmla="*/ 5024437 w 7324725"/>
              <a:gd name="connsiteY58" fmla="*/ 1247775 h 2590800"/>
              <a:gd name="connsiteX59" fmla="*/ 5114925 w 7324725"/>
              <a:gd name="connsiteY59" fmla="*/ 1266825 h 2590800"/>
              <a:gd name="connsiteX60" fmla="*/ 5176837 w 7324725"/>
              <a:gd name="connsiteY60" fmla="*/ 1223962 h 2590800"/>
              <a:gd name="connsiteX61" fmla="*/ 5224462 w 7324725"/>
              <a:gd name="connsiteY61" fmla="*/ 1200150 h 2590800"/>
              <a:gd name="connsiteX62" fmla="*/ 5295900 w 7324725"/>
              <a:gd name="connsiteY62" fmla="*/ 1162050 h 2590800"/>
              <a:gd name="connsiteX63" fmla="*/ 5395912 w 7324725"/>
              <a:gd name="connsiteY63" fmla="*/ 1195387 h 2590800"/>
              <a:gd name="connsiteX64" fmla="*/ 5453062 w 7324725"/>
              <a:gd name="connsiteY64" fmla="*/ 1223962 h 2590800"/>
              <a:gd name="connsiteX65" fmla="*/ 5438775 w 7324725"/>
              <a:gd name="connsiteY65" fmla="*/ 1266825 h 2590800"/>
              <a:gd name="connsiteX66" fmla="*/ 5486400 w 7324725"/>
              <a:gd name="connsiteY66" fmla="*/ 1304925 h 2590800"/>
              <a:gd name="connsiteX67" fmla="*/ 5472112 w 7324725"/>
              <a:gd name="connsiteY67" fmla="*/ 1371600 h 2590800"/>
              <a:gd name="connsiteX68" fmla="*/ 5610225 w 7324725"/>
              <a:gd name="connsiteY68" fmla="*/ 1347787 h 2590800"/>
              <a:gd name="connsiteX69" fmla="*/ 5662612 w 7324725"/>
              <a:gd name="connsiteY69" fmla="*/ 1285875 h 2590800"/>
              <a:gd name="connsiteX70" fmla="*/ 5715000 w 7324725"/>
              <a:gd name="connsiteY70" fmla="*/ 1262062 h 2590800"/>
              <a:gd name="connsiteX71" fmla="*/ 5805487 w 7324725"/>
              <a:gd name="connsiteY71" fmla="*/ 1266825 h 2590800"/>
              <a:gd name="connsiteX72" fmla="*/ 5862637 w 7324725"/>
              <a:gd name="connsiteY72" fmla="*/ 1319212 h 2590800"/>
              <a:gd name="connsiteX73" fmla="*/ 5934075 w 7324725"/>
              <a:gd name="connsiteY73" fmla="*/ 1357312 h 2590800"/>
              <a:gd name="connsiteX74" fmla="*/ 5981700 w 7324725"/>
              <a:gd name="connsiteY74" fmla="*/ 1347787 h 2590800"/>
              <a:gd name="connsiteX75" fmla="*/ 6086475 w 7324725"/>
              <a:gd name="connsiteY75" fmla="*/ 1314450 h 2590800"/>
              <a:gd name="connsiteX76" fmla="*/ 6205537 w 7324725"/>
              <a:gd name="connsiteY76" fmla="*/ 1304925 h 2590800"/>
              <a:gd name="connsiteX77" fmla="*/ 6262687 w 7324725"/>
              <a:gd name="connsiteY77" fmla="*/ 1300162 h 2590800"/>
              <a:gd name="connsiteX78" fmla="*/ 6372225 w 7324725"/>
              <a:gd name="connsiteY78" fmla="*/ 1343025 h 2590800"/>
              <a:gd name="connsiteX79" fmla="*/ 6410325 w 7324725"/>
              <a:gd name="connsiteY79" fmla="*/ 1281112 h 2590800"/>
              <a:gd name="connsiteX80" fmla="*/ 6505575 w 7324725"/>
              <a:gd name="connsiteY80" fmla="*/ 1243012 h 2590800"/>
              <a:gd name="connsiteX81" fmla="*/ 6553200 w 7324725"/>
              <a:gd name="connsiteY81" fmla="*/ 1219200 h 2590800"/>
              <a:gd name="connsiteX82" fmla="*/ 6824662 w 7324725"/>
              <a:gd name="connsiteY82" fmla="*/ 1271587 h 2590800"/>
              <a:gd name="connsiteX83" fmla="*/ 7015162 w 7324725"/>
              <a:gd name="connsiteY83" fmla="*/ 1243012 h 2590800"/>
              <a:gd name="connsiteX84" fmla="*/ 7310437 w 7324725"/>
              <a:gd name="connsiteY84" fmla="*/ 1247775 h 2590800"/>
              <a:gd name="connsiteX85" fmla="*/ 7324725 w 7324725"/>
              <a:gd name="connsiteY85" fmla="*/ 2590800 h 2590800"/>
              <a:gd name="connsiteX86" fmla="*/ 0 w 7324725"/>
              <a:gd name="connsiteY8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80781 w 7324725"/>
              <a:gd name="connsiteY3" fmla="*/ 74845 h 2590800"/>
              <a:gd name="connsiteX4" fmla="*/ 624128 w 7324725"/>
              <a:gd name="connsiteY4" fmla="*/ 63331 h 2590800"/>
              <a:gd name="connsiteX5" fmla="*/ 668381 w 7324725"/>
              <a:gd name="connsiteY5" fmla="*/ 5757 h 2590800"/>
              <a:gd name="connsiteX6" fmla="*/ 834713 w 7324725"/>
              <a:gd name="connsiteY6" fmla="*/ 11515 h 2590800"/>
              <a:gd name="connsiteX7" fmla="*/ 743154 w 7324725"/>
              <a:gd name="connsiteY7" fmla="*/ 84921 h 2590800"/>
              <a:gd name="connsiteX8" fmla="*/ 801142 w 7324725"/>
              <a:gd name="connsiteY8" fmla="*/ 80603 h 2590800"/>
              <a:gd name="connsiteX9" fmla="*/ 945423 w 7324725"/>
              <a:gd name="connsiteY9" fmla="*/ 82931 h 2590800"/>
              <a:gd name="connsiteX10" fmla="*/ 1038225 w 7324725"/>
              <a:gd name="connsiteY10" fmla="*/ 328612 h 2590800"/>
              <a:gd name="connsiteX11" fmla="*/ 1023937 w 7324725"/>
              <a:gd name="connsiteY11" fmla="*/ 847725 h 2590800"/>
              <a:gd name="connsiteX12" fmla="*/ 1190625 w 7324725"/>
              <a:gd name="connsiteY12" fmla="*/ 766762 h 2590800"/>
              <a:gd name="connsiteX13" fmla="*/ 1376362 w 7324725"/>
              <a:gd name="connsiteY13" fmla="*/ 757237 h 2590800"/>
              <a:gd name="connsiteX14" fmla="*/ 1543050 w 7324725"/>
              <a:gd name="connsiteY14" fmla="*/ 752475 h 2590800"/>
              <a:gd name="connsiteX15" fmla="*/ 1752600 w 7324725"/>
              <a:gd name="connsiteY15" fmla="*/ 1004887 h 2590800"/>
              <a:gd name="connsiteX16" fmla="*/ 1762125 w 7324725"/>
              <a:gd name="connsiteY16" fmla="*/ 1166812 h 2590800"/>
              <a:gd name="connsiteX17" fmla="*/ 1981200 w 7324725"/>
              <a:gd name="connsiteY17" fmla="*/ 1295400 h 2590800"/>
              <a:gd name="connsiteX18" fmla="*/ 2005012 w 7324725"/>
              <a:gd name="connsiteY18" fmla="*/ 1343025 h 2590800"/>
              <a:gd name="connsiteX19" fmla="*/ 2047875 w 7324725"/>
              <a:gd name="connsiteY19" fmla="*/ 1343025 h 2590800"/>
              <a:gd name="connsiteX20" fmla="*/ 2057400 w 7324725"/>
              <a:gd name="connsiteY20" fmla="*/ 1300162 h 2590800"/>
              <a:gd name="connsiteX21" fmla="*/ 2128837 w 7324725"/>
              <a:gd name="connsiteY21" fmla="*/ 1262062 h 2590800"/>
              <a:gd name="connsiteX22" fmla="*/ 2185987 w 7324725"/>
              <a:gd name="connsiteY22" fmla="*/ 1333500 h 2590800"/>
              <a:gd name="connsiteX23" fmla="*/ 2276475 w 7324725"/>
              <a:gd name="connsiteY23" fmla="*/ 1347787 h 2590800"/>
              <a:gd name="connsiteX24" fmla="*/ 2333625 w 7324725"/>
              <a:gd name="connsiteY24" fmla="*/ 1314450 h 2590800"/>
              <a:gd name="connsiteX25" fmla="*/ 2386012 w 7324725"/>
              <a:gd name="connsiteY25" fmla="*/ 1338262 h 2590800"/>
              <a:gd name="connsiteX26" fmla="*/ 2486025 w 7324725"/>
              <a:gd name="connsiteY26" fmla="*/ 1390650 h 2590800"/>
              <a:gd name="connsiteX27" fmla="*/ 2509837 w 7324725"/>
              <a:gd name="connsiteY27" fmla="*/ 1423987 h 2590800"/>
              <a:gd name="connsiteX28" fmla="*/ 2619375 w 7324725"/>
              <a:gd name="connsiteY28" fmla="*/ 1395412 h 2590800"/>
              <a:gd name="connsiteX29" fmla="*/ 2671762 w 7324725"/>
              <a:gd name="connsiteY29" fmla="*/ 1343025 h 2590800"/>
              <a:gd name="connsiteX30" fmla="*/ 2695575 w 7324725"/>
              <a:gd name="connsiteY30" fmla="*/ 1262062 h 2590800"/>
              <a:gd name="connsiteX31" fmla="*/ 2762250 w 7324725"/>
              <a:gd name="connsiteY31" fmla="*/ 1219200 h 2590800"/>
              <a:gd name="connsiteX32" fmla="*/ 2762250 w 7324725"/>
              <a:gd name="connsiteY32" fmla="*/ 1219200 h 2590800"/>
              <a:gd name="connsiteX33" fmla="*/ 2919412 w 7324725"/>
              <a:gd name="connsiteY33" fmla="*/ 1166812 h 2590800"/>
              <a:gd name="connsiteX34" fmla="*/ 2990850 w 7324725"/>
              <a:gd name="connsiteY34" fmla="*/ 1128712 h 2590800"/>
              <a:gd name="connsiteX35" fmla="*/ 3086100 w 7324725"/>
              <a:gd name="connsiteY35" fmla="*/ 1052512 h 2590800"/>
              <a:gd name="connsiteX36" fmla="*/ 3171825 w 7324725"/>
              <a:gd name="connsiteY36" fmla="*/ 1023937 h 2590800"/>
              <a:gd name="connsiteX37" fmla="*/ 3262312 w 7324725"/>
              <a:gd name="connsiteY37" fmla="*/ 942975 h 2590800"/>
              <a:gd name="connsiteX38" fmla="*/ 3295650 w 7324725"/>
              <a:gd name="connsiteY38" fmla="*/ 923925 h 2590800"/>
              <a:gd name="connsiteX39" fmla="*/ 3352800 w 7324725"/>
              <a:gd name="connsiteY39" fmla="*/ 957262 h 2590800"/>
              <a:gd name="connsiteX40" fmla="*/ 3433762 w 7324725"/>
              <a:gd name="connsiteY40" fmla="*/ 942975 h 2590800"/>
              <a:gd name="connsiteX41" fmla="*/ 3529012 w 7324725"/>
              <a:gd name="connsiteY41" fmla="*/ 904875 h 2590800"/>
              <a:gd name="connsiteX42" fmla="*/ 3662362 w 7324725"/>
              <a:gd name="connsiteY42" fmla="*/ 942975 h 2590800"/>
              <a:gd name="connsiteX43" fmla="*/ 3719512 w 7324725"/>
              <a:gd name="connsiteY43" fmla="*/ 871537 h 2590800"/>
              <a:gd name="connsiteX44" fmla="*/ 3786187 w 7324725"/>
              <a:gd name="connsiteY44" fmla="*/ 895350 h 2590800"/>
              <a:gd name="connsiteX45" fmla="*/ 3857625 w 7324725"/>
              <a:gd name="connsiteY45" fmla="*/ 947738 h 2590800"/>
              <a:gd name="connsiteX46" fmla="*/ 3962399 w 7324725"/>
              <a:gd name="connsiteY46" fmla="*/ 952500 h 2590800"/>
              <a:gd name="connsiteX47" fmla="*/ 4033837 w 7324725"/>
              <a:gd name="connsiteY47" fmla="*/ 1009650 h 2590800"/>
              <a:gd name="connsiteX48" fmla="*/ 4100512 w 7324725"/>
              <a:gd name="connsiteY48" fmla="*/ 1066800 h 2590800"/>
              <a:gd name="connsiteX49" fmla="*/ 4152900 w 7324725"/>
              <a:gd name="connsiteY49" fmla="*/ 1019175 h 2590800"/>
              <a:gd name="connsiteX50" fmla="*/ 4248150 w 7324725"/>
              <a:gd name="connsiteY50" fmla="*/ 1028700 h 2590800"/>
              <a:gd name="connsiteX51" fmla="*/ 4343400 w 7324725"/>
              <a:gd name="connsiteY51" fmla="*/ 1119187 h 2590800"/>
              <a:gd name="connsiteX52" fmla="*/ 4410075 w 7324725"/>
              <a:gd name="connsiteY52" fmla="*/ 1190625 h 2590800"/>
              <a:gd name="connsiteX53" fmla="*/ 4495800 w 7324725"/>
              <a:gd name="connsiteY53" fmla="*/ 1185862 h 2590800"/>
              <a:gd name="connsiteX54" fmla="*/ 4619625 w 7324725"/>
              <a:gd name="connsiteY54" fmla="*/ 1166812 h 2590800"/>
              <a:gd name="connsiteX55" fmla="*/ 4657725 w 7324725"/>
              <a:gd name="connsiteY55" fmla="*/ 1166812 h 2590800"/>
              <a:gd name="connsiteX56" fmla="*/ 4800600 w 7324725"/>
              <a:gd name="connsiteY56" fmla="*/ 1143000 h 2590800"/>
              <a:gd name="connsiteX57" fmla="*/ 4881562 w 7324725"/>
              <a:gd name="connsiteY57" fmla="*/ 1147762 h 2590800"/>
              <a:gd name="connsiteX58" fmla="*/ 4972050 w 7324725"/>
              <a:gd name="connsiteY58" fmla="*/ 1200150 h 2590800"/>
              <a:gd name="connsiteX59" fmla="*/ 5024437 w 7324725"/>
              <a:gd name="connsiteY59" fmla="*/ 1247775 h 2590800"/>
              <a:gd name="connsiteX60" fmla="*/ 5114925 w 7324725"/>
              <a:gd name="connsiteY60" fmla="*/ 1266825 h 2590800"/>
              <a:gd name="connsiteX61" fmla="*/ 5176837 w 7324725"/>
              <a:gd name="connsiteY61" fmla="*/ 1223962 h 2590800"/>
              <a:gd name="connsiteX62" fmla="*/ 5224462 w 7324725"/>
              <a:gd name="connsiteY62" fmla="*/ 1200150 h 2590800"/>
              <a:gd name="connsiteX63" fmla="*/ 5295900 w 7324725"/>
              <a:gd name="connsiteY63" fmla="*/ 1162050 h 2590800"/>
              <a:gd name="connsiteX64" fmla="*/ 5395912 w 7324725"/>
              <a:gd name="connsiteY64" fmla="*/ 1195387 h 2590800"/>
              <a:gd name="connsiteX65" fmla="*/ 5453062 w 7324725"/>
              <a:gd name="connsiteY65" fmla="*/ 1223962 h 2590800"/>
              <a:gd name="connsiteX66" fmla="*/ 5438775 w 7324725"/>
              <a:gd name="connsiteY66" fmla="*/ 1266825 h 2590800"/>
              <a:gd name="connsiteX67" fmla="*/ 5486400 w 7324725"/>
              <a:gd name="connsiteY67" fmla="*/ 1304925 h 2590800"/>
              <a:gd name="connsiteX68" fmla="*/ 5472112 w 7324725"/>
              <a:gd name="connsiteY68" fmla="*/ 1371600 h 2590800"/>
              <a:gd name="connsiteX69" fmla="*/ 5610225 w 7324725"/>
              <a:gd name="connsiteY69" fmla="*/ 1347787 h 2590800"/>
              <a:gd name="connsiteX70" fmla="*/ 5662612 w 7324725"/>
              <a:gd name="connsiteY70" fmla="*/ 1285875 h 2590800"/>
              <a:gd name="connsiteX71" fmla="*/ 5715000 w 7324725"/>
              <a:gd name="connsiteY71" fmla="*/ 1262062 h 2590800"/>
              <a:gd name="connsiteX72" fmla="*/ 5805487 w 7324725"/>
              <a:gd name="connsiteY72" fmla="*/ 1266825 h 2590800"/>
              <a:gd name="connsiteX73" fmla="*/ 5862637 w 7324725"/>
              <a:gd name="connsiteY73" fmla="*/ 1319212 h 2590800"/>
              <a:gd name="connsiteX74" fmla="*/ 5934075 w 7324725"/>
              <a:gd name="connsiteY74" fmla="*/ 1357312 h 2590800"/>
              <a:gd name="connsiteX75" fmla="*/ 5981700 w 7324725"/>
              <a:gd name="connsiteY75" fmla="*/ 1347787 h 2590800"/>
              <a:gd name="connsiteX76" fmla="*/ 6086475 w 7324725"/>
              <a:gd name="connsiteY76" fmla="*/ 1314450 h 2590800"/>
              <a:gd name="connsiteX77" fmla="*/ 6205537 w 7324725"/>
              <a:gd name="connsiteY77" fmla="*/ 1304925 h 2590800"/>
              <a:gd name="connsiteX78" fmla="*/ 6262687 w 7324725"/>
              <a:gd name="connsiteY78" fmla="*/ 1300162 h 2590800"/>
              <a:gd name="connsiteX79" fmla="*/ 6372225 w 7324725"/>
              <a:gd name="connsiteY79" fmla="*/ 1343025 h 2590800"/>
              <a:gd name="connsiteX80" fmla="*/ 6410325 w 7324725"/>
              <a:gd name="connsiteY80" fmla="*/ 1281112 h 2590800"/>
              <a:gd name="connsiteX81" fmla="*/ 6505575 w 7324725"/>
              <a:gd name="connsiteY81" fmla="*/ 1243012 h 2590800"/>
              <a:gd name="connsiteX82" fmla="*/ 6553200 w 7324725"/>
              <a:gd name="connsiteY82" fmla="*/ 1219200 h 2590800"/>
              <a:gd name="connsiteX83" fmla="*/ 6824662 w 7324725"/>
              <a:gd name="connsiteY83" fmla="*/ 1271587 h 2590800"/>
              <a:gd name="connsiteX84" fmla="*/ 7015162 w 7324725"/>
              <a:gd name="connsiteY84" fmla="*/ 1243012 h 2590800"/>
              <a:gd name="connsiteX85" fmla="*/ 7310437 w 7324725"/>
              <a:gd name="connsiteY85" fmla="*/ 1247775 h 2590800"/>
              <a:gd name="connsiteX86" fmla="*/ 7324725 w 7324725"/>
              <a:gd name="connsiteY86" fmla="*/ 2590800 h 2590800"/>
              <a:gd name="connsiteX87" fmla="*/ 0 w 7324725"/>
              <a:gd name="connsiteY8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80781 w 7324725"/>
              <a:gd name="connsiteY3" fmla="*/ 74845 h 2590800"/>
              <a:gd name="connsiteX4" fmla="*/ 624128 w 7324725"/>
              <a:gd name="connsiteY4" fmla="*/ 63331 h 2590800"/>
              <a:gd name="connsiteX5" fmla="*/ 729420 w 7324725"/>
              <a:gd name="connsiteY5" fmla="*/ 5757 h 2590800"/>
              <a:gd name="connsiteX6" fmla="*/ 834713 w 7324725"/>
              <a:gd name="connsiteY6" fmla="*/ 11515 h 2590800"/>
              <a:gd name="connsiteX7" fmla="*/ 743154 w 7324725"/>
              <a:gd name="connsiteY7" fmla="*/ 84921 h 2590800"/>
              <a:gd name="connsiteX8" fmla="*/ 801142 w 7324725"/>
              <a:gd name="connsiteY8" fmla="*/ 80603 h 2590800"/>
              <a:gd name="connsiteX9" fmla="*/ 945423 w 7324725"/>
              <a:gd name="connsiteY9" fmla="*/ 82931 h 2590800"/>
              <a:gd name="connsiteX10" fmla="*/ 1038225 w 7324725"/>
              <a:gd name="connsiteY10" fmla="*/ 328612 h 2590800"/>
              <a:gd name="connsiteX11" fmla="*/ 1023937 w 7324725"/>
              <a:gd name="connsiteY11" fmla="*/ 847725 h 2590800"/>
              <a:gd name="connsiteX12" fmla="*/ 1190625 w 7324725"/>
              <a:gd name="connsiteY12" fmla="*/ 766762 h 2590800"/>
              <a:gd name="connsiteX13" fmla="*/ 1376362 w 7324725"/>
              <a:gd name="connsiteY13" fmla="*/ 757237 h 2590800"/>
              <a:gd name="connsiteX14" fmla="*/ 1543050 w 7324725"/>
              <a:gd name="connsiteY14" fmla="*/ 752475 h 2590800"/>
              <a:gd name="connsiteX15" fmla="*/ 1752600 w 7324725"/>
              <a:gd name="connsiteY15" fmla="*/ 1004887 h 2590800"/>
              <a:gd name="connsiteX16" fmla="*/ 1762125 w 7324725"/>
              <a:gd name="connsiteY16" fmla="*/ 1166812 h 2590800"/>
              <a:gd name="connsiteX17" fmla="*/ 1981200 w 7324725"/>
              <a:gd name="connsiteY17" fmla="*/ 1295400 h 2590800"/>
              <a:gd name="connsiteX18" fmla="*/ 2005012 w 7324725"/>
              <a:gd name="connsiteY18" fmla="*/ 1343025 h 2590800"/>
              <a:gd name="connsiteX19" fmla="*/ 2047875 w 7324725"/>
              <a:gd name="connsiteY19" fmla="*/ 1343025 h 2590800"/>
              <a:gd name="connsiteX20" fmla="*/ 2057400 w 7324725"/>
              <a:gd name="connsiteY20" fmla="*/ 1300162 h 2590800"/>
              <a:gd name="connsiteX21" fmla="*/ 2128837 w 7324725"/>
              <a:gd name="connsiteY21" fmla="*/ 1262062 h 2590800"/>
              <a:gd name="connsiteX22" fmla="*/ 2185987 w 7324725"/>
              <a:gd name="connsiteY22" fmla="*/ 1333500 h 2590800"/>
              <a:gd name="connsiteX23" fmla="*/ 2276475 w 7324725"/>
              <a:gd name="connsiteY23" fmla="*/ 1347787 h 2590800"/>
              <a:gd name="connsiteX24" fmla="*/ 2333625 w 7324725"/>
              <a:gd name="connsiteY24" fmla="*/ 1314450 h 2590800"/>
              <a:gd name="connsiteX25" fmla="*/ 2386012 w 7324725"/>
              <a:gd name="connsiteY25" fmla="*/ 1338262 h 2590800"/>
              <a:gd name="connsiteX26" fmla="*/ 2486025 w 7324725"/>
              <a:gd name="connsiteY26" fmla="*/ 1390650 h 2590800"/>
              <a:gd name="connsiteX27" fmla="*/ 2509837 w 7324725"/>
              <a:gd name="connsiteY27" fmla="*/ 1423987 h 2590800"/>
              <a:gd name="connsiteX28" fmla="*/ 2619375 w 7324725"/>
              <a:gd name="connsiteY28" fmla="*/ 1395412 h 2590800"/>
              <a:gd name="connsiteX29" fmla="*/ 2671762 w 7324725"/>
              <a:gd name="connsiteY29" fmla="*/ 1343025 h 2590800"/>
              <a:gd name="connsiteX30" fmla="*/ 2695575 w 7324725"/>
              <a:gd name="connsiteY30" fmla="*/ 1262062 h 2590800"/>
              <a:gd name="connsiteX31" fmla="*/ 2762250 w 7324725"/>
              <a:gd name="connsiteY31" fmla="*/ 1219200 h 2590800"/>
              <a:gd name="connsiteX32" fmla="*/ 2762250 w 7324725"/>
              <a:gd name="connsiteY32" fmla="*/ 1219200 h 2590800"/>
              <a:gd name="connsiteX33" fmla="*/ 2919412 w 7324725"/>
              <a:gd name="connsiteY33" fmla="*/ 1166812 h 2590800"/>
              <a:gd name="connsiteX34" fmla="*/ 2990850 w 7324725"/>
              <a:gd name="connsiteY34" fmla="*/ 1128712 h 2590800"/>
              <a:gd name="connsiteX35" fmla="*/ 3086100 w 7324725"/>
              <a:gd name="connsiteY35" fmla="*/ 1052512 h 2590800"/>
              <a:gd name="connsiteX36" fmla="*/ 3171825 w 7324725"/>
              <a:gd name="connsiteY36" fmla="*/ 1023937 h 2590800"/>
              <a:gd name="connsiteX37" fmla="*/ 3262312 w 7324725"/>
              <a:gd name="connsiteY37" fmla="*/ 942975 h 2590800"/>
              <a:gd name="connsiteX38" fmla="*/ 3295650 w 7324725"/>
              <a:gd name="connsiteY38" fmla="*/ 923925 h 2590800"/>
              <a:gd name="connsiteX39" fmla="*/ 3352800 w 7324725"/>
              <a:gd name="connsiteY39" fmla="*/ 957262 h 2590800"/>
              <a:gd name="connsiteX40" fmla="*/ 3433762 w 7324725"/>
              <a:gd name="connsiteY40" fmla="*/ 942975 h 2590800"/>
              <a:gd name="connsiteX41" fmla="*/ 3529012 w 7324725"/>
              <a:gd name="connsiteY41" fmla="*/ 904875 h 2590800"/>
              <a:gd name="connsiteX42" fmla="*/ 3662362 w 7324725"/>
              <a:gd name="connsiteY42" fmla="*/ 942975 h 2590800"/>
              <a:gd name="connsiteX43" fmla="*/ 3719512 w 7324725"/>
              <a:gd name="connsiteY43" fmla="*/ 871537 h 2590800"/>
              <a:gd name="connsiteX44" fmla="*/ 3786187 w 7324725"/>
              <a:gd name="connsiteY44" fmla="*/ 895350 h 2590800"/>
              <a:gd name="connsiteX45" fmla="*/ 3857625 w 7324725"/>
              <a:gd name="connsiteY45" fmla="*/ 947738 h 2590800"/>
              <a:gd name="connsiteX46" fmla="*/ 3962399 w 7324725"/>
              <a:gd name="connsiteY46" fmla="*/ 952500 h 2590800"/>
              <a:gd name="connsiteX47" fmla="*/ 4033837 w 7324725"/>
              <a:gd name="connsiteY47" fmla="*/ 1009650 h 2590800"/>
              <a:gd name="connsiteX48" fmla="*/ 4100512 w 7324725"/>
              <a:gd name="connsiteY48" fmla="*/ 1066800 h 2590800"/>
              <a:gd name="connsiteX49" fmla="*/ 4152900 w 7324725"/>
              <a:gd name="connsiteY49" fmla="*/ 1019175 h 2590800"/>
              <a:gd name="connsiteX50" fmla="*/ 4248150 w 7324725"/>
              <a:gd name="connsiteY50" fmla="*/ 1028700 h 2590800"/>
              <a:gd name="connsiteX51" fmla="*/ 4343400 w 7324725"/>
              <a:gd name="connsiteY51" fmla="*/ 1119187 h 2590800"/>
              <a:gd name="connsiteX52" fmla="*/ 4410075 w 7324725"/>
              <a:gd name="connsiteY52" fmla="*/ 1190625 h 2590800"/>
              <a:gd name="connsiteX53" fmla="*/ 4495800 w 7324725"/>
              <a:gd name="connsiteY53" fmla="*/ 1185862 h 2590800"/>
              <a:gd name="connsiteX54" fmla="*/ 4619625 w 7324725"/>
              <a:gd name="connsiteY54" fmla="*/ 1166812 h 2590800"/>
              <a:gd name="connsiteX55" fmla="*/ 4657725 w 7324725"/>
              <a:gd name="connsiteY55" fmla="*/ 1166812 h 2590800"/>
              <a:gd name="connsiteX56" fmla="*/ 4800600 w 7324725"/>
              <a:gd name="connsiteY56" fmla="*/ 1143000 h 2590800"/>
              <a:gd name="connsiteX57" fmla="*/ 4881562 w 7324725"/>
              <a:gd name="connsiteY57" fmla="*/ 1147762 h 2590800"/>
              <a:gd name="connsiteX58" fmla="*/ 4972050 w 7324725"/>
              <a:gd name="connsiteY58" fmla="*/ 1200150 h 2590800"/>
              <a:gd name="connsiteX59" fmla="*/ 5024437 w 7324725"/>
              <a:gd name="connsiteY59" fmla="*/ 1247775 h 2590800"/>
              <a:gd name="connsiteX60" fmla="*/ 5114925 w 7324725"/>
              <a:gd name="connsiteY60" fmla="*/ 1266825 h 2590800"/>
              <a:gd name="connsiteX61" fmla="*/ 5176837 w 7324725"/>
              <a:gd name="connsiteY61" fmla="*/ 1223962 h 2590800"/>
              <a:gd name="connsiteX62" fmla="*/ 5224462 w 7324725"/>
              <a:gd name="connsiteY62" fmla="*/ 1200150 h 2590800"/>
              <a:gd name="connsiteX63" fmla="*/ 5295900 w 7324725"/>
              <a:gd name="connsiteY63" fmla="*/ 1162050 h 2590800"/>
              <a:gd name="connsiteX64" fmla="*/ 5395912 w 7324725"/>
              <a:gd name="connsiteY64" fmla="*/ 1195387 h 2590800"/>
              <a:gd name="connsiteX65" fmla="*/ 5453062 w 7324725"/>
              <a:gd name="connsiteY65" fmla="*/ 1223962 h 2590800"/>
              <a:gd name="connsiteX66" fmla="*/ 5438775 w 7324725"/>
              <a:gd name="connsiteY66" fmla="*/ 1266825 h 2590800"/>
              <a:gd name="connsiteX67" fmla="*/ 5486400 w 7324725"/>
              <a:gd name="connsiteY67" fmla="*/ 1304925 h 2590800"/>
              <a:gd name="connsiteX68" fmla="*/ 5472112 w 7324725"/>
              <a:gd name="connsiteY68" fmla="*/ 1371600 h 2590800"/>
              <a:gd name="connsiteX69" fmla="*/ 5610225 w 7324725"/>
              <a:gd name="connsiteY69" fmla="*/ 1347787 h 2590800"/>
              <a:gd name="connsiteX70" fmla="*/ 5662612 w 7324725"/>
              <a:gd name="connsiteY70" fmla="*/ 1285875 h 2590800"/>
              <a:gd name="connsiteX71" fmla="*/ 5715000 w 7324725"/>
              <a:gd name="connsiteY71" fmla="*/ 1262062 h 2590800"/>
              <a:gd name="connsiteX72" fmla="*/ 5805487 w 7324725"/>
              <a:gd name="connsiteY72" fmla="*/ 1266825 h 2590800"/>
              <a:gd name="connsiteX73" fmla="*/ 5862637 w 7324725"/>
              <a:gd name="connsiteY73" fmla="*/ 1319212 h 2590800"/>
              <a:gd name="connsiteX74" fmla="*/ 5934075 w 7324725"/>
              <a:gd name="connsiteY74" fmla="*/ 1357312 h 2590800"/>
              <a:gd name="connsiteX75" fmla="*/ 5981700 w 7324725"/>
              <a:gd name="connsiteY75" fmla="*/ 1347787 h 2590800"/>
              <a:gd name="connsiteX76" fmla="*/ 6086475 w 7324725"/>
              <a:gd name="connsiteY76" fmla="*/ 1314450 h 2590800"/>
              <a:gd name="connsiteX77" fmla="*/ 6205537 w 7324725"/>
              <a:gd name="connsiteY77" fmla="*/ 1304925 h 2590800"/>
              <a:gd name="connsiteX78" fmla="*/ 6262687 w 7324725"/>
              <a:gd name="connsiteY78" fmla="*/ 1300162 h 2590800"/>
              <a:gd name="connsiteX79" fmla="*/ 6372225 w 7324725"/>
              <a:gd name="connsiteY79" fmla="*/ 1343025 h 2590800"/>
              <a:gd name="connsiteX80" fmla="*/ 6410325 w 7324725"/>
              <a:gd name="connsiteY80" fmla="*/ 1281112 h 2590800"/>
              <a:gd name="connsiteX81" fmla="*/ 6505575 w 7324725"/>
              <a:gd name="connsiteY81" fmla="*/ 1243012 h 2590800"/>
              <a:gd name="connsiteX82" fmla="*/ 6553200 w 7324725"/>
              <a:gd name="connsiteY82" fmla="*/ 1219200 h 2590800"/>
              <a:gd name="connsiteX83" fmla="*/ 6824662 w 7324725"/>
              <a:gd name="connsiteY83" fmla="*/ 1271587 h 2590800"/>
              <a:gd name="connsiteX84" fmla="*/ 7015162 w 7324725"/>
              <a:gd name="connsiteY84" fmla="*/ 1243012 h 2590800"/>
              <a:gd name="connsiteX85" fmla="*/ 7310437 w 7324725"/>
              <a:gd name="connsiteY85" fmla="*/ 1247775 h 2590800"/>
              <a:gd name="connsiteX86" fmla="*/ 7324725 w 7324725"/>
              <a:gd name="connsiteY86" fmla="*/ 2590800 h 2590800"/>
              <a:gd name="connsiteX87" fmla="*/ 0 w 7324725"/>
              <a:gd name="connsiteY8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13638 w 7324725"/>
              <a:gd name="connsiteY3" fmla="*/ 233172 h 2590800"/>
              <a:gd name="connsiteX4" fmla="*/ 280781 w 7324725"/>
              <a:gd name="connsiteY4" fmla="*/ 74845 h 2590800"/>
              <a:gd name="connsiteX5" fmla="*/ 624128 w 7324725"/>
              <a:gd name="connsiteY5" fmla="*/ 63331 h 2590800"/>
              <a:gd name="connsiteX6" fmla="*/ 729420 w 7324725"/>
              <a:gd name="connsiteY6" fmla="*/ 5757 h 2590800"/>
              <a:gd name="connsiteX7" fmla="*/ 834713 w 7324725"/>
              <a:gd name="connsiteY7" fmla="*/ 11515 h 2590800"/>
              <a:gd name="connsiteX8" fmla="*/ 743154 w 7324725"/>
              <a:gd name="connsiteY8" fmla="*/ 84921 h 2590800"/>
              <a:gd name="connsiteX9" fmla="*/ 801142 w 7324725"/>
              <a:gd name="connsiteY9" fmla="*/ 80603 h 2590800"/>
              <a:gd name="connsiteX10" fmla="*/ 945423 w 7324725"/>
              <a:gd name="connsiteY10" fmla="*/ 82931 h 2590800"/>
              <a:gd name="connsiteX11" fmla="*/ 1038225 w 7324725"/>
              <a:gd name="connsiteY11" fmla="*/ 328612 h 2590800"/>
              <a:gd name="connsiteX12" fmla="*/ 1023937 w 7324725"/>
              <a:gd name="connsiteY12" fmla="*/ 847725 h 2590800"/>
              <a:gd name="connsiteX13" fmla="*/ 1190625 w 7324725"/>
              <a:gd name="connsiteY13" fmla="*/ 766762 h 2590800"/>
              <a:gd name="connsiteX14" fmla="*/ 1376362 w 7324725"/>
              <a:gd name="connsiteY14" fmla="*/ 757237 h 2590800"/>
              <a:gd name="connsiteX15" fmla="*/ 1543050 w 7324725"/>
              <a:gd name="connsiteY15" fmla="*/ 752475 h 2590800"/>
              <a:gd name="connsiteX16" fmla="*/ 1752600 w 7324725"/>
              <a:gd name="connsiteY16" fmla="*/ 1004887 h 2590800"/>
              <a:gd name="connsiteX17" fmla="*/ 1762125 w 7324725"/>
              <a:gd name="connsiteY17" fmla="*/ 1166812 h 2590800"/>
              <a:gd name="connsiteX18" fmla="*/ 1981200 w 7324725"/>
              <a:gd name="connsiteY18" fmla="*/ 1295400 h 2590800"/>
              <a:gd name="connsiteX19" fmla="*/ 2005012 w 7324725"/>
              <a:gd name="connsiteY19" fmla="*/ 1343025 h 2590800"/>
              <a:gd name="connsiteX20" fmla="*/ 2047875 w 7324725"/>
              <a:gd name="connsiteY20" fmla="*/ 1343025 h 2590800"/>
              <a:gd name="connsiteX21" fmla="*/ 2057400 w 7324725"/>
              <a:gd name="connsiteY21" fmla="*/ 1300162 h 2590800"/>
              <a:gd name="connsiteX22" fmla="*/ 2128837 w 7324725"/>
              <a:gd name="connsiteY22" fmla="*/ 1262062 h 2590800"/>
              <a:gd name="connsiteX23" fmla="*/ 2185987 w 7324725"/>
              <a:gd name="connsiteY23" fmla="*/ 1333500 h 2590800"/>
              <a:gd name="connsiteX24" fmla="*/ 2276475 w 7324725"/>
              <a:gd name="connsiteY24" fmla="*/ 1347787 h 2590800"/>
              <a:gd name="connsiteX25" fmla="*/ 2333625 w 7324725"/>
              <a:gd name="connsiteY25" fmla="*/ 1314450 h 2590800"/>
              <a:gd name="connsiteX26" fmla="*/ 2386012 w 7324725"/>
              <a:gd name="connsiteY26" fmla="*/ 1338262 h 2590800"/>
              <a:gd name="connsiteX27" fmla="*/ 2486025 w 7324725"/>
              <a:gd name="connsiteY27" fmla="*/ 1390650 h 2590800"/>
              <a:gd name="connsiteX28" fmla="*/ 2509837 w 7324725"/>
              <a:gd name="connsiteY28" fmla="*/ 1423987 h 2590800"/>
              <a:gd name="connsiteX29" fmla="*/ 2619375 w 7324725"/>
              <a:gd name="connsiteY29" fmla="*/ 1395412 h 2590800"/>
              <a:gd name="connsiteX30" fmla="*/ 2671762 w 7324725"/>
              <a:gd name="connsiteY30" fmla="*/ 1343025 h 2590800"/>
              <a:gd name="connsiteX31" fmla="*/ 2695575 w 7324725"/>
              <a:gd name="connsiteY31" fmla="*/ 1262062 h 2590800"/>
              <a:gd name="connsiteX32" fmla="*/ 2762250 w 7324725"/>
              <a:gd name="connsiteY32" fmla="*/ 1219200 h 2590800"/>
              <a:gd name="connsiteX33" fmla="*/ 2762250 w 7324725"/>
              <a:gd name="connsiteY33" fmla="*/ 1219200 h 2590800"/>
              <a:gd name="connsiteX34" fmla="*/ 2919412 w 7324725"/>
              <a:gd name="connsiteY34" fmla="*/ 1166812 h 2590800"/>
              <a:gd name="connsiteX35" fmla="*/ 2990850 w 7324725"/>
              <a:gd name="connsiteY35" fmla="*/ 1128712 h 2590800"/>
              <a:gd name="connsiteX36" fmla="*/ 3086100 w 7324725"/>
              <a:gd name="connsiteY36" fmla="*/ 1052512 h 2590800"/>
              <a:gd name="connsiteX37" fmla="*/ 3171825 w 7324725"/>
              <a:gd name="connsiteY37" fmla="*/ 1023937 h 2590800"/>
              <a:gd name="connsiteX38" fmla="*/ 3262312 w 7324725"/>
              <a:gd name="connsiteY38" fmla="*/ 942975 h 2590800"/>
              <a:gd name="connsiteX39" fmla="*/ 3295650 w 7324725"/>
              <a:gd name="connsiteY39" fmla="*/ 923925 h 2590800"/>
              <a:gd name="connsiteX40" fmla="*/ 3352800 w 7324725"/>
              <a:gd name="connsiteY40" fmla="*/ 957262 h 2590800"/>
              <a:gd name="connsiteX41" fmla="*/ 3433762 w 7324725"/>
              <a:gd name="connsiteY41" fmla="*/ 942975 h 2590800"/>
              <a:gd name="connsiteX42" fmla="*/ 3529012 w 7324725"/>
              <a:gd name="connsiteY42" fmla="*/ 904875 h 2590800"/>
              <a:gd name="connsiteX43" fmla="*/ 3662362 w 7324725"/>
              <a:gd name="connsiteY43" fmla="*/ 942975 h 2590800"/>
              <a:gd name="connsiteX44" fmla="*/ 3719512 w 7324725"/>
              <a:gd name="connsiteY44" fmla="*/ 871537 h 2590800"/>
              <a:gd name="connsiteX45" fmla="*/ 3786187 w 7324725"/>
              <a:gd name="connsiteY45" fmla="*/ 895350 h 2590800"/>
              <a:gd name="connsiteX46" fmla="*/ 3857625 w 7324725"/>
              <a:gd name="connsiteY46" fmla="*/ 947738 h 2590800"/>
              <a:gd name="connsiteX47" fmla="*/ 3962399 w 7324725"/>
              <a:gd name="connsiteY47" fmla="*/ 952500 h 2590800"/>
              <a:gd name="connsiteX48" fmla="*/ 4033837 w 7324725"/>
              <a:gd name="connsiteY48" fmla="*/ 1009650 h 2590800"/>
              <a:gd name="connsiteX49" fmla="*/ 4100512 w 7324725"/>
              <a:gd name="connsiteY49" fmla="*/ 1066800 h 2590800"/>
              <a:gd name="connsiteX50" fmla="*/ 4152900 w 7324725"/>
              <a:gd name="connsiteY50" fmla="*/ 1019175 h 2590800"/>
              <a:gd name="connsiteX51" fmla="*/ 4248150 w 7324725"/>
              <a:gd name="connsiteY51" fmla="*/ 1028700 h 2590800"/>
              <a:gd name="connsiteX52" fmla="*/ 4343400 w 7324725"/>
              <a:gd name="connsiteY52" fmla="*/ 1119187 h 2590800"/>
              <a:gd name="connsiteX53" fmla="*/ 4410075 w 7324725"/>
              <a:gd name="connsiteY53" fmla="*/ 1190625 h 2590800"/>
              <a:gd name="connsiteX54" fmla="*/ 4495800 w 7324725"/>
              <a:gd name="connsiteY54" fmla="*/ 1185862 h 2590800"/>
              <a:gd name="connsiteX55" fmla="*/ 4619625 w 7324725"/>
              <a:gd name="connsiteY55" fmla="*/ 1166812 h 2590800"/>
              <a:gd name="connsiteX56" fmla="*/ 4657725 w 7324725"/>
              <a:gd name="connsiteY56" fmla="*/ 1166812 h 2590800"/>
              <a:gd name="connsiteX57" fmla="*/ 4800600 w 7324725"/>
              <a:gd name="connsiteY57" fmla="*/ 1143000 h 2590800"/>
              <a:gd name="connsiteX58" fmla="*/ 4881562 w 7324725"/>
              <a:gd name="connsiteY58" fmla="*/ 1147762 h 2590800"/>
              <a:gd name="connsiteX59" fmla="*/ 4972050 w 7324725"/>
              <a:gd name="connsiteY59" fmla="*/ 1200150 h 2590800"/>
              <a:gd name="connsiteX60" fmla="*/ 5024437 w 7324725"/>
              <a:gd name="connsiteY60" fmla="*/ 1247775 h 2590800"/>
              <a:gd name="connsiteX61" fmla="*/ 5114925 w 7324725"/>
              <a:gd name="connsiteY61" fmla="*/ 1266825 h 2590800"/>
              <a:gd name="connsiteX62" fmla="*/ 5176837 w 7324725"/>
              <a:gd name="connsiteY62" fmla="*/ 1223962 h 2590800"/>
              <a:gd name="connsiteX63" fmla="*/ 5224462 w 7324725"/>
              <a:gd name="connsiteY63" fmla="*/ 1200150 h 2590800"/>
              <a:gd name="connsiteX64" fmla="*/ 5295900 w 7324725"/>
              <a:gd name="connsiteY64" fmla="*/ 1162050 h 2590800"/>
              <a:gd name="connsiteX65" fmla="*/ 5395912 w 7324725"/>
              <a:gd name="connsiteY65" fmla="*/ 1195387 h 2590800"/>
              <a:gd name="connsiteX66" fmla="*/ 5453062 w 7324725"/>
              <a:gd name="connsiteY66" fmla="*/ 1223962 h 2590800"/>
              <a:gd name="connsiteX67" fmla="*/ 5438775 w 7324725"/>
              <a:gd name="connsiteY67" fmla="*/ 1266825 h 2590800"/>
              <a:gd name="connsiteX68" fmla="*/ 5486400 w 7324725"/>
              <a:gd name="connsiteY68" fmla="*/ 1304925 h 2590800"/>
              <a:gd name="connsiteX69" fmla="*/ 5472112 w 7324725"/>
              <a:gd name="connsiteY69" fmla="*/ 1371600 h 2590800"/>
              <a:gd name="connsiteX70" fmla="*/ 5610225 w 7324725"/>
              <a:gd name="connsiteY70" fmla="*/ 1347787 h 2590800"/>
              <a:gd name="connsiteX71" fmla="*/ 5662612 w 7324725"/>
              <a:gd name="connsiteY71" fmla="*/ 1285875 h 2590800"/>
              <a:gd name="connsiteX72" fmla="*/ 5715000 w 7324725"/>
              <a:gd name="connsiteY72" fmla="*/ 1262062 h 2590800"/>
              <a:gd name="connsiteX73" fmla="*/ 5805487 w 7324725"/>
              <a:gd name="connsiteY73" fmla="*/ 1266825 h 2590800"/>
              <a:gd name="connsiteX74" fmla="*/ 5862637 w 7324725"/>
              <a:gd name="connsiteY74" fmla="*/ 1319212 h 2590800"/>
              <a:gd name="connsiteX75" fmla="*/ 5934075 w 7324725"/>
              <a:gd name="connsiteY75" fmla="*/ 1357312 h 2590800"/>
              <a:gd name="connsiteX76" fmla="*/ 5981700 w 7324725"/>
              <a:gd name="connsiteY76" fmla="*/ 1347787 h 2590800"/>
              <a:gd name="connsiteX77" fmla="*/ 6086475 w 7324725"/>
              <a:gd name="connsiteY77" fmla="*/ 1314450 h 2590800"/>
              <a:gd name="connsiteX78" fmla="*/ 6205537 w 7324725"/>
              <a:gd name="connsiteY78" fmla="*/ 1304925 h 2590800"/>
              <a:gd name="connsiteX79" fmla="*/ 6262687 w 7324725"/>
              <a:gd name="connsiteY79" fmla="*/ 1300162 h 2590800"/>
              <a:gd name="connsiteX80" fmla="*/ 6372225 w 7324725"/>
              <a:gd name="connsiteY80" fmla="*/ 1343025 h 2590800"/>
              <a:gd name="connsiteX81" fmla="*/ 6410325 w 7324725"/>
              <a:gd name="connsiteY81" fmla="*/ 1281112 h 2590800"/>
              <a:gd name="connsiteX82" fmla="*/ 6505575 w 7324725"/>
              <a:gd name="connsiteY82" fmla="*/ 1243012 h 2590800"/>
              <a:gd name="connsiteX83" fmla="*/ 6553200 w 7324725"/>
              <a:gd name="connsiteY83" fmla="*/ 1219200 h 2590800"/>
              <a:gd name="connsiteX84" fmla="*/ 6824662 w 7324725"/>
              <a:gd name="connsiteY84" fmla="*/ 1271587 h 2590800"/>
              <a:gd name="connsiteX85" fmla="*/ 7015162 w 7324725"/>
              <a:gd name="connsiteY85" fmla="*/ 1243012 h 2590800"/>
              <a:gd name="connsiteX86" fmla="*/ 7310437 w 7324725"/>
              <a:gd name="connsiteY86" fmla="*/ 1247775 h 2590800"/>
              <a:gd name="connsiteX87" fmla="*/ 7324725 w 7324725"/>
              <a:gd name="connsiteY87" fmla="*/ 2590800 h 2590800"/>
              <a:gd name="connsiteX88" fmla="*/ 0 w 7324725"/>
              <a:gd name="connsiteY88"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13638 w 7324725"/>
              <a:gd name="connsiteY3" fmla="*/ 233172 h 2590800"/>
              <a:gd name="connsiteX4" fmla="*/ 256365 w 7324725"/>
              <a:gd name="connsiteY4" fmla="*/ 136737 h 2590800"/>
              <a:gd name="connsiteX5" fmla="*/ 280781 w 7324725"/>
              <a:gd name="connsiteY5" fmla="*/ 74845 h 2590800"/>
              <a:gd name="connsiteX6" fmla="*/ 624128 w 7324725"/>
              <a:gd name="connsiteY6" fmla="*/ 63331 h 2590800"/>
              <a:gd name="connsiteX7" fmla="*/ 729420 w 7324725"/>
              <a:gd name="connsiteY7" fmla="*/ 5757 h 2590800"/>
              <a:gd name="connsiteX8" fmla="*/ 834713 w 7324725"/>
              <a:gd name="connsiteY8" fmla="*/ 11515 h 2590800"/>
              <a:gd name="connsiteX9" fmla="*/ 743154 w 7324725"/>
              <a:gd name="connsiteY9" fmla="*/ 84921 h 2590800"/>
              <a:gd name="connsiteX10" fmla="*/ 801142 w 7324725"/>
              <a:gd name="connsiteY10" fmla="*/ 80603 h 2590800"/>
              <a:gd name="connsiteX11" fmla="*/ 945423 w 7324725"/>
              <a:gd name="connsiteY11" fmla="*/ 82931 h 2590800"/>
              <a:gd name="connsiteX12" fmla="*/ 1038225 w 7324725"/>
              <a:gd name="connsiteY12" fmla="*/ 328612 h 2590800"/>
              <a:gd name="connsiteX13" fmla="*/ 1023937 w 7324725"/>
              <a:gd name="connsiteY13" fmla="*/ 847725 h 2590800"/>
              <a:gd name="connsiteX14" fmla="*/ 1190625 w 7324725"/>
              <a:gd name="connsiteY14" fmla="*/ 766762 h 2590800"/>
              <a:gd name="connsiteX15" fmla="*/ 1376362 w 7324725"/>
              <a:gd name="connsiteY15" fmla="*/ 757237 h 2590800"/>
              <a:gd name="connsiteX16" fmla="*/ 1543050 w 7324725"/>
              <a:gd name="connsiteY16" fmla="*/ 752475 h 2590800"/>
              <a:gd name="connsiteX17" fmla="*/ 1752600 w 7324725"/>
              <a:gd name="connsiteY17" fmla="*/ 1004887 h 2590800"/>
              <a:gd name="connsiteX18" fmla="*/ 1762125 w 7324725"/>
              <a:gd name="connsiteY18" fmla="*/ 1166812 h 2590800"/>
              <a:gd name="connsiteX19" fmla="*/ 1981200 w 7324725"/>
              <a:gd name="connsiteY19" fmla="*/ 1295400 h 2590800"/>
              <a:gd name="connsiteX20" fmla="*/ 2005012 w 7324725"/>
              <a:gd name="connsiteY20" fmla="*/ 1343025 h 2590800"/>
              <a:gd name="connsiteX21" fmla="*/ 2047875 w 7324725"/>
              <a:gd name="connsiteY21" fmla="*/ 1343025 h 2590800"/>
              <a:gd name="connsiteX22" fmla="*/ 2057400 w 7324725"/>
              <a:gd name="connsiteY22" fmla="*/ 1300162 h 2590800"/>
              <a:gd name="connsiteX23" fmla="*/ 2128837 w 7324725"/>
              <a:gd name="connsiteY23" fmla="*/ 1262062 h 2590800"/>
              <a:gd name="connsiteX24" fmla="*/ 2185987 w 7324725"/>
              <a:gd name="connsiteY24" fmla="*/ 1333500 h 2590800"/>
              <a:gd name="connsiteX25" fmla="*/ 2276475 w 7324725"/>
              <a:gd name="connsiteY25" fmla="*/ 1347787 h 2590800"/>
              <a:gd name="connsiteX26" fmla="*/ 2333625 w 7324725"/>
              <a:gd name="connsiteY26" fmla="*/ 1314450 h 2590800"/>
              <a:gd name="connsiteX27" fmla="*/ 2386012 w 7324725"/>
              <a:gd name="connsiteY27" fmla="*/ 1338262 h 2590800"/>
              <a:gd name="connsiteX28" fmla="*/ 2486025 w 7324725"/>
              <a:gd name="connsiteY28" fmla="*/ 1390650 h 2590800"/>
              <a:gd name="connsiteX29" fmla="*/ 2509837 w 7324725"/>
              <a:gd name="connsiteY29" fmla="*/ 1423987 h 2590800"/>
              <a:gd name="connsiteX30" fmla="*/ 2619375 w 7324725"/>
              <a:gd name="connsiteY30" fmla="*/ 1395412 h 2590800"/>
              <a:gd name="connsiteX31" fmla="*/ 2671762 w 7324725"/>
              <a:gd name="connsiteY31" fmla="*/ 1343025 h 2590800"/>
              <a:gd name="connsiteX32" fmla="*/ 2695575 w 7324725"/>
              <a:gd name="connsiteY32" fmla="*/ 1262062 h 2590800"/>
              <a:gd name="connsiteX33" fmla="*/ 2762250 w 7324725"/>
              <a:gd name="connsiteY33" fmla="*/ 1219200 h 2590800"/>
              <a:gd name="connsiteX34" fmla="*/ 2762250 w 7324725"/>
              <a:gd name="connsiteY34" fmla="*/ 1219200 h 2590800"/>
              <a:gd name="connsiteX35" fmla="*/ 2919412 w 7324725"/>
              <a:gd name="connsiteY35" fmla="*/ 1166812 h 2590800"/>
              <a:gd name="connsiteX36" fmla="*/ 2990850 w 7324725"/>
              <a:gd name="connsiteY36" fmla="*/ 1128712 h 2590800"/>
              <a:gd name="connsiteX37" fmla="*/ 3086100 w 7324725"/>
              <a:gd name="connsiteY37" fmla="*/ 1052512 h 2590800"/>
              <a:gd name="connsiteX38" fmla="*/ 3171825 w 7324725"/>
              <a:gd name="connsiteY38" fmla="*/ 1023937 h 2590800"/>
              <a:gd name="connsiteX39" fmla="*/ 3262312 w 7324725"/>
              <a:gd name="connsiteY39" fmla="*/ 942975 h 2590800"/>
              <a:gd name="connsiteX40" fmla="*/ 3295650 w 7324725"/>
              <a:gd name="connsiteY40" fmla="*/ 923925 h 2590800"/>
              <a:gd name="connsiteX41" fmla="*/ 3352800 w 7324725"/>
              <a:gd name="connsiteY41" fmla="*/ 957262 h 2590800"/>
              <a:gd name="connsiteX42" fmla="*/ 3433762 w 7324725"/>
              <a:gd name="connsiteY42" fmla="*/ 942975 h 2590800"/>
              <a:gd name="connsiteX43" fmla="*/ 3529012 w 7324725"/>
              <a:gd name="connsiteY43" fmla="*/ 904875 h 2590800"/>
              <a:gd name="connsiteX44" fmla="*/ 3662362 w 7324725"/>
              <a:gd name="connsiteY44" fmla="*/ 942975 h 2590800"/>
              <a:gd name="connsiteX45" fmla="*/ 3719512 w 7324725"/>
              <a:gd name="connsiteY45" fmla="*/ 871537 h 2590800"/>
              <a:gd name="connsiteX46" fmla="*/ 3786187 w 7324725"/>
              <a:gd name="connsiteY46" fmla="*/ 895350 h 2590800"/>
              <a:gd name="connsiteX47" fmla="*/ 3857625 w 7324725"/>
              <a:gd name="connsiteY47" fmla="*/ 947738 h 2590800"/>
              <a:gd name="connsiteX48" fmla="*/ 3962399 w 7324725"/>
              <a:gd name="connsiteY48" fmla="*/ 952500 h 2590800"/>
              <a:gd name="connsiteX49" fmla="*/ 4033837 w 7324725"/>
              <a:gd name="connsiteY49" fmla="*/ 1009650 h 2590800"/>
              <a:gd name="connsiteX50" fmla="*/ 4100512 w 7324725"/>
              <a:gd name="connsiteY50" fmla="*/ 1066800 h 2590800"/>
              <a:gd name="connsiteX51" fmla="*/ 4152900 w 7324725"/>
              <a:gd name="connsiteY51" fmla="*/ 1019175 h 2590800"/>
              <a:gd name="connsiteX52" fmla="*/ 4248150 w 7324725"/>
              <a:gd name="connsiteY52" fmla="*/ 1028700 h 2590800"/>
              <a:gd name="connsiteX53" fmla="*/ 4343400 w 7324725"/>
              <a:gd name="connsiteY53" fmla="*/ 1119187 h 2590800"/>
              <a:gd name="connsiteX54" fmla="*/ 4410075 w 7324725"/>
              <a:gd name="connsiteY54" fmla="*/ 1190625 h 2590800"/>
              <a:gd name="connsiteX55" fmla="*/ 4495800 w 7324725"/>
              <a:gd name="connsiteY55" fmla="*/ 1185862 h 2590800"/>
              <a:gd name="connsiteX56" fmla="*/ 4619625 w 7324725"/>
              <a:gd name="connsiteY56" fmla="*/ 1166812 h 2590800"/>
              <a:gd name="connsiteX57" fmla="*/ 4657725 w 7324725"/>
              <a:gd name="connsiteY57" fmla="*/ 1166812 h 2590800"/>
              <a:gd name="connsiteX58" fmla="*/ 4800600 w 7324725"/>
              <a:gd name="connsiteY58" fmla="*/ 1143000 h 2590800"/>
              <a:gd name="connsiteX59" fmla="*/ 4881562 w 7324725"/>
              <a:gd name="connsiteY59" fmla="*/ 1147762 h 2590800"/>
              <a:gd name="connsiteX60" fmla="*/ 4972050 w 7324725"/>
              <a:gd name="connsiteY60" fmla="*/ 1200150 h 2590800"/>
              <a:gd name="connsiteX61" fmla="*/ 5024437 w 7324725"/>
              <a:gd name="connsiteY61" fmla="*/ 1247775 h 2590800"/>
              <a:gd name="connsiteX62" fmla="*/ 5114925 w 7324725"/>
              <a:gd name="connsiteY62" fmla="*/ 1266825 h 2590800"/>
              <a:gd name="connsiteX63" fmla="*/ 5176837 w 7324725"/>
              <a:gd name="connsiteY63" fmla="*/ 1223962 h 2590800"/>
              <a:gd name="connsiteX64" fmla="*/ 5224462 w 7324725"/>
              <a:gd name="connsiteY64" fmla="*/ 1200150 h 2590800"/>
              <a:gd name="connsiteX65" fmla="*/ 5295900 w 7324725"/>
              <a:gd name="connsiteY65" fmla="*/ 1162050 h 2590800"/>
              <a:gd name="connsiteX66" fmla="*/ 5395912 w 7324725"/>
              <a:gd name="connsiteY66" fmla="*/ 1195387 h 2590800"/>
              <a:gd name="connsiteX67" fmla="*/ 5453062 w 7324725"/>
              <a:gd name="connsiteY67" fmla="*/ 1223962 h 2590800"/>
              <a:gd name="connsiteX68" fmla="*/ 5438775 w 7324725"/>
              <a:gd name="connsiteY68" fmla="*/ 1266825 h 2590800"/>
              <a:gd name="connsiteX69" fmla="*/ 5486400 w 7324725"/>
              <a:gd name="connsiteY69" fmla="*/ 1304925 h 2590800"/>
              <a:gd name="connsiteX70" fmla="*/ 5472112 w 7324725"/>
              <a:gd name="connsiteY70" fmla="*/ 1371600 h 2590800"/>
              <a:gd name="connsiteX71" fmla="*/ 5610225 w 7324725"/>
              <a:gd name="connsiteY71" fmla="*/ 1347787 h 2590800"/>
              <a:gd name="connsiteX72" fmla="*/ 5662612 w 7324725"/>
              <a:gd name="connsiteY72" fmla="*/ 1285875 h 2590800"/>
              <a:gd name="connsiteX73" fmla="*/ 5715000 w 7324725"/>
              <a:gd name="connsiteY73" fmla="*/ 1262062 h 2590800"/>
              <a:gd name="connsiteX74" fmla="*/ 5805487 w 7324725"/>
              <a:gd name="connsiteY74" fmla="*/ 1266825 h 2590800"/>
              <a:gd name="connsiteX75" fmla="*/ 5862637 w 7324725"/>
              <a:gd name="connsiteY75" fmla="*/ 1319212 h 2590800"/>
              <a:gd name="connsiteX76" fmla="*/ 5934075 w 7324725"/>
              <a:gd name="connsiteY76" fmla="*/ 1357312 h 2590800"/>
              <a:gd name="connsiteX77" fmla="*/ 5981700 w 7324725"/>
              <a:gd name="connsiteY77" fmla="*/ 1347787 h 2590800"/>
              <a:gd name="connsiteX78" fmla="*/ 6086475 w 7324725"/>
              <a:gd name="connsiteY78" fmla="*/ 1314450 h 2590800"/>
              <a:gd name="connsiteX79" fmla="*/ 6205537 w 7324725"/>
              <a:gd name="connsiteY79" fmla="*/ 1304925 h 2590800"/>
              <a:gd name="connsiteX80" fmla="*/ 6262687 w 7324725"/>
              <a:gd name="connsiteY80" fmla="*/ 1300162 h 2590800"/>
              <a:gd name="connsiteX81" fmla="*/ 6372225 w 7324725"/>
              <a:gd name="connsiteY81" fmla="*/ 1343025 h 2590800"/>
              <a:gd name="connsiteX82" fmla="*/ 6410325 w 7324725"/>
              <a:gd name="connsiteY82" fmla="*/ 1281112 h 2590800"/>
              <a:gd name="connsiteX83" fmla="*/ 6505575 w 7324725"/>
              <a:gd name="connsiteY83" fmla="*/ 1243012 h 2590800"/>
              <a:gd name="connsiteX84" fmla="*/ 6553200 w 7324725"/>
              <a:gd name="connsiteY84" fmla="*/ 1219200 h 2590800"/>
              <a:gd name="connsiteX85" fmla="*/ 6824662 w 7324725"/>
              <a:gd name="connsiteY85" fmla="*/ 1271587 h 2590800"/>
              <a:gd name="connsiteX86" fmla="*/ 7015162 w 7324725"/>
              <a:gd name="connsiteY86" fmla="*/ 1243012 h 2590800"/>
              <a:gd name="connsiteX87" fmla="*/ 7310437 w 7324725"/>
              <a:gd name="connsiteY87" fmla="*/ 1247775 h 2590800"/>
              <a:gd name="connsiteX88" fmla="*/ 7324725 w 7324725"/>
              <a:gd name="connsiteY88" fmla="*/ 2590800 h 2590800"/>
              <a:gd name="connsiteX89" fmla="*/ 0 w 7324725"/>
              <a:gd name="connsiteY8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213638 w 7324725"/>
              <a:gd name="connsiteY3" fmla="*/ 233172 h 2590800"/>
              <a:gd name="connsiteX4" fmla="*/ 274677 w 7324725"/>
              <a:gd name="connsiteY4" fmla="*/ 141055 h 2590800"/>
              <a:gd name="connsiteX5" fmla="*/ 280781 w 7324725"/>
              <a:gd name="connsiteY5" fmla="*/ 74845 h 2590800"/>
              <a:gd name="connsiteX6" fmla="*/ 624128 w 7324725"/>
              <a:gd name="connsiteY6" fmla="*/ 63331 h 2590800"/>
              <a:gd name="connsiteX7" fmla="*/ 729420 w 7324725"/>
              <a:gd name="connsiteY7" fmla="*/ 5757 h 2590800"/>
              <a:gd name="connsiteX8" fmla="*/ 834713 w 7324725"/>
              <a:gd name="connsiteY8" fmla="*/ 11515 h 2590800"/>
              <a:gd name="connsiteX9" fmla="*/ 743154 w 7324725"/>
              <a:gd name="connsiteY9" fmla="*/ 84921 h 2590800"/>
              <a:gd name="connsiteX10" fmla="*/ 801142 w 7324725"/>
              <a:gd name="connsiteY10" fmla="*/ 80603 h 2590800"/>
              <a:gd name="connsiteX11" fmla="*/ 945423 w 7324725"/>
              <a:gd name="connsiteY11" fmla="*/ 82931 h 2590800"/>
              <a:gd name="connsiteX12" fmla="*/ 1038225 w 7324725"/>
              <a:gd name="connsiteY12" fmla="*/ 328612 h 2590800"/>
              <a:gd name="connsiteX13" fmla="*/ 1023937 w 7324725"/>
              <a:gd name="connsiteY13" fmla="*/ 847725 h 2590800"/>
              <a:gd name="connsiteX14" fmla="*/ 1190625 w 7324725"/>
              <a:gd name="connsiteY14" fmla="*/ 766762 h 2590800"/>
              <a:gd name="connsiteX15" fmla="*/ 1376362 w 7324725"/>
              <a:gd name="connsiteY15" fmla="*/ 757237 h 2590800"/>
              <a:gd name="connsiteX16" fmla="*/ 1543050 w 7324725"/>
              <a:gd name="connsiteY16" fmla="*/ 752475 h 2590800"/>
              <a:gd name="connsiteX17" fmla="*/ 1752600 w 7324725"/>
              <a:gd name="connsiteY17" fmla="*/ 1004887 h 2590800"/>
              <a:gd name="connsiteX18" fmla="*/ 1762125 w 7324725"/>
              <a:gd name="connsiteY18" fmla="*/ 1166812 h 2590800"/>
              <a:gd name="connsiteX19" fmla="*/ 1981200 w 7324725"/>
              <a:gd name="connsiteY19" fmla="*/ 1295400 h 2590800"/>
              <a:gd name="connsiteX20" fmla="*/ 2005012 w 7324725"/>
              <a:gd name="connsiteY20" fmla="*/ 1343025 h 2590800"/>
              <a:gd name="connsiteX21" fmla="*/ 2047875 w 7324725"/>
              <a:gd name="connsiteY21" fmla="*/ 1343025 h 2590800"/>
              <a:gd name="connsiteX22" fmla="*/ 2057400 w 7324725"/>
              <a:gd name="connsiteY22" fmla="*/ 1300162 h 2590800"/>
              <a:gd name="connsiteX23" fmla="*/ 2128837 w 7324725"/>
              <a:gd name="connsiteY23" fmla="*/ 1262062 h 2590800"/>
              <a:gd name="connsiteX24" fmla="*/ 2185987 w 7324725"/>
              <a:gd name="connsiteY24" fmla="*/ 1333500 h 2590800"/>
              <a:gd name="connsiteX25" fmla="*/ 2276475 w 7324725"/>
              <a:gd name="connsiteY25" fmla="*/ 1347787 h 2590800"/>
              <a:gd name="connsiteX26" fmla="*/ 2333625 w 7324725"/>
              <a:gd name="connsiteY26" fmla="*/ 1314450 h 2590800"/>
              <a:gd name="connsiteX27" fmla="*/ 2386012 w 7324725"/>
              <a:gd name="connsiteY27" fmla="*/ 1338262 h 2590800"/>
              <a:gd name="connsiteX28" fmla="*/ 2486025 w 7324725"/>
              <a:gd name="connsiteY28" fmla="*/ 1390650 h 2590800"/>
              <a:gd name="connsiteX29" fmla="*/ 2509837 w 7324725"/>
              <a:gd name="connsiteY29" fmla="*/ 1423987 h 2590800"/>
              <a:gd name="connsiteX30" fmla="*/ 2619375 w 7324725"/>
              <a:gd name="connsiteY30" fmla="*/ 1395412 h 2590800"/>
              <a:gd name="connsiteX31" fmla="*/ 2671762 w 7324725"/>
              <a:gd name="connsiteY31" fmla="*/ 1343025 h 2590800"/>
              <a:gd name="connsiteX32" fmla="*/ 2695575 w 7324725"/>
              <a:gd name="connsiteY32" fmla="*/ 1262062 h 2590800"/>
              <a:gd name="connsiteX33" fmla="*/ 2762250 w 7324725"/>
              <a:gd name="connsiteY33" fmla="*/ 1219200 h 2590800"/>
              <a:gd name="connsiteX34" fmla="*/ 2762250 w 7324725"/>
              <a:gd name="connsiteY34" fmla="*/ 1219200 h 2590800"/>
              <a:gd name="connsiteX35" fmla="*/ 2919412 w 7324725"/>
              <a:gd name="connsiteY35" fmla="*/ 1166812 h 2590800"/>
              <a:gd name="connsiteX36" fmla="*/ 2990850 w 7324725"/>
              <a:gd name="connsiteY36" fmla="*/ 1128712 h 2590800"/>
              <a:gd name="connsiteX37" fmla="*/ 3086100 w 7324725"/>
              <a:gd name="connsiteY37" fmla="*/ 1052512 h 2590800"/>
              <a:gd name="connsiteX38" fmla="*/ 3171825 w 7324725"/>
              <a:gd name="connsiteY38" fmla="*/ 1023937 h 2590800"/>
              <a:gd name="connsiteX39" fmla="*/ 3262312 w 7324725"/>
              <a:gd name="connsiteY39" fmla="*/ 942975 h 2590800"/>
              <a:gd name="connsiteX40" fmla="*/ 3295650 w 7324725"/>
              <a:gd name="connsiteY40" fmla="*/ 923925 h 2590800"/>
              <a:gd name="connsiteX41" fmla="*/ 3352800 w 7324725"/>
              <a:gd name="connsiteY41" fmla="*/ 957262 h 2590800"/>
              <a:gd name="connsiteX42" fmla="*/ 3433762 w 7324725"/>
              <a:gd name="connsiteY42" fmla="*/ 942975 h 2590800"/>
              <a:gd name="connsiteX43" fmla="*/ 3529012 w 7324725"/>
              <a:gd name="connsiteY43" fmla="*/ 904875 h 2590800"/>
              <a:gd name="connsiteX44" fmla="*/ 3662362 w 7324725"/>
              <a:gd name="connsiteY44" fmla="*/ 942975 h 2590800"/>
              <a:gd name="connsiteX45" fmla="*/ 3719512 w 7324725"/>
              <a:gd name="connsiteY45" fmla="*/ 871537 h 2590800"/>
              <a:gd name="connsiteX46" fmla="*/ 3786187 w 7324725"/>
              <a:gd name="connsiteY46" fmla="*/ 895350 h 2590800"/>
              <a:gd name="connsiteX47" fmla="*/ 3857625 w 7324725"/>
              <a:gd name="connsiteY47" fmla="*/ 947738 h 2590800"/>
              <a:gd name="connsiteX48" fmla="*/ 3962399 w 7324725"/>
              <a:gd name="connsiteY48" fmla="*/ 952500 h 2590800"/>
              <a:gd name="connsiteX49" fmla="*/ 4033837 w 7324725"/>
              <a:gd name="connsiteY49" fmla="*/ 1009650 h 2590800"/>
              <a:gd name="connsiteX50" fmla="*/ 4100512 w 7324725"/>
              <a:gd name="connsiteY50" fmla="*/ 1066800 h 2590800"/>
              <a:gd name="connsiteX51" fmla="*/ 4152900 w 7324725"/>
              <a:gd name="connsiteY51" fmla="*/ 1019175 h 2590800"/>
              <a:gd name="connsiteX52" fmla="*/ 4248150 w 7324725"/>
              <a:gd name="connsiteY52" fmla="*/ 1028700 h 2590800"/>
              <a:gd name="connsiteX53" fmla="*/ 4343400 w 7324725"/>
              <a:gd name="connsiteY53" fmla="*/ 1119187 h 2590800"/>
              <a:gd name="connsiteX54" fmla="*/ 4410075 w 7324725"/>
              <a:gd name="connsiteY54" fmla="*/ 1190625 h 2590800"/>
              <a:gd name="connsiteX55" fmla="*/ 4495800 w 7324725"/>
              <a:gd name="connsiteY55" fmla="*/ 1185862 h 2590800"/>
              <a:gd name="connsiteX56" fmla="*/ 4619625 w 7324725"/>
              <a:gd name="connsiteY56" fmla="*/ 1166812 h 2590800"/>
              <a:gd name="connsiteX57" fmla="*/ 4657725 w 7324725"/>
              <a:gd name="connsiteY57" fmla="*/ 1166812 h 2590800"/>
              <a:gd name="connsiteX58" fmla="*/ 4800600 w 7324725"/>
              <a:gd name="connsiteY58" fmla="*/ 1143000 h 2590800"/>
              <a:gd name="connsiteX59" fmla="*/ 4881562 w 7324725"/>
              <a:gd name="connsiteY59" fmla="*/ 1147762 h 2590800"/>
              <a:gd name="connsiteX60" fmla="*/ 4972050 w 7324725"/>
              <a:gd name="connsiteY60" fmla="*/ 1200150 h 2590800"/>
              <a:gd name="connsiteX61" fmla="*/ 5024437 w 7324725"/>
              <a:gd name="connsiteY61" fmla="*/ 1247775 h 2590800"/>
              <a:gd name="connsiteX62" fmla="*/ 5114925 w 7324725"/>
              <a:gd name="connsiteY62" fmla="*/ 1266825 h 2590800"/>
              <a:gd name="connsiteX63" fmla="*/ 5176837 w 7324725"/>
              <a:gd name="connsiteY63" fmla="*/ 1223962 h 2590800"/>
              <a:gd name="connsiteX64" fmla="*/ 5224462 w 7324725"/>
              <a:gd name="connsiteY64" fmla="*/ 1200150 h 2590800"/>
              <a:gd name="connsiteX65" fmla="*/ 5295900 w 7324725"/>
              <a:gd name="connsiteY65" fmla="*/ 1162050 h 2590800"/>
              <a:gd name="connsiteX66" fmla="*/ 5395912 w 7324725"/>
              <a:gd name="connsiteY66" fmla="*/ 1195387 h 2590800"/>
              <a:gd name="connsiteX67" fmla="*/ 5453062 w 7324725"/>
              <a:gd name="connsiteY67" fmla="*/ 1223962 h 2590800"/>
              <a:gd name="connsiteX68" fmla="*/ 5438775 w 7324725"/>
              <a:gd name="connsiteY68" fmla="*/ 1266825 h 2590800"/>
              <a:gd name="connsiteX69" fmla="*/ 5486400 w 7324725"/>
              <a:gd name="connsiteY69" fmla="*/ 1304925 h 2590800"/>
              <a:gd name="connsiteX70" fmla="*/ 5472112 w 7324725"/>
              <a:gd name="connsiteY70" fmla="*/ 1371600 h 2590800"/>
              <a:gd name="connsiteX71" fmla="*/ 5610225 w 7324725"/>
              <a:gd name="connsiteY71" fmla="*/ 1347787 h 2590800"/>
              <a:gd name="connsiteX72" fmla="*/ 5662612 w 7324725"/>
              <a:gd name="connsiteY72" fmla="*/ 1285875 h 2590800"/>
              <a:gd name="connsiteX73" fmla="*/ 5715000 w 7324725"/>
              <a:gd name="connsiteY73" fmla="*/ 1262062 h 2590800"/>
              <a:gd name="connsiteX74" fmla="*/ 5805487 w 7324725"/>
              <a:gd name="connsiteY74" fmla="*/ 1266825 h 2590800"/>
              <a:gd name="connsiteX75" fmla="*/ 5862637 w 7324725"/>
              <a:gd name="connsiteY75" fmla="*/ 1319212 h 2590800"/>
              <a:gd name="connsiteX76" fmla="*/ 5934075 w 7324725"/>
              <a:gd name="connsiteY76" fmla="*/ 1357312 h 2590800"/>
              <a:gd name="connsiteX77" fmla="*/ 5981700 w 7324725"/>
              <a:gd name="connsiteY77" fmla="*/ 1347787 h 2590800"/>
              <a:gd name="connsiteX78" fmla="*/ 6086475 w 7324725"/>
              <a:gd name="connsiteY78" fmla="*/ 1314450 h 2590800"/>
              <a:gd name="connsiteX79" fmla="*/ 6205537 w 7324725"/>
              <a:gd name="connsiteY79" fmla="*/ 1304925 h 2590800"/>
              <a:gd name="connsiteX80" fmla="*/ 6262687 w 7324725"/>
              <a:gd name="connsiteY80" fmla="*/ 1300162 h 2590800"/>
              <a:gd name="connsiteX81" fmla="*/ 6372225 w 7324725"/>
              <a:gd name="connsiteY81" fmla="*/ 1343025 h 2590800"/>
              <a:gd name="connsiteX82" fmla="*/ 6410325 w 7324725"/>
              <a:gd name="connsiteY82" fmla="*/ 1281112 h 2590800"/>
              <a:gd name="connsiteX83" fmla="*/ 6505575 w 7324725"/>
              <a:gd name="connsiteY83" fmla="*/ 1243012 h 2590800"/>
              <a:gd name="connsiteX84" fmla="*/ 6553200 w 7324725"/>
              <a:gd name="connsiteY84" fmla="*/ 1219200 h 2590800"/>
              <a:gd name="connsiteX85" fmla="*/ 6824662 w 7324725"/>
              <a:gd name="connsiteY85" fmla="*/ 1271587 h 2590800"/>
              <a:gd name="connsiteX86" fmla="*/ 7015162 w 7324725"/>
              <a:gd name="connsiteY86" fmla="*/ 1243012 h 2590800"/>
              <a:gd name="connsiteX87" fmla="*/ 7310437 w 7324725"/>
              <a:gd name="connsiteY87" fmla="*/ 1247775 h 2590800"/>
              <a:gd name="connsiteX88" fmla="*/ 7324725 w 7324725"/>
              <a:gd name="connsiteY88" fmla="*/ 2590800 h 2590800"/>
              <a:gd name="connsiteX89" fmla="*/ 0 w 7324725"/>
              <a:gd name="connsiteY8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1038225 w 7324725"/>
              <a:gd name="connsiteY13" fmla="*/ 328612 h 2590800"/>
              <a:gd name="connsiteX14" fmla="*/ 1023937 w 7324725"/>
              <a:gd name="connsiteY14" fmla="*/ 847725 h 2590800"/>
              <a:gd name="connsiteX15" fmla="*/ 1190625 w 7324725"/>
              <a:gd name="connsiteY15" fmla="*/ 766762 h 2590800"/>
              <a:gd name="connsiteX16" fmla="*/ 1376362 w 7324725"/>
              <a:gd name="connsiteY16" fmla="*/ 757237 h 2590800"/>
              <a:gd name="connsiteX17" fmla="*/ 1543050 w 7324725"/>
              <a:gd name="connsiteY17" fmla="*/ 752475 h 2590800"/>
              <a:gd name="connsiteX18" fmla="*/ 1752600 w 7324725"/>
              <a:gd name="connsiteY18" fmla="*/ 1004887 h 2590800"/>
              <a:gd name="connsiteX19" fmla="*/ 1762125 w 7324725"/>
              <a:gd name="connsiteY19" fmla="*/ 1166812 h 2590800"/>
              <a:gd name="connsiteX20" fmla="*/ 1981200 w 7324725"/>
              <a:gd name="connsiteY20" fmla="*/ 1295400 h 2590800"/>
              <a:gd name="connsiteX21" fmla="*/ 2005012 w 7324725"/>
              <a:gd name="connsiteY21" fmla="*/ 1343025 h 2590800"/>
              <a:gd name="connsiteX22" fmla="*/ 2047875 w 7324725"/>
              <a:gd name="connsiteY22" fmla="*/ 1343025 h 2590800"/>
              <a:gd name="connsiteX23" fmla="*/ 2057400 w 7324725"/>
              <a:gd name="connsiteY23" fmla="*/ 1300162 h 2590800"/>
              <a:gd name="connsiteX24" fmla="*/ 2128837 w 7324725"/>
              <a:gd name="connsiteY24" fmla="*/ 1262062 h 2590800"/>
              <a:gd name="connsiteX25" fmla="*/ 2185987 w 7324725"/>
              <a:gd name="connsiteY25" fmla="*/ 1333500 h 2590800"/>
              <a:gd name="connsiteX26" fmla="*/ 2276475 w 7324725"/>
              <a:gd name="connsiteY26" fmla="*/ 1347787 h 2590800"/>
              <a:gd name="connsiteX27" fmla="*/ 2333625 w 7324725"/>
              <a:gd name="connsiteY27" fmla="*/ 1314450 h 2590800"/>
              <a:gd name="connsiteX28" fmla="*/ 2386012 w 7324725"/>
              <a:gd name="connsiteY28" fmla="*/ 1338262 h 2590800"/>
              <a:gd name="connsiteX29" fmla="*/ 2486025 w 7324725"/>
              <a:gd name="connsiteY29" fmla="*/ 1390650 h 2590800"/>
              <a:gd name="connsiteX30" fmla="*/ 2509837 w 7324725"/>
              <a:gd name="connsiteY30" fmla="*/ 1423987 h 2590800"/>
              <a:gd name="connsiteX31" fmla="*/ 2619375 w 7324725"/>
              <a:gd name="connsiteY31" fmla="*/ 1395412 h 2590800"/>
              <a:gd name="connsiteX32" fmla="*/ 2671762 w 7324725"/>
              <a:gd name="connsiteY32" fmla="*/ 1343025 h 2590800"/>
              <a:gd name="connsiteX33" fmla="*/ 2695575 w 7324725"/>
              <a:gd name="connsiteY33" fmla="*/ 1262062 h 2590800"/>
              <a:gd name="connsiteX34" fmla="*/ 2762250 w 7324725"/>
              <a:gd name="connsiteY34" fmla="*/ 1219200 h 2590800"/>
              <a:gd name="connsiteX35" fmla="*/ 2762250 w 7324725"/>
              <a:gd name="connsiteY35" fmla="*/ 1219200 h 2590800"/>
              <a:gd name="connsiteX36" fmla="*/ 2919412 w 7324725"/>
              <a:gd name="connsiteY36" fmla="*/ 1166812 h 2590800"/>
              <a:gd name="connsiteX37" fmla="*/ 2990850 w 7324725"/>
              <a:gd name="connsiteY37" fmla="*/ 1128712 h 2590800"/>
              <a:gd name="connsiteX38" fmla="*/ 3086100 w 7324725"/>
              <a:gd name="connsiteY38" fmla="*/ 1052512 h 2590800"/>
              <a:gd name="connsiteX39" fmla="*/ 3171825 w 7324725"/>
              <a:gd name="connsiteY39" fmla="*/ 1023937 h 2590800"/>
              <a:gd name="connsiteX40" fmla="*/ 3262312 w 7324725"/>
              <a:gd name="connsiteY40" fmla="*/ 942975 h 2590800"/>
              <a:gd name="connsiteX41" fmla="*/ 3295650 w 7324725"/>
              <a:gd name="connsiteY41" fmla="*/ 923925 h 2590800"/>
              <a:gd name="connsiteX42" fmla="*/ 3352800 w 7324725"/>
              <a:gd name="connsiteY42" fmla="*/ 957262 h 2590800"/>
              <a:gd name="connsiteX43" fmla="*/ 3433762 w 7324725"/>
              <a:gd name="connsiteY43" fmla="*/ 942975 h 2590800"/>
              <a:gd name="connsiteX44" fmla="*/ 3529012 w 7324725"/>
              <a:gd name="connsiteY44" fmla="*/ 904875 h 2590800"/>
              <a:gd name="connsiteX45" fmla="*/ 3662362 w 7324725"/>
              <a:gd name="connsiteY45" fmla="*/ 942975 h 2590800"/>
              <a:gd name="connsiteX46" fmla="*/ 3719512 w 7324725"/>
              <a:gd name="connsiteY46" fmla="*/ 871537 h 2590800"/>
              <a:gd name="connsiteX47" fmla="*/ 3786187 w 7324725"/>
              <a:gd name="connsiteY47" fmla="*/ 895350 h 2590800"/>
              <a:gd name="connsiteX48" fmla="*/ 3857625 w 7324725"/>
              <a:gd name="connsiteY48" fmla="*/ 947738 h 2590800"/>
              <a:gd name="connsiteX49" fmla="*/ 3962399 w 7324725"/>
              <a:gd name="connsiteY49" fmla="*/ 952500 h 2590800"/>
              <a:gd name="connsiteX50" fmla="*/ 4033837 w 7324725"/>
              <a:gd name="connsiteY50" fmla="*/ 1009650 h 2590800"/>
              <a:gd name="connsiteX51" fmla="*/ 4100512 w 7324725"/>
              <a:gd name="connsiteY51" fmla="*/ 1066800 h 2590800"/>
              <a:gd name="connsiteX52" fmla="*/ 4152900 w 7324725"/>
              <a:gd name="connsiteY52" fmla="*/ 1019175 h 2590800"/>
              <a:gd name="connsiteX53" fmla="*/ 4248150 w 7324725"/>
              <a:gd name="connsiteY53" fmla="*/ 1028700 h 2590800"/>
              <a:gd name="connsiteX54" fmla="*/ 4343400 w 7324725"/>
              <a:gd name="connsiteY54" fmla="*/ 1119187 h 2590800"/>
              <a:gd name="connsiteX55" fmla="*/ 4410075 w 7324725"/>
              <a:gd name="connsiteY55" fmla="*/ 1190625 h 2590800"/>
              <a:gd name="connsiteX56" fmla="*/ 4495800 w 7324725"/>
              <a:gd name="connsiteY56" fmla="*/ 1185862 h 2590800"/>
              <a:gd name="connsiteX57" fmla="*/ 4619625 w 7324725"/>
              <a:gd name="connsiteY57" fmla="*/ 1166812 h 2590800"/>
              <a:gd name="connsiteX58" fmla="*/ 4657725 w 7324725"/>
              <a:gd name="connsiteY58" fmla="*/ 1166812 h 2590800"/>
              <a:gd name="connsiteX59" fmla="*/ 4800600 w 7324725"/>
              <a:gd name="connsiteY59" fmla="*/ 1143000 h 2590800"/>
              <a:gd name="connsiteX60" fmla="*/ 4881562 w 7324725"/>
              <a:gd name="connsiteY60" fmla="*/ 1147762 h 2590800"/>
              <a:gd name="connsiteX61" fmla="*/ 4972050 w 7324725"/>
              <a:gd name="connsiteY61" fmla="*/ 1200150 h 2590800"/>
              <a:gd name="connsiteX62" fmla="*/ 5024437 w 7324725"/>
              <a:gd name="connsiteY62" fmla="*/ 1247775 h 2590800"/>
              <a:gd name="connsiteX63" fmla="*/ 5114925 w 7324725"/>
              <a:gd name="connsiteY63" fmla="*/ 1266825 h 2590800"/>
              <a:gd name="connsiteX64" fmla="*/ 5176837 w 7324725"/>
              <a:gd name="connsiteY64" fmla="*/ 1223962 h 2590800"/>
              <a:gd name="connsiteX65" fmla="*/ 5224462 w 7324725"/>
              <a:gd name="connsiteY65" fmla="*/ 1200150 h 2590800"/>
              <a:gd name="connsiteX66" fmla="*/ 5295900 w 7324725"/>
              <a:gd name="connsiteY66" fmla="*/ 1162050 h 2590800"/>
              <a:gd name="connsiteX67" fmla="*/ 5395912 w 7324725"/>
              <a:gd name="connsiteY67" fmla="*/ 1195387 h 2590800"/>
              <a:gd name="connsiteX68" fmla="*/ 5453062 w 7324725"/>
              <a:gd name="connsiteY68" fmla="*/ 1223962 h 2590800"/>
              <a:gd name="connsiteX69" fmla="*/ 5438775 w 7324725"/>
              <a:gd name="connsiteY69" fmla="*/ 1266825 h 2590800"/>
              <a:gd name="connsiteX70" fmla="*/ 5486400 w 7324725"/>
              <a:gd name="connsiteY70" fmla="*/ 1304925 h 2590800"/>
              <a:gd name="connsiteX71" fmla="*/ 5472112 w 7324725"/>
              <a:gd name="connsiteY71" fmla="*/ 1371600 h 2590800"/>
              <a:gd name="connsiteX72" fmla="*/ 5610225 w 7324725"/>
              <a:gd name="connsiteY72" fmla="*/ 1347787 h 2590800"/>
              <a:gd name="connsiteX73" fmla="*/ 5662612 w 7324725"/>
              <a:gd name="connsiteY73" fmla="*/ 1285875 h 2590800"/>
              <a:gd name="connsiteX74" fmla="*/ 5715000 w 7324725"/>
              <a:gd name="connsiteY74" fmla="*/ 1262062 h 2590800"/>
              <a:gd name="connsiteX75" fmla="*/ 5805487 w 7324725"/>
              <a:gd name="connsiteY75" fmla="*/ 1266825 h 2590800"/>
              <a:gd name="connsiteX76" fmla="*/ 5862637 w 7324725"/>
              <a:gd name="connsiteY76" fmla="*/ 1319212 h 2590800"/>
              <a:gd name="connsiteX77" fmla="*/ 5934075 w 7324725"/>
              <a:gd name="connsiteY77" fmla="*/ 1357312 h 2590800"/>
              <a:gd name="connsiteX78" fmla="*/ 5981700 w 7324725"/>
              <a:gd name="connsiteY78" fmla="*/ 1347787 h 2590800"/>
              <a:gd name="connsiteX79" fmla="*/ 6086475 w 7324725"/>
              <a:gd name="connsiteY79" fmla="*/ 1314450 h 2590800"/>
              <a:gd name="connsiteX80" fmla="*/ 6205537 w 7324725"/>
              <a:gd name="connsiteY80" fmla="*/ 1304925 h 2590800"/>
              <a:gd name="connsiteX81" fmla="*/ 6262687 w 7324725"/>
              <a:gd name="connsiteY81" fmla="*/ 1300162 h 2590800"/>
              <a:gd name="connsiteX82" fmla="*/ 6372225 w 7324725"/>
              <a:gd name="connsiteY82" fmla="*/ 1343025 h 2590800"/>
              <a:gd name="connsiteX83" fmla="*/ 6410325 w 7324725"/>
              <a:gd name="connsiteY83" fmla="*/ 1281112 h 2590800"/>
              <a:gd name="connsiteX84" fmla="*/ 6505575 w 7324725"/>
              <a:gd name="connsiteY84" fmla="*/ 1243012 h 2590800"/>
              <a:gd name="connsiteX85" fmla="*/ 6553200 w 7324725"/>
              <a:gd name="connsiteY85" fmla="*/ 1219200 h 2590800"/>
              <a:gd name="connsiteX86" fmla="*/ 6824662 w 7324725"/>
              <a:gd name="connsiteY86" fmla="*/ 1271587 h 2590800"/>
              <a:gd name="connsiteX87" fmla="*/ 7015162 w 7324725"/>
              <a:gd name="connsiteY87" fmla="*/ 1243012 h 2590800"/>
              <a:gd name="connsiteX88" fmla="*/ 7310437 w 7324725"/>
              <a:gd name="connsiteY88" fmla="*/ 1247775 h 2590800"/>
              <a:gd name="connsiteX89" fmla="*/ 7324725 w 7324725"/>
              <a:gd name="connsiteY89" fmla="*/ 2590800 h 2590800"/>
              <a:gd name="connsiteX90" fmla="*/ 0 w 7324725"/>
              <a:gd name="connsiteY90"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90625 w 7324725"/>
              <a:gd name="connsiteY16" fmla="*/ 766762 h 2590800"/>
              <a:gd name="connsiteX17" fmla="*/ 1376362 w 7324725"/>
              <a:gd name="connsiteY17" fmla="*/ 757237 h 2590800"/>
              <a:gd name="connsiteX18" fmla="*/ 1543050 w 7324725"/>
              <a:gd name="connsiteY18" fmla="*/ 752475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90625 w 7324725"/>
              <a:gd name="connsiteY16" fmla="*/ 766762 h 2590800"/>
              <a:gd name="connsiteX17" fmla="*/ 1376362 w 7324725"/>
              <a:gd name="connsiteY17" fmla="*/ 757237 h 2590800"/>
              <a:gd name="connsiteX18" fmla="*/ 1538472 w 7324725"/>
              <a:gd name="connsiteY18" fmla="*/ 776944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93677 w 7324725"/>
              <a:gd name="connsiteY16" fmla="*/ 784034 h 2590800"/>
              <a:gd name="connsiteX17" fmla="*/ 1376362 w 7324725"/>
              <a:gd name="connsiteY17" fmla="*/ 757237 h 2590800"/>
              <a:gd name="connsiteX18" fmla="*/ 1538472 w 7324725"/>
              <a:gd name="connsiteY18" fmla="*/ 776944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93677 w 7324725"/>
              <a:gd name="connsiteY16" fmla="*/ 784034 h 2590800"/>
              <a:gd name="connsiteX17" fmla="*/ 1376362 w 7324725"/>
              <a:gd name="connsiteY17" fmla="*/ 757237 h 2590800"/>
              <a:gd name="connsiteX18" fmla="*/ 1538472 w 7324725"/>
              <a:gd name="connsiteY18" fmla="*/ 776944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38472 w 7324725"/>
              <a:gd name="connsiteY18" fmla="*/ 776944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38472 w 7324725"/>
              <a:gd name="connsiteY18" fmla="*/ 776944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52600 w 7324725"/>
              <a:gd name="connsiteY19" fmla="*/ 1004887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62125 w 7324725"/>
              <a:gd name="connsiteY20" fmla="*/ 1166812 h 2590800"/>
              <a:gd name="connsiteX21" fmla="*/ 1981200 w 7324725"/>
              <a:gd name="connsiteY21" fmla="*/ 1295400 h 2590800"/>
              <a:gd name="connsiteX22" fmla="*/ 2005012 w 7324725"/>
              <a:gd name="connsiteY22" fmla="*/ 1343025 h 2590800"/>
              <a:gd name="connsiteX23" fmla="*/ 2047875 w 7324725"/>
              <a:gd name="connsiteY23" fmla="*/ 1343025 h 2590800"/>
              <a:gd name="connsiteX24" fmla="*/ 2057400 w 7324725"/>
              <a:gd name="connsiteY24" fmla="*/ 1300162 h 2590800"/>
              <a:gd name="connsiteX25" fmla="*/ 2128837 w 7324725"/>
              <a:gd name="connsiteY25" fmla="*/ 1262062 h 2590800"/>
              <a:gd name="connsiteX26" fmla="*/ 2185987 w 7324725"/>
              <a:gd name="connsiteY26" fmla="*/ 1333500 h 2590800"/>
              <a:gd name="connsiteX27" fmla="*/ 2276475 w 7324725"/>
              <a:gd name="connsiteY27" fmla="*/ 1347787 h 2590800"/>
              <a:gd name="connsiteX28" fmla="*/ 2333625 w 7324725"/>
              <a:gd name="connsiteY28" fmla="*/ 1314450 h 2590800"/>
              <a:gd name="connsiteX29" fmla="*/ 2386012 w 7324725"/>
              <a:gd name="connsiteY29" fmla="*/ 1338262 h 2590800"/>
              <a:gd name="connsiteX30" fmla="*/ 2486025 w 7324725"/>
              <a:gd name="connsiteY30" fmla="*/ 1390650 h 2590800"/>
              <a:gd name="connsiteX31" fmla="*/ 2509837 w 7324725"/>
              <a:gd name="connsiteY31" fmla="*/ 1423987 h 2590800"/>
              <a:gd name="connsiteX32" fmla="*/ 2619375 w 7324725"/>
              <a:gd name="connsiteY32" fmla="*/ 1395412 h 2590800"/>
              <a:gd name="connsiteX33" fmla="*/ 2671762 w 7324725"/>
              <a:gd name="connsiteY33" fmla="*/ 1343025 h 2590800"/>
              <a:gd name="connsiteX34" fmla="*/ 2695575 w 7324725"/>
              <a:gd name="connsiteY34" fmla="*/ 1262062 h 2590800"/>
              <a:gd name="connsiteX35" fmla="*/ 2762250 w 7324725"/>
              <a:gd name="connsiteY35" fmla="*/ 1219200 h 2590800"/>
              <a:gd name="connsiteX36" fmla="*/ 2762250 w 7324725"/>
              <a:gd name="connsiteY36" fmla="*/ 1219200 h 2590800"/>
              <a:gd name="connsiteX37" fmla="*/ 2919412 w 7324725"/>
              <a:gd name="connsiteY37" fmla="*/ 1166812 h 2590800"/>
              <a:gd name="connsiteX38" fmla="*/ 2990850 w 7324725"/>
              <a:gd name="connsiteY38" fmla="*/ 1128712 h 2590800"/>
              <a:gd name="connsiteX39" fmla="*/ 3086100 w 7324725"/>
              <a:gd name="connsiteY39" fmla="*/ 1052512 h 2590800"/>
              <a:gd name="connsiteX40" fmla="*/ 3171825 w 7324725"/>
              <a:gd name="connsiteY40" fmla="*/ 1023937 h 2590800"/>
              <a:gd name="connsiteX41" fmla="*/ 3262312 w 7324725"/>
              <a:gd name="connsiteY41" fmla="*/ 942975 h 2590800"/>
              <a:gd name="connsiteX42" fmla="*/ 3295650 w 7324725"/>
              <a:gd name="connsiteY42" fmla="*/ 923925 h 2590800"/>
              <a:gd name="connsiteX43" fmla="*/ 3352800 w 7324725"/>
              <a:gd name="connsiteY43" fmla="*/ 957262 h 2590800"/>
              <a:gd name="connsiteX44" fmla="*/ 3433762 w 7324725"/>
              <a:gd name="connsiteY44" fmla="*/ 942975 h 2590800"/>
              <a:gd name="connsiteX45" fmla="*/ 3529012 w 7324725"/>
              <a:gd name="connsiteY45" fmla="*/ 904875 h 2590800"/>
              <a:gd name="connsiteX46" fmla="*/ 3662362 w 7324725"/>
              <a:gd name="connsiteY46" fmla="*/ 942975 h 2590800"/>
              <a:gd name="connsiteX47" fmla="*/ 3719512 w 7324725"/>
              <a:gd name="connsiteY47" fmla="*/ 871537 h 2590800"/>
              <a:gd name="connsiteX48" fmla="*/ 3786187 w 7324725"/>
              <a:gd name="connsiteY48" fmla="*/ 895350 h 2590800"/>
              <a:gd name="connsiteX49" fmla="*/ 3857625 w 7324725"/>
              <a:gd name="connsiteY49" fmla="*/ 947738 h 2590800"/>
              <a:gd name="connsiteX50" fmla="*/ 3962399 w 7324725"/>
              <a:gd name="connsiteY50" fmla="*/ 952500 h 2590800"/>
              <a:gd name="connsiteX51" fmla="*/ 4033837 w 7324725"/>
              <a:gd name="connsiteY51" fmla="*/ 1009650 h 2590800"/>
              <a:gd name="connsiteX52" fmla="*/ 4100512 w 7324725"/>
              <a:gd name="connsiteY52" fmla="*/ 1066800 h 2590800"/>
              <a:gd name="connsiteX53" fmla="*/ 4152900 w 7324725"/>
              <a:gd name="connsiteY53" fmla="*/ 1019175 h 2590800"/>
              <a:gd name="connsiteX54" fmla="*/ 4248150 w 7324725"/>
              <a:gd name="connsiteY54" fmla="*/ 1028700 h 2590800"/>
              <a:gd name="connsiteX55" fmla="*/ 4343400 w 7324725"/>
              <a:gd name="connsiteY55" fmla="*/ 1119187 h 2590800"/>
              <a:gd name="connsiteX56" fmla="*/ 4410075 w 7324725"/>
              <a:gd name="connsiteY56" fmla="*/ 1190625 h 2590800"/>
              <a:gd name="connsiteX57" fmla="*/ 4495800 w 7324725"/>
              <a:gd name="connsiteY57" fmla="*/ 1185862 h 2590800"/>
              <a:gd name="connsiteX58" fmla="*/ 4619625 w 7324725"/>
              <a:gd name="connsiteY58" fmla="*/ 1166812 h 2590800"/>
              <a:gd name="connsiteX59" fmla="*/ 4657725 w 7324725"/>
              <a:gd name="connsiteY59" fmla="*/ 1166812 h 2590800"/>
              <a:gd name="connsiteX60" fmla="*/ 4800600 w 7324725"/>
              <a:gd name="connsiteY60" fmla="*/ 1143000 h 2590800"/>
              <a:gd name="connsiteX61" fmla="*/ 4881562 w 7324725"/>
              <a:gd name="connsiteY61" fmla="*/ 1147762 h 2590800"/>
              <a:gd name="connsiteX62" fmla="*/ 4972050 w 7324725"/>
              <a:gd name="connsiteY62" fmla="*/ 1200150 h 2590800"/>
              <a:gd name="connsiteX63" fmla="*/ 5024437 w 7324725"/>
              <a:gd name="connsiteY63" fmla="*/ 1247775 h 2590800"/>
              <a:gd name="connsiteX64" fmla="*/ 5114925 w 7324725"/>
              <a:gd name="connsiteY64" fmla="*/ 1266825 h 2590800"/>
              <a:gd name="connsiteX65" fmla="*/ 5176837 w 7324725"/>
              <a:gd name="connsiteY65" fmla="*/ 1223962 h 2590800"/>
              <a:gd name="connsiteX66" fmla="*/ 5224462 w 7324725"/>
              <a:gd name="connsiteY66" fmla="*/ 1200150 h 2590800"/>
              <a:gd name="connsiteX67" fmla="*/ 5295900 w 7324725"/>
              <a:gd name="connsiteY67" fmla="*/ 1162050 h 2590800"/>
              <a:gd name="connsiteX68" fmla="*/ 5395912 w 7324725"/>
              <a:gd name="connsiteY68" fmla="*/ 1195387 h 2590800"/>
              <a:gd name="connsiteX69" fmla="*/ 5453062 w 7324725"/>
              <a:gd name="connsiteY69" fmla="*/ 1223962 h 2590800"/>
              <a:gd name="connsiteX70" fmla="*/ 5438775 w 7324725"/>
              <a:gd name="connsiteY70" fmla="*/ 1266825 h 2590800"/>
              <a:gd name="connsiteX71" fmla="*/ 5486400 w 7324725"/>
              <a:gd name="connsiteY71" fmla="*/ 1304925 h 2590800"/>
              <a:gd name="connsiteX72" fmla="*/ 5472112 w 7324725"/>
              <a:gd name="connsiteY72" fmla="*/ 1371600 h 2590800"/>
              <a:gd name="connsiteX73" fmla="*/ 5610225 w 7324725"/>
              <a:gd name="connsiteY73" fmla="*/ 1347787 h 2590800"/>
              <a:gd name="connsiteX74" fmla="*/ 5662612 w 7324725"/>
              <a:gd name="connsiteY74" fmla="*/ 1285875 h 2590800"/>
              <a:gd name="connsiteX75" fmla="*/ 5715000 w 7324725"/>
              <a:gd name="connsiteY75" fmla="*/ 1262062 h 2590800"/>
              <a:gd name="connsiteX76" fmla="*/ 5805487 w 7324725"/>
              <a:gd name="connsiteY76" fmla="*/ 1266825 h 2590800"/>
              <a:gd name="connsiteX77" fmla="*/ 5862637 w 7324725"/>
              <a:gd name="connsiteY77" fmla="*/ 1319212 h 2590800"/>
              <a:gd name="connsiteX78" fmla="*/ 5934075 w 7324725"/>
              <a:gd name="connsiteY78" fmla="*/ 1357312 h 2590800"/>
              <a:gd name="connsiteX79" fmla="*/ 5981700 w 7324725"/>
              <a:gd name="connsiteY79" fmla="*/ 1347787 h 2590800"/>
              <a:gd name="connsiteX80" fmla="*/ 6086475 w 7324725"/>
              <a:gd name="connsiteY80" fmla="*/ 1314450 h 2590800"/>
              <a:gd name="connsiteX81" fmla="*/ 6205537 w 7324725"/>
              <a:gd name="connsiteY81" fmla="*/ 1304925 h 2590800"/>
              <a:gd name="connsiteX82" fmla="*/ 6262687 w 7324725"/>
              <a:gd name="connsiteY82" fmla="*/ 1300162 h 2590800"/>
              <a:gd name="connsiteX83" fmla="*/ 6372225 w 7324725"/>
              <a:gd name="connsiteY83" fmla="*/ 1343025 h 2590800"/>
              <a:gd name="connsiteX84" fmla="*/ 6410325 w 7324725"/>
              <a:gd name="connsiteY84" fmla="*/ 1281112 h 2590800"/>
              <a:gd name="connsiteX85" fmla="*/ 6505575 w 7324725"/>
              <a:gd name="connsiteY85" fmla="*/ 1243012 h 2590800"/>
              <a:gd name="connsiteX86" fmla="*/ 6553200 w 7324725"/>
              <a:gd name="connsiteY86" fmla="*/ 1219200 h 2590800"/>
              <a:gd name="connsiteX87" fmla="*/ 6824662 w 7324725"/>
              <a:gd name="connsiteY87" fmla="*/ 1271587 h 2590800"/>
              <a:gd name="connsiteX88" fmla="*/ 7015162 w 7324725"/>
              <a:gd name="connsiteY88" fmla="*/ 1243012 h 2590800"/>
              <a:gd name="connsiteX89" fmla="*/ 7310437 w 7324725"/>
              <a:gd name="connsiteY89" fmla="*/ 1247775 h 2590800"/>
              <a:gd name="connsiteX90" fmla="*/ 7324725 w 7324725"/>
              <a:gd name="connsiteY90" fmla="*/ 2590800 h 2590800"/>
              <a:gd name="connsiteX91" fmla="*/ 0 w 7324725"/>
              <a:gd name="connsiteY91"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44200 w 7324725"/>
              <a:gd name="connsiteY20" fmla="*/ 1067985 h 2590800"/>
              <a:gd name="connsiteX21" fmla="*/ 1762125 w 7324725"/>
              <a:gd name="connsiteY21" fmla="*/ 1166812 h 2590800"/>
              <a:gd name="connsiteX22" fmla="*/ 1981200 w 7324725"/>
              <a:gd name="connsiteY22" fmla="*/ 1295400 h 2590800"/>
              <a:gd name="connsiteX23" fmla="*/ 2005012 w 7324725"/>
              <a:gd name="connsiteY23" fmla="*/ 1343025 h 2590800"/>
              <a:gd name="connsiteX24" fmla="*/ 2047875 w 7324725"/>
              <a:gd name="connsiteY24" fmla="*/ 1343025 h 2590800"/>
              <a:gd name="connsiteX25" fmla="*/ 2057400 w 7324725"/>
              <a:gd name="connsiteY25" fmla="*/ 1300162 h 2590800"/>
              <a:gd name="connsiteX26" fmla="*/ 2128837 w 7324725"/>
              <a:gd name="connsiteY26" fmla="*/ 1262062 h 2590800"/>
              <a:gd name="connsiteX27" fmla="*/ 2185987 w 7324725"/>
              <a:gd name="connsiteY27" fmla="*/ 1333500 h 2590800"/>
              <a:gd name="connsiteX28" fmla="*/ 2276475 w 7324725"/>
              <a:gd name="connsiteY28" fmla="*/ 1347787 h 2590800"/>
              <a:gd name="connsiteX29" fmla="*/ 2333625 w 7324725"/>
              <a:gd name="connsiteY29" fmla="*/ 1314450 h 2590800"/>
              <a:gd name="connsiteX30" fmla="*/ 2386012 w 7324725"/>
              <a:gd name="connsiteY30" fmla="*/ 1338262 h 2590800"/>
              <a:gd name="connsiteX31" fmla="*/ 2486025 w 7324725"/>
              <a:gd name="connsiteY31" fmla="*/ 1390650 h 2590800"/>
              <a:gd name="connsiteX32" fmla="*/ 2509837 w 7324725"/>
              <a:gd name="connsiteY32" fmla="*/ 1423987 h 2590800"/>
              <a:gd name="connsiteX33" fmla="*/ 2619375 w 7324725"/>
              <a:gd name="connsiteY33" fmla="*/ 1395412 h 2590800"/>
              <a:gd name="connsiteX34" fmla="*/ 2671762 w 7324725"/>
              <a:gd name="connsiteY34" fmla="*/ 1343025 h 2590800"/>
              <a:gd name="connsiteX35" fmla="*/ 2695575 w 7324725"/>
              <a:gd name="connsiteY35" fmla="*/ 1262062 h 2590800"/>
              <a:gd name="connsiteX36" fmla="*/ 2762250 w 7324725"/>
              <a:gd name="connsiteY36" fmla="*/ 1219200 h 2590800"/>
              <a:gd name="connsiteX37" fmla="*/ 2762250 w 7324725"/>
              <a:gd name="connsiteY37" fmla="*/ 1219200 h 2590800"/>
              <a:gd name="connsiteX38" fmla="*/ 2919412 w 7324725"/>
              <a:gd name="connsiteY38" fmla="*/ 1166812 h 2590800"/>
              <a:gd name="connsiteX39" fmla="*/ 2990850 w 7324725"/>
              <a:gd name="connsiteY39" fmla="*/ 1128712 h 2590800"/>
              <a:gd name="connsiteX40" fmla="*/ 3086100 w 7324725"/>
              <a:gd name="connsiteY40" fmla="*/ 1052512 h 2590800"/>
              <a:gd name="connsiteX41" fmla="*/ 3171825 w 7324725"/>
              <a:gd name="connsiteY41" fmla="*/ 1023937 h 2590800"/>
              <a:gd name="connsiteX42" fmla="*/ 3262312 w 7324725"/>
              <a:gd name="connsiteY42" fmla="*/ 942975 h 2590800"/>
              <a:gd name="connsiteX43" fmla="*/ 3295650 w 7324725"/>
              <a:gd name="connsiteY43" fmla="*/ 923925 h 2590800"/>
              <a:gd name="connsiteX44" fmla="*/ 3352800 w 7324725"/>
              <a:gd name="connsiteY44" fmla="*/ 957262 h 2590800"/>
              <a:gd name="connsiteX45" fmla="*/ 3433762 w 7324725"/>
              <a:gd name="connsiteY45" fmla="*/ 942975 h 2590800"/>
              <a:gd name="connsiteX46" fmla="*/ 3529012 w 7324725"/>
              <a:gd name="connsiteY46" fmla="*/ 904875 h 2590800"/>
              <a:gd name="connsiteX47" fmla="*/ 3662362 w 7324725"/>
              <a:gd name="connsiteY47" fmla="*/ 942975 h 2590800"/>
              <a:gd name="connsiteX48" fmla="*/ 3719512 w 7324725"/>
              <a:gd name="connsiteY48" fmla="*/ 871537 h 2590800"/>
              <a:gd name="connsiteX49" fmla="*/ 3786187 w 7324725"/>
              <a:gd name="connsiteY49" fmla="*/ 895350 h 2590800"/>
              <a:gd name="connsiteX50" fmla="*/ 3857625 w 7324725"/>
              <a:gd name="connsiteY50" fmla="*/ 947738 h 2590800"/>
              <a:gd name="connsiteX51" fmla="*/ 3962399 w 7324725"/>
              <a:gd name="connsiteY51" fmla="*/ 952500 h 2590800"/>
              <a:gd name="connsiteX52" fmla="*/ 4033837 w 7324725"/>
              <a:gd name="connsiteY52" fmla="*/ 1009650 h 2590800"/>
              <a:gd name="connsiteX53" fmla="*/ 4100512 w 7324725"/>
              <a:gd name="connsiteY53" fmla="*/ 1066800 h 2590800"/>
              <a:gd name="connsiteX54" fmla="*/ 4152900 w 7324725"/>
              <a:gd name="connsiteY54" fmla="*/ 1019175 h 2590800"/>
              <a:gd name="connsiteX55" fmla="*/ 4248150 w 7324725"/>
              <a:gd name="connsiteY55" fmla="*/ 1028700 h 2590800"/>
              <a:gd name="connsiteX56" fmla="*/ 4343400 w 7324725"/>
              <a:gd name="connsiteY56" fmla="*/ 1119187 h 2590800"/>
              <a:gd name="connsiteX57" fmla="*/ 4410075 w 7324725"/>
              <a:gd name="connsiteY57" fmla="*/ 1190625 h 2590800"/>
              <a:gd name="connsiteX58" fmla="*/ 4495800 w 7324725"/>
              <a:gd name="connsiteY58" fmla="*/ 1185862 h 2590800"/>
              <a:gd name="connsiteX59" fmla="*/ 4619625 w 7324725"/>
              <a:gd name="connsiteY59" fmla="*/ 1166812 h 2590800"/>
              <a:gd name="connsiteX60" fmla="*/ 4657725 w 7324725"/>
              <a:gd name="connsiteY60" fmla="*/ 1166812 h 2590800"/>
              <a:gd name="connsiteX61" fmla="*/ 4800600 w 7324725"/>
              <a:gd name="connsiteY61" fmla="*/ 1143000 h 2590800"/>
              <a:gd name="connsiteX62" fmla="*/ 4881562 w 7324725"/>
              <a:gd name="connsiteY62" fmla="*/ 1147762 h 2590800"/>
              <a:gd name="connsiteX63" fmla="*/ 4972050 w 7324725"/>
              <a:gd name="connsiteY63" fmla="*/ 1200150 h 2590800"/>
              <a:gd name="connsiteX64" fmla="*/ 5024437 w 7324725"/>
              <a:gd name="connsiteY64" fmla="*/ 1247775 h 2590800"/>
              <a:gd name="connsiteX65" fmla="*/ 5114925 w 7324725"/>
              <a:gd name="connsiteY65" fmla="*/ 1266825 h 2590800"/>
              <a:gd name="connsiteX66" fmla="*/ 5176837 w 7324725"/>
              <a:gd name="connsiteY66" fmla="*/ 1223962 h 2590800"/>
              <a:gd name="connsiteX67" fmla="*/ 5224462 w 7324725"/>
              <a:gd name="connsiteY67" fmla="*/ 1200150 h 2590800"/>
              <a:gd name="connsiteX68" fmla="*/ 5295900 w 7324725"/>
              <a:gd name="connsiteY68" fmla="*/ 1162050 h 2590800"/>
              <a:gd name="connsiteX69" fmla="*/ 5395912 w 7324725"/>
              <a:gd name="connsiteY69" fmla="*/ 1195387 h 2590800"/>
              <a:gd name="connsiteX70" fmla="*/ 5453062 w 7324725"/>
              <a:gd name="connsiteY70" fmla="*/ 1223962 h 2590800"/>
              <a:gd name="connsiteX71" fmla="*/ 5438775 w 7324725"/>
              <a:gd name="connsiteY71" fmla="*/ 1266825 h 2590800"/>
              <a:gd name="connsiteX72" fmla="*/ 5486400 w 7324725"/>
              <a:gd name="connsiteY72" fmla="*/ 1304925 h 2590800"/>
              <a:gd name="connsiteX73" fmla="*/ 5472112 w 7324725"/>
              <a:gd name="connsiteY73" fmla="*/ 1371600 h 2590800"/>
              <a:gd name="connsiteX74" fmla="*/ 5610225 w 7324725"/>
              <a:gd name="connsiteY74" fmla="*/ 1347787 h 2590800"/>
              <a:gd name="connsiteX75" fmla="*/ 5662612 w 7324725"/>
              <a:gd name="connsiteY75" fmla="*/ 1285875 h 2590800"/>
              <a:gd name="connsiteX76" fmla="*/ 5715000 w 7324725"/>
              <a:gd name="connsiteY76" fmla="*/ 1262062 h 2590800"/>
              <a:gd name="connsiteX77" fmla="*/ 5805487 w 7324725"/>
              <a:gd name="connsiteY77" fmla="*/ 1266825 h 2590800"/>
              <a:gd name="connsiteX78" fmla="*/ 5862637 w 7324725"/>
              <a:gd name="connsiteY78" fmla="*/ 1319212 h 2590800"/>
              <a:gd name="connsiteX79" fmla="*/ 5934075 w 7324725"/>
              <a:gd name="connsiteY79" fmla="*/ 1357312 h 2590800"/>
              <a:gd name="connsiteX80" fmla="*/ 5981700 w 7324725"/>
              <a:gd name="connsiteY80" fmla="*/ 1347787 h 2590800"/>
              <a:gd name="connsiteX81" fmla="*/ 6086475 w 7324725"/>
              <a:gd name="connsiteY81" fmla="*/ 1314450 h 2590800"/>
              <a:gd name="connsiteX82" fmla="*/ 6205537 w 7324725"/>
              <a:gd name="connsiteY82" fmla="*/ 1304925 h 2590800"/>
              <a:gd name="connsiteX83" fmla="*/ 6262687 w 7324725"/>
              <a:gd name="connsiteY83" fmla="*/ 1300162 h 2590800"/>
              <a:gd name="connsiteX84" fmla="*/ 6372225 w 7324725"/>
              <a:gd name="connsiteY84" fmla="*/ 1343025 h 2590800"/>
              <a:gd name="connsiteX85" fmla="*/ 6410325 w 7324725"/>
              <a:gd name="connsiteY85" fmla="*/ 1281112 h 2590800"/>
              <a:gd name="connsiteX86" fmla="*/ 6505575 w 7324725"/>
              <a:gd name="connsiteY86" fmla="*/ 1243012 h 2590800"/>
              <a:gd name="connsiteX87" fmla="*/ 6553200 w 7324725"/>
              <a:gd name="connsiteY87" fmla="*/ 1219200 h 2590800"/>
              <a:gd name="connsiteX88" fmla="*/ 6824662 w 7324725"/>
              <a:gd name="connsiteY88" fmla="*/ 1271587 h 2590800"/>
              <a:gd name="connsiteX89" fmla="*/ 7015162 w 7324725"/>
              <a:gd name="connsiteY89" fmla="*/ 1243012 h 2590800"/>
              <a:gd name="connsiteX90" fmla="*/ 7310437 w 7324725"/>
              <a:gd name="connsiteY90" fmla="*/ 1247775 h 2590800"/>
              <a:gd name="connsiteX91" fmla="*/ 7324725 w 7324725"/>
              <a:gd name="connsiteY91" fmla="*/ 2590800 h 2590800"/>
              <a:gd name="connsiteX92" fmla="*/ 0 w 7324725"/>
              <a:gd name="connsiteY92"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981200 w 7324725"/>
              <a:gd name="connsiteY22" fmla="*/ 1295400 h 2590800"/>
              <a:gd name="connsiteX23" fmla="*/ 2005012 w 7324725"/>
              <a:gd name="connsiteY23" fmla="*/ 1343025 h 2590800"/>
              <a:gd name="connsiteX24" fmla="*/ 2047875 w 7324725"/>
              <a:gd name="connsiteY24" fmla="*/ 1343025 h 2590800"/>
              <a:gd name="connsiteX25" fmla="*/ 2057400 w 7324725"/>
              <a:gd name="connsiteY25" fmla="*/ 1300162 h 2590800"/>
              <a:gd name="connsiteX26" fmla="*/ 2128837 w 7324725"/>
              <a:gd name="connsiteY26" fmla="*/ 1262062 h 2590800"/>
              <a:gd name="connsiteX27" fmla="*/ 2185987 w 7324725"/>
              <a:gd name="connsiteY27" fmla="*/ 1333500 h 2590800"/>
              <a:gd name="connsiteX28" fmla="*/ 2276475 w 7324725"/>
              <a:gd name="connsiteY28" fmla="*/ 1347787 h 2590800"/>
              <a:gd name="connsiteX29" fmla="*/ 2333625 w 7324725"/>
              <a:gd name="connsiteY29" fmla="*/ 1314450 h 2590800"/>
              <a:gd name="connsiteX30" fmla="*/ 2386012 w 7324725"/>
              <a:gd name="connsiteY30" fmla="*/ 1338262 h 2590800"/>
              <a:gd name="connsiteX31" fmla="*/ 2486025 w 7324725"/>
              <a:gd name="connsiteY31" fmla="*/ 1390650 h 2590800"/>
              <a:gd name="connsiteX32" fmla="*/ 2509837 w 7324725"/>
              <a:gd name="connsiteY32" fmla="*/ 1423987 h 2590800"/>
              <a:gd name="connsiteX33" fmla="*/ 2619375 w 7324725"/>
              <a:gd name="connsiteY33" fmla="*/ 1395412 h 2590800"/>
              <a:gd name="connsiteX34" fmla="*/ 2671762 w 7324725"/>
              <a:gd name="connsiteY34" fmla="*/ 1343025 h 2590800"/>
              <a:gd name="connsiteX35" fmla="*/ 2695575 w 7324725"/>
              <a:gd name="connsiteY35" fmla="*/ 1262062 h 2590800"/>
              <a:gd name="connsiteX36" fmla="*/ 2762250 w 7324725"/>
              <a:gd name="connsiteY36" fmla="*/ 1219200 h 2590800"/>
              <a:gd name="connsiteX37" fmla="*/ 2762250 w 7324725"/>
              <a:gd name="connsiteY37" fmla="*/ 1219200 h 2590800"/>
              <a:gd name="connsiteX38" fmla="*/ 2919412 w 7324725"/>
              <a:gd name="connsiteY38" fmla="*/ 1166812 h 2590800"/>
              <a:gd name="connsiteX39" fmla="*/ 2990850 w 7324725"/>
              <a:gd name="connsiteY39" fmla="*/ 1128712 h 2590800"/>
              <a:gd name="connsiteX40" fmla="*/ 3086100 w 7324725"/>
              <a:gd name="connsiteY40" fmla="*/ 1052512 h 2590800"/>
              <a:gd name="connsiteX41" fmla="*/ 3171825 w 7324725"/>
              <a:gd name="connsiteY41" fmla="*/ 1023937 h 2590800"/>
              <a:gd name="connsiteX42" fmla="*/ 3262312 w 7324725"/>
              <a:gd name="connsiteY42" fmla="*/ 942975 h 2590800"/>
              <a:gd name="connsiteX43" fmla="*/ 3295650 w 7324725"/>
              <a:gd name="connsiteY43" fmla="*/ 923925 h 2590800"/>
              <a:gd name="connsiteX44" fmla="*/ 3352800 w 7324725"/>
              <a:gd name="connsiteY44" fmla="*/ 957262 h 2590800"/>
              <a:gd name="connsiteX45" fmla="*/ 3433762 w 7324725"/>
              <a:gd name="connsiteY45" fmla="*/ 942975 h 2590800"/>
              <a:gd name="connsiteX46" fmla="*/ 3529012 w 7324725"/>
              <a:gd name="connsiteY46" fmla="*/ 904875 h 2590800"/>
              <a:gd name="connsiteX47" fmla="*/ 3662362 w 7324725"/>
              <a:gd name="connsiteY47" fmla="*/ 942975 h 2590800"/>
              <a:gd name="connsiteX48" fmla="*/ 3719512 w 7324725"/>
              <a:gd name="connsiteY48" fmla="*/ 871537 h 2590800"/>
              <a:gd name="connsiteX49" fmla="*/ 3786187 w 7324725"/>
              <a:gd name="connsiteY49" fmla="*/ 895350 h 2590800"/>
              <a:gd name="connsiteX50" fmla="*/ 3857625 w 7324725"/>
              <a:gd name="connsiteY50" fmla="*/ 947738 h 2590800"/>
              <a:gd name="connsiteX51" fmla="*/ 3962399 w 7324725"/>
              <a:gd name="connsiteY51" fmla="*/ 952500 h 2590800"/>
              <a:gd name="connsiteX52" fmla="*/ 4033837 w 7324725"/>
              <a:gd name="connsiteY52" fmla="*/ 1009650 h 2590800"/>
              <a:gd name="connsiteX53" fmla="*/ 4100512 w 7324725"/>
              <a:gd name="connsiteY53" fmla="*/ 1066800 h 2590800"/>
              <a:gd name="connsiteX54" fmla="*/ 4152900 w 7324725"/>
              <a:gd name="connsiteY54" fmla="*/ 1019175 h 2590800"/>
              <a:gd name="connsiteX55" fmla="*/ 4248150 w 7324725"/>
              <a:gd name="connsiteY55" fmla="*/ 1028700 h 2590800"/>
              <a:gd name="connsiteX56" fmla="*/ 4343400 w 7324725"/>
              <a:gd name="connsiteY56" fmla="*/ 1119187 h 2590800"/>
              <a:gd name="connsiteX57" fmla="*/ 4410075 w 7324725"/>
              <a:gd name="connsiteY57" fmla="*/ 1190625 h 2590800"/>
              <a:gd name="connsiteX58" fmla="*/ 4495800 w 7324725"/>
              <a:gd name="connsiteY58" fmla="*/ 1185862 h 2590800"/>
              <a:gd name="connsiteX59" fmla="*/ 4619625 w 7324725"/>
              <a:gd name="connsiteY59" fmla="*/ 1166812 h 2590800"/>
              <a:gd name="connsiteX60" fmla="*/ 4657725 w 7324725"/>
              <a:gd name="connsiteY60" fmla="*/ 1166812 h 2590800"/>
              <a:gd name="connsiteX61" fmla="*/ 4800600 w 7324725"/>
              <a:gd name="connsiteY61" fmla="*/ 1143000 h 2590800"/>
              <a:gd name="connsiteX62" fmla="*/ 4881562 w 7324725"/>
              <a:gd name="connsiteY62" fmla="*/ 1147762 h 2590800"/>
              <a:gd name="connsiteX63" fmla="*/ 4972050 w 7324725"/>
              <a:gd name="connsiteY63" fmla="*/ 1200150 h 2590800"/>
              <a:gd name="connsiteX64" fmla="*/ 5024437 w 7324725"/>
              <a:gd name="connsiteY64" fmla="*/ 1247775 h 2590800"/>
              <a:gd name="connsiteX65" fmla="*/ 5114925 w 7324725"/>
              <a:gd name="connsiteY65" fmla="*/ 1266825 h 2590800"/>
              <a:gd name="connsiteX66" fmla="*/ 5176837 w 7324725"/>
              <a:gd name="connsiteY66" fmla="*/ 1223962 h 2590800"/>
              <a:gd name="connsiteX67" fmla="*/ 5224462 w 7324725"/>
              <a:gd name="connsiteY67" fmla="*/ 1200150 h 2590800"/>
              <a:gd name="connsiteX68" fmla="*/ 5295900 w 7324725"/>
              <a:gd name="connsiteY68" fmla="*/ 1162050 h 2590800"/>
              <a:gd name="connsiteX69" fmla="*/ 5395912 w 7324725"/>
              <a:gd name="connsiteY69" fmla="*/ 1195387 h 2590800"/>
              <a:gd name="connsiteX70" fmla="*/ 5453062 w 7324725"/>
              <a:gd name="connsiteY70" fmla="*/ 1223962 h 2590800"/>
              <a:gd name="connsiteX71" fmla="*/ 5438775 w 7324725"/>
              <a:gd name="connsiteY71" fmla="*/ 1266825 h 2590800"/>
              <a:gd name="connsiteX72" fmla="*/ 5486400 w 7324725"/>
              <a:gd name="connsiteY72" fmla="*/ 1304925 h 2590800"/>
              <a:gd name="connsiteX73" fmla="*/ 5472112 w 7324725"/>
              <a:gd name="connsiteY73" fmla="*/ 1371600 h 2590800"/>
              <a:gd name="connsiteX74" fmla="*/ 5610225 w 7324725"/>
              <a:gd name="connsiteY74" fmla="*/ 1347787 h 2590800"/>
              <a:gd name="connsiteX75" fmla="*/ 5662612 w 7324725"/>
              <a:gd name="connsiteY75" fmla="*/ 1285875 h 2590800"/>
              <a:gd name="connsiteX76" fmla="*/ 5715000 w 7324725"/>
              <a:gd name="connsiteY76" fmla="*/ 1262062 h 2590800"/>
              <a:gd name="connsiteX77" fmla="*/ 5805487 w 7324725"/>
              <a:gd name="connsiteY77" fmla="*/ 1266825 h 2590800"/>
              <a:gd name="connsiteX78" fmla="*/ 5862637 w 7324725"/>
              <a:gd name="connsiteY78" fmla="*/ 1319212 h 2590800"/>
              <a:gd name="connsiteX79" fmla="*/ 5934075 w 7324725"/>
              <a:gd name="connsiteY79" fmla="*/ 1357312 h 2590800"/>
              <a:gd name="connsiteX80" fmla="*/ 5981700 w 7324725"/>
              <a:gd name="connsiteY80" fmla="*/ 1347787 h 2590800"/>
              <a:gd name="connsiteX81" fmla="*/ 6086475 w 7324725"/>
              <a:gd name="connsiteY81" fmla="*/ 1314450 h 2590800"/>
              <a:gd name="connsiteX82" fmla="*/ 6205537 w 7324725"/>
              <a:gd name="connsiteY82" fmla="*/ 1304925 h 2590800"/>
              <a:gd name="connsiteX83" fmla="*/ 6262687 w 7324725"/>
              <a:gd name="connsiteY83" fmla="*/ 1300162 h 2590800"/>
              <a:gd name="connsiteX84" fmla="*/ 6372225 w 7324725"/>
              <a:gd name="connsiteY84" fmla="*/ 1343025 h 2590800"/>
              <a:gd name="connsiteX85" fmla="*/ 6410325 w 7324725"/>
              <a:gd name="connsiteY85" fmla="*/ 1281112 h 2590800"/>
              <a:gd name="connsiteX86" fmla="*/ 6505575 w 7324725"/>
              <a:gd name="connsiteY86" fmla="*/ 1243012 h 2590800"/>
              <a:gd name="connsiteX87" fmla="*/ 6553200 w 7324725"/>
              <a:gd name="connsiteY87" fmla="*/ 1219200 h 2590800"/>
              <a:gd name="connsiteX88" fmla="*/ 6824662 w 7324725"/>
              <a:gd name="connsiteY88" fmla="*/ 1271587 h 2590800"/>
              <a:gd name="connsiteX89" fmla="*/ 7015162 w 7324725"/>
              <a:gd name="connsiteY89" fmla="*/ 1243012 h 2590800"/>
              <a:gd name="connsiteX90" fmla="*/ 7310437 w 7324725"/>
              <a:gd name="connsiteY90" fmla="*/ 1247775 h 2590800"/>
              <a:gd name="connsiteX91" fmla="*/ 7324725 w 7324725"/>
              <a:gd name="connsiteY91" fmla="*/ 2590800 h 2590800"/>
              <a:gd name="connsiteX92" fmla="*/ 0 w 7324725"/>
              <a:gd name="connsiteY92"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981200 w 7324725"/>
              <a:gd name="connsiteY22" fmla="*/ 1295400 h 2590800"/>
              <a:gd name="connsiteX23" fmla="*/ 2005012 w 7324725"/>
              <a:gd name="connsiteY23" fmla="*/ 1343025 h 2590800"/>
              <a:gd name="connsiteX24" fmla="*/ 2047875 w 7324725"/>
              <a:gd name="connsiteY24" fmla="*/ 1343025 h 2590800"/>
              <a:gd name="connsiteX25" fmla="*/ 2057400 w 7324725"/>
              <a:gd name="connsiteY25" fmla="*/ 1300162 h 2590800"/>
              <a:gd name="connsiteX26" fmla="*/ 2086020 w 7324725"/>
              <a:gd name="connsiteY26" fmla="*/ 1273810 h 2590800"/>
              <a:gd name="connsiteX27" fmla="*/ 2128837 w 7324725"/>
              <a:gd name="connsiteY27" fmla="*/ 1262062 h 2590800"/>
              <a:gd name="connsiteX28" fmla="*/ 2185987 w 7324725"/>
              <a:gd name="connsiteY28" fmla="*/ 1333500 h 2590800"/>
              <a:gd name="connsiteX29" fmla="*/ 2276475 w 7324725"/>
              <a:gd name="connsiteY29" fmla="*/ 1347787 h 2590800"/>
              <a:gd name="connsiteX30" fmla="*/ 2333625 w 7324725"/>
              <a:gd name="connsiteY30" fmla="*/ 1314450 h 2590800"/>
              <a:gd name="connsiteX31" fmla="*/ 2386012 w 7324725"/>
              <a:gd name="connsiteY31" fmla="*/ 1338262 h 2590800"/>
              <a:gd name="connsiteX32" fmla="*/ 2486025 w 7324725"/>
              <a:gd name="connsiteY32" fmla="*/ 1390650 h 2590800"/>
              <a:gd name="connsiteX33" fmla="*/ 2509837 w 7324725"/>
              <a:gd name="connsiteY33" fmla="*/ 1423987 h 2590800"/>
              <a:gd name="connsiteX34" fmla="*/ 2619375 w 7324725"/>
              <a:gd name="connsiteY34" fmla="*/ 1395412 h 2590800"/>
              <a:gd name="connsiteX35" fmla="*/ 2671762 w 7324725"/>
              <a:gd name="connsiteY35" fmla="*/ 1343025 h 2590800"/>
              <a:gd name="connsiteX36" fmla="*/ 2695575 w 7324725"/>
              <a:gd name="connsiteY36" fmla="*/ 1262062 h 2590800"/>
              <a:gd name="connsiteX37" fmla="*/ 2762250 w 7324725"/>
              <a:gd name="connsiteY37" fmla="*/ 1219200 h 2590800"/>
              <a:gd name="connsiteX38" fmla="*/ 2762250 w 7324725"/>
              <a:gd name="connsiteY38" fmla="*/ 1219200 h 2590800"/>
              <a:gd name="connsiteX39" fmla="*/ 2919412 w 7324725"/>
              <a:gd name="connsiteY39" fmla="*/ 1166812 h 2590800"/>
              <a:gd name="connsiteX40" fmla="*/ 2990850 w 7324725"/>
              <a:gd name="connsiteY40" fmla="*/ 1128712 h 2590800"/>
              <a:gd name="connsiteX41" fmla="*/ 3086100 w 7324725"/>
              <a:gd name="connsiteY41" fmla="*/ 1052512 h 2590800"/>
              <a:gd name="connsiteX42" fmla="*/ 3171825 w 7324725"/>
              <a:gd name="connsiteY42" fmla="*/ 1023937 h 2590800"/>
              <a:gd name="connsiteX43" fmla="*/ 3262312 w 7324725"/>
              <a:gd name="connsiteY43" fmla="*/ 942975 h 2590800"/>
              <a:gd name="connsiteX44" fmla="*/ 3295650 w 7324725"/>
              <a:gd name="connsiteY44" fmla="*/ 923925 h 2590800"/>
              <a:gd name="connsiteX45" fmla="*/ 3352800 w 7324725"/>
              <a:gd name="connsiteY45" fmla="*/ 957262 h 2590800"/>
              <a:gd name="connsiteX46" fmla="*/ 3433762 w 7324725"/>
              <a:gd name="connsiteY46" fmla="*/ 942975 h 2590800"/>
              <a:gd name="connsiteX47" fmla="*/ 3529012 w 7324725"/>
              <a:gd name="connsiteY47" fmla="*/ 904875 h 2590800"/>
              <a:gd name="connsiteX48" fmla="*/ 3662362 w 7324725"/>
              <a:gd name="connsiteY48" fmla="*/ 942975 h 2590800"/>
              <a:gd name="connsiteX49" fmla="*/ 3719512 w 7324725"/>
              <a:gd name="connsiteY49" fmla="*/ 871537 h 2590800"/>
              <a:gd name="connsiteX50" fmla="*/ 3786187 w 7324725"/>
              <a:gd name="connsiteY50" fmla="*/ 895350 h 2590800"/>
              <a:gd name="connsiteX51" fmla="*/ 3857625 w 7324725"/>
              <a:gd name="connsiteY51" fmla="*/ 947738 h 2590800"/>
              <a:gd name="connsiteX52" fmla="*/ 3962399 w 7324725"/>
              <a:gd name="connsiteY52" fmla="*/ 952500 h 2590800"/>
              <a:gd name="connsiteX53" fmla="*/ 4033837 w 7324725"/>
              <a:gd name="connsiteY53" fmla="*/ 1009650 h 2590800"/>
              <a:gd name="connsiteX54" fmla="*/ 4100512 w 7324725"/>
              <a:gd name="connsiteY54" fmla="*/ 1066800 h 2590800"/>
              <a:gd name="connsiteX55" fmla="*/ 4152900 w 7324725"/>
              <a:gd name="connsiteY55" fmla="*/ 1019175 h 2590800"/>
              <a:gd name="connsiteX56" fmla="*/ 4248150 w 7324725"/>
              <a:gd name="connsiteY56" fmla="*/ 1028700 h 2590800"/>
              <a:gd name="connsiteX57" fmla="*/ 4343400 w 7324725"/>
              <a:gd name="connsiteY57" fmla="*/ 1119187 h 2590800"/>
              <a:gd name="connsiteX58" fmla="*/ 4410075 w 7324725"/>
              <a:gd name="connsiteY58" fmla="*/ 1190625 h 2590800"/>
              <a:gd name="connsiteX59" fmla="*/ 4495800 w 7324725"/>
              <a:gd name="connsiteY59" fmla="*/ 1185862 h 2590800"/>
              <a:gd name="connsiteX60" fmla="*/ 4619625 w 7324725"/>
              <a:gd name="connsiteY60" fmla="*/ 1166812 h 2590800"/>
              <a:gd name="connsiteX61" fmla="*/ 4657725 w 7324725"/>
              <a:gd name="connsiteY61" fmla="*/ 1166812 h 2590800"/>
              <a:gd name="connsiteX62" fmla="*/ 4800600 w 7324725"/>
              <a:gd name="connsiteY62" fmla="*/ 1143000 h 2590800"/>
              <a:gd name="connsiteX63" fmla="*/ 4881562 w 7324725"/>
              <a:gd name="connsiteY63" fmla="*/ 1147762 h 2590800"/>
              <a:gd name="connsiteX64" fmla="*/ 4972050 w 7324725"/>
              <a:gd name="connsiteY64" fmla="*/ 1200150 h 2590800"/>
              <a:gd name="connsiteX65" fmla="*/ 5024437 w 7324725"/>
              <a:gd name="connsiteY65" fmla="*/ 1247775 h 2590800"/>
              <a:gd name="connsiteX66" fmla="*/ 5114925 w 7324725"/>
              <a:gd name="connsiteY66" fmla="*/ 1266825 h 2590800"/>
              <a:gd name="connsiteX67" fmla="*/ 5176837 w 7324725"/>
              <a:gd name="connsiteY67" fmla="*/ 1223962 h 2590800"/>
              <a:gd name="connsiteX68" fmla="*/ 5224462 w 7324725"/>
              <a:gd name="connsiteY68" fmla="*/ 1200150 h 2590800"/>
              <a:gd name="connsiteX69" fmla="*/ 5295900 w 7324725"/>
              <a:gd name="connsiteY69" fmla="*/ 1162050 h 2590800"/>
              <a:gd name="connsiteX70" fmla="*/ 5395912 w 7324725"/>
              <a:gd name="connsiteY70" fmla="*/ 1195387 h 2590800"/>
              <a:gd name="connsiteX71" fmla="*/ 5453062 w 7324725"/>
              <a:gd name="connsiteY71" fmla="*/ 1223962 h 2590800"/>
              <a:gd name="connsiteX72" fmla="*/ 5438775 w 7324725"/>
              <a:gd name="connsiteY72" fmla="*/ 1266825 h 2590800"/>
              <a:gd name="connsiteX73" fmla="*/ 5486400 w 7324725"/>
              <a:gd name="connsiteY73" fmla="*/ 1304925 h 2590800"/>
              <a:gd name="connsiteX74" fmla="*/ 5472112 w 7324725"/>
              <a:gd name="connsiteY74" fmla="*/ 1371600 h 2590800"/>
              <a:gd name="connsiteX75" fmla="*/ 5610225 w 7324725"/>
              <a:gd name="connsiteY75" fmla="*/ 1347787 h 2590800"/>
              <a:gd name="connsiteX76" fmla="*/ 5662612 w 7324725"/>
              <a:gd name="connsiteY76" fmla="*/ 1285875 h 2590800"/>
              <a:gd name="connsiteX77" fmla="*/ 5715000 w 7324725"/>
              <a:gd name="connsiteY77" fmla="*/ 1262062 h 2590800"/>
              <a:gd name="connsiteX78" fmla="*/ 5805487 w 7324725"/>
              <a:gd name="connsiteY78" fmla="*/ 1266825 h 2590800"/>
              <a:gd name="connsiteX79" fmla="*/ 5862637 w 7324725"/>
              <a:gd name="connsiteY79" fmla="*/ 1319212 h 2590800"/>
              <a:gd name="connsiteX80" fmla="*/ 5934075 w 7324725"/>
              <a:gd name="connsiteY80" fmla="*/ 1357312 h 2590800"/>
              <a:gd name="connsiteX81" fmla="*/ 5981700 w 7324725"/>
              <a:gd name="connsiteY81" fmla="*/ 1347787 h 2590800"/>
              <a:gd name="connsiteX82" fmla="*/ 6086475 w 7324725"/>
              <a:gd name="connsiteY82" fmla="*/ 1314450 h 2590800"/>
              <a:gd name="connsiteX83" fmla="*/ 6205537 w 7324725"/>
              <a:gd name="connsiteY83" fmla="*/ 1304925 h 2590800"/>
              <a:gd name="connsiteX84" fmla="*/ 6262687 w 7324725"/>
              <a:gd name="connsiteY84" fmla="*/ 1300162 h 2590800"/>
              <a:gd name="connsiteX85" fmla="*/ 6372225 w 7324725"/>
              <a:gd name="connsiteY85" fmla="*/ 1343025 h 2590800"/>
              <a:gd name="connsiteX86" fmla="*/ 6410325 w 7324725"/>
              <a:gd name="connsiteY86" fmla="*/ 1281112 h 2590800"/>
              <a:gd name="connsiteX87" fmla="*/ 6505575 w 7324725"/>
              <a:gd name="connsiteY87" fmla="*/ 1243012 h 2590800"/>
              <a:gd name="connsiteX88" fmla="*/ 6553200 w 7324725"/>
              <a:gd name="connsiteY88" fmla="*/ 1219200 h 2590800"/>
              <a:gd name="connsiteX89" fmla="*/ 6824662 w 7324725"/>
              <a:gd name="connsiteY89" fmla="*/ 1271587 h 2590800"/>
              <a:gd name="connsiteX90" fmla="*/ 7015162 w 7324725"/>
              <a:gd name="connsiteY90" fmla="*/ 1243012 h 2590800"/>
              <a:gd name="connsiteX91" fmla="*/ 7310437 w 7324725"/>
              <a:gd name="connsiteY91" fmla="*/ 1247775 h 2590800"/>
              <a:gd name="connsiteX92" fmla="*/ 7324725 w 7324725"/>
              <a:gd name="connsiteY92" fmla="*/ 2590800 h 2590800"/>
              <a:gd name="connsiteX93" fmla="*/ 0 w 7324725"/>
              <a:gd name="connsiteY93"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981200 w 7324725"/>
              <a:gd name="connsiteY22" fmla="*/ 1295400 h 2590800"/>
              <a:gd name="connsiteX23" fmla="*/ 2005012 w 7324725"/>
              <a:gd name="connsiteY23" fmla="*/ 1343025 h 2590800"/>
              <a:gd name="connsiteX24" fmla="*/ 2047875 w 7324725"/>
              <a:gd name="connsiteY24" fmla="*/ 1343025 h 2590800"/>
              <a:gd name="connsiteX25" fmla="*/ 2057400 w 7324725"/>
              <a:gd name="connsiteY25" fmla="*/ 1300162 h 2590800"/>
              <a:gd name="connsiteX26" fmla="*/ 2081442 w 7324725"/>
              <a:gd name="connsiteY26" fmla="*/ 1269492 h 2590800"/>
              <a:gd name="connsiteX27" fmla="*/ 2128837 w 7324725"/>
              <a:gd name="connsiteY27" fmla="*/ 1262062 h 2590800"/>
              <a:gd name="connsiteX28" fmla="*/ 2185987 w 7324725"/>
              <a:gd name="connsiteY28" fmla="*/ 1333500 h 2590800"/>
              <a:gd name="connsiteX29" fmla="*/ 2276475 w 7324725"/>
              <a:gd name="connsiteY29" fmla="*/ 1347787 h 2590800"/>
              <a:gd name="connsiteX30" fmla="*/ 2333625 w 7324725"/>
              <a:gd name="connsiteY30" fmla="*/ 1314450 h 2590800"/>
              <a:gd name="connsiteX31" fmla="*/ 2386012 w 7324725"/>
              <a:gd name="connsiteY31" fmla="*/ 1338262 h 2590800"/>
              <a:gd name="connsiteX32" fmla="*/ 2486025 w 7324725"/>
              <a:gd name="connsiteY32" fmla="*/ 1390650 h 2590800"/>
              <a:gd name="connsiteX33" fmla="*/ 2509837 w 7324725"/>
              <a:gd name="connsiteY33" fmla="*/ 1423987 h 2590800"/>
              <a:gd name="connsiteX34" fmla="*/ 2619375 w 7324725"/>
              <a:gd name="connsiteY34" fmla="*/ 1395412 h 2590800"/>
              <a:gd name="connsiteX35" fmla="*/ 2671762 w 7324725"/>
              <a:gd name="connsiteY35" fmla="*/ 1343025 h 2590800"/>
              <a:gd name="connsiteX36" fmla="*/ 2695575 w 7324725"/>
              <a:gd name="connsiteY36" fmla="*/ 1262062 h 2590800"/>
              <a:gd name="connsiteX37" fmla="*/ 2762250 w 7324725"/>
              <a:gd name="connsiteY37" fmla="*/ 1219200 h 2590800"/>
              <a:gd name="connsiteX38" fmla="*/ 2762250 w 7324725"/>
              <a:gd name="connsiteY38" fmla="*/ 1219200 h 2590800"/>
              <a:gd name="connsiteX39" fmla="*/ 2919412 w 7324725"/>
              <a:gd name="connsiteY39" fmla="*/ 1166812 h 2590800"/>
              <a:gd name="connsiteX40" fmla="*/ 2990850 w 7324725"/>
              <a:gd name="connsiteY40" fmla="*/ 1128712 h 2590800"/>
              <a:gd name="connsiteX41" fmla="*/ 3086100 w 7324725"/>
              <a:gd name="connsiteY41" fmla="*/ 1052512 h 2590800"/>
              <a:gd name="connsiteX42" fmla="*/ 3171825 w 7324725"/>
              <a:gd name="connsiteY42" fmla="*/ 1023937 h 2590800"/>
              <a:gd name="connsiteX43" fmla="*/ 3262312 w 7324725"/>
              <a:gd name="connsiteY43" fmla="*/ 942975 h 2590800"/>
              <a:gd name="connsiteX44" fmla="*/ 3295650 w 7324725"/>
              <a:gd name="connsiteY44" fmla="*/ 923925 h 2590800"/>
              <a:gd name="connsiteX45" fmla="*/ 3352800 w 7324725"/>
              <a:gd name="connsiteY45" fmla="*/ 957262 h 2590800"/>
              <a:gd name="connsiteX46" fmla="*/ 3433762 w 7324725"/>
              <a:gd name="connsiteY46" fmla="*/ 942975 h 2590800"/>
              <a:gd name="connsiteX47" fmla="*/ 3529012 w 7324725"/>
              <a:gd name="connsiteY47" fmla="*/ 904875 h 2590800"/>
              <a:gd name="connsiteX48" fmla="*/ 3662362 w 7324725"/>
              <a:gd name="connsiteY48" fmla="*/ 942975 h 2590800"/>
              <a:gd name="connsiteX49" fmla="*/ 3719512 w 7324725"/>
              <a:gd name="connsiteY49" fmla="*/ 871537 h 2590800"/>
              <a:gd name="connsiteX50" fmla="*/ 3786187 w 7324725"/>
              <a:gd name="connsiteY50" fmla="*/ 895350 h 2590800"/>
              <a:gd name="connsiteX51" fmla="*/ 3857625 w 7324725"/>
              <a:gd name="connsiteY51" fmla="*/ 947738 h 2590800"/>
              <a:gd name="connsiteX52" fmla="*/ 3962399 w 7324725"/>
              <a:gd name="connsiteY52" fmla="*/ 952500 h 2590800"/>
              <a:gd name="connsiteX53" fmla="*/ 4033837 w 7324725"/>
              <a:gd name="connsiteY53" fmla="*/ 1009650 h 2590800"/>
              <a:gd name="connsiteX54" fmla="*/ 4100512 w 7324725"/>
              <a:gd name="connsiteY54" fmla="*/ 1066800 h 2590800"/>
              <a:gd name="connsiteX55" fmla="*/ 4152900 w 7324725"/>
              <a:gd name="connsiteY55" fmla="*/ 1019175 h 2590800"/>
              <a:gd name="connsiteX56" fmla="*/ 4248150 w 7324725"/>
              <a:gd name="connsiteY56" fmla="*/ 1028700 h 2590800"/>
              <a:gd name="connsiteX57" fmla="*/ 4343400 w 7324725"/>
              <a:gd name="connsiteY57" fmla="*/ 1119187 h 2590800"/>
              <a:gd name="connsiteX58" fmla="*/ 4410075 w 7324725"/>
              <a:gd name="connsiteY58" fmla="*/ 1190625 h 2590800"/>
              <a:gd name="connsiteX59" fmla="*/ 4495800 w 7324725"/>
              <a:gd name="connsiteY59" fmla="*/ 1185862 h 2590800"/>
              <a:gd name="connsiteX60" fmla="*/ 4619625 w 7324725"/>
              <a:gd name="connsiteY60" fmla="*/ 1166812 h 2590800"/>
              <a:gd name="connsiteX61" fmla="*/ 4657725 w 7324725"/>
              <a:gd name="connsiteY61" fmla="*/ 1166812 h 2590800"/>
              <a:gd name="connsiteX62" fmla="*/ 4800600 w 7324725"/>
              <a:gd name="connsiteY62" fmla="*/ 1143000 h 2590800"/>
              <a:gd name="connsiteX63" fmla="*/ 4881562 w 7324725"/>
              <a:gd name="connsiteY63" fmla="*/ 1147762 h 2590800"/>
              <a:gd name="connsiteX64" fmla="*/ 4972050 w 7324725"/>
              <a:gd name="connsiteY64" fmla="*/ 1200150 h 2590800"/>
              <a:gd name="connsiteX65" fmla="*/ 5024437 w 7324725"/>
              <a:gd name="connsiteY65" fmla="*/ 1247775 h 2590800"/>
              <a:gd name="connsiteX66" fmla="*/ 5114925 w 7324725"/>
              <a:gd name="connsiteY66" fmla="*/ 1266825 h 2590800"/>
              <a:gd name="connsiteX67" fmla="*/ 5176837 w 7324725"/>
              <a:gd name="connsiteY67" fmla="*/ 1223962 h 2590800"/>
              <a:gd name="connsiteX68" fmla="*/ 5224462 w 7324725"/>
              <a:gd name="connsiteY68" fmla="*/ 1200150 h 2590800"/>
              <a:gd name="connsiteX69" fmla="*/ 5295900 w 7324725"/>
              <a:gd name="connsiteY69" fmla="*/ 1162050 h 2590800"/>
              <a:gd name="connsiteX70" fmla="*/ 5395912 w 7324725"/>
              <a:gd name="connsiteY70" fmla="*/ 1195387 h 2590800"/>
              <a:gd name="connsiteX71" fmla="*/ 5453062 w 7324725"/>
              <a:gd name="connsiteY71" fmla="*/ 1223962 h 2590800"/>
              <a:gd name="connsiteX72" fmla="*/ 5438775 w 7324725"/>
              <a:gd name="connsiteY72" fmla="*/ 1266825 h 2590800"/>
              <a:gd name="connsiteX73" fmla="*/ 5486400 w 7324725"/>
              <a:gd name="connsiteY73" fmla="*/ 1304925 h 2590800"/>
              <a:gd name="connsiteX74" fmla="*/ 5472112 w 7324725"/>
              <a:gd name="connsiteY74" fmla="*/ 1371600 h 2590800"/>
              <a:gd name="connsiteX75" fmla="*/ 5610225 w 7324725"/>
              <a:gd name="connsiteY75" fmla="*/ 1347787 h 2590800"/>
              <a:gd name="connsiteX76" fmla="*/ 5662612 w 7324725"/>
              <a:gd name="connsiteY76" fmla="*/ 1285875 h 2590800"/>
              <a:gd name="connsiteX77" fmla="*/ 5715000 w 7324725"/>
              <a:gd name="connsiteY77" fmla="*/ 1262062 h 2590800"/>
              <a:gd name="connsiteX78" fmla="*/ 5805487 w 7324725"/>
              <a:gd name="connsiteY78" fmla="*/ 1266825 h 2590800"/>
              <a:gd name="connsiteX79" fmla="*/ 5862637 w 7324725"/>
              <a:gd name="connsiteY79" fmla="*/ 1319212 h 2590800"/>
              <a:gd name="connsiteX80" fmla="*/ 5934075 w 7324725"/>
              <a:gd name="connsiteY80" fmla="*/ 1357312 h 2590800"/>
              <a:gd name="connsiteX81" fmla="*/ 5981700 w 7324725"/>
              <a:gd name="connsiteY81" fmla="*/ 1347787 h 2590800"/>
              <a:gd name="connsiteX82" fmla="*/ 6086475 w 7324725"/>
              <a:gd name="connsiteY82" fmla="*/ 1314450 h 2590800"/>
              <a:gd name="connsiteX83" fmla="*/ 6205537 w 7324725"/>
              <a:gd name="connsiteY83" fmla="*/ 1304925 h 2590800"/>
              <a:gd name="connsiteX84" fmla="*/ 6262687 w 7324725"/>
              <a:gd name="connsiteY84" fmla="*/ 1300162 h 2590800"/>
              <a:gd name="connsiteX85" fmla="*/ 6372225 w 7324725"/>
              <a:gd name="connsiteY85" fmla="*/ 1343025 h 2590800"/>
              <a:gd name="connsiteX86" fmla="*/ 6410325 w 7324725"/>
              <a:gd name="connsiteY86" fmla="*/ 1281112 h 2590800"/>
              <a:gd name="connsiteX87" fmla="*/ 6505575 w 7324725"/>
              <a:gd name="connsiteY87" fmla="*/ 1243012 h 2590800"/>
              <a:gd name="connsiteX88" fmla="*/ 6553200 w 7324725"/>
              <a:gd name="connsiteY88" fmla="*/ 1219200 h 2590800"/>
              <a:gd name="connsiteX89" fmla="*/ 6824662 w 7324725"/>
              <a:gd name="connsiteY89" fmla="*/ 1271587 h 2590800"/>
              <a:gd name="connsiteX90" fmla="*/ 7015162 w 7324725"/>
              <a:gd name="connsiteY90" fmla="*/ 1243012 h 2590800"/>
              <a:gd name="connsiteX91" fmla="*/ 7310437 w 7324725"/>
              <a:gd name="connsiteY91" fmla="*/ 1247775 h 2590800"/>
              <a:gd name="connsiteX92" fmla="*/ 7324725 w 7324725"/>
              <a:gd name="connsiteY92" fmla="*/ 2590800 h 2590800"/>
              <a:gd name="connsiteX93" fmla="*/ 0 w 7324725"/>
              <a:gd name="connsiteY93"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981200 w 7324725"/>
              <a:gd name="connsiteY22" fmla="*/ 1295400 h 2590800"/>
              <a:gd name="connsiteX23" fmla="*/ 2005012 w 7324725"/>
              <a:gd name="connsiteY23" fmla="*/ 1343025 h 2590800"/>
              <a:gd name="connsiteX24" fmla="*/ 2047875 w 7324725"/>
              <a:gd name="connsiteY24" fmla="*/ 1343025 h 2590800"/>
              <a:gd name="connsiteX25" fmla="*/ 2057400 w 7324725"/>
              <a:gd name="connsiteY25" fmla="*/ 1300162 h 2590800"/>
              <a:gd name="connsiteX26" fmla="*/ 2081442 w 7324725"/>
              <a:gd name="connsiteY26" fmla="*/ 1269492 h 2590800"/>
              <a:gd name="connsiteX27" fmla="*/ 2128837 w 7324725"/>
              <a:gd name="connsiteY27" fmla="*/ 1262062 h 2590800"/>
              <a:gd name="connsiteX28" fmla="*/ 2156216 w 7324725"/>
              <a:gd name="connsiteY28" fmla="*/ 1283885 h 2590800"/>
              <a:gd name="connsiteX29" fmla="*/ 2185987 w 7324725"/>
              <a:gd name="connsiteY29" fmla="*/ 1333500 h 2590800"/>
              <a:gd name="connsiteX30" fmla="*/ 2276475 w 7324725"/>
              <a:gd name="connsiteY30" fmla="*/ 1347787 h 2590800"/>
              <a:gd name="connsiteX31" fmla="*/ 2333625 w 7324725"/>
              <a:gd name="connsiteY31" fmla="*/ 1314450 h 2590800"/>
              <a:gd name="connsiteX32" fmla="*/ 2386012 w 7324725"/>
              <a:gd name="connsiteY32" fmla="*/ 1338262 h 2590800"/>
              <a:gd name="connsiteX33" fmla="*/ 2486025 w 7324725"/>
              <a:gd name="connsiteY33" fmla="*/ 1390650 h 2590800"/>
              <a:gd name="connsiteX34" fmla="*/ 2509837 w 7324725"/>
              <a:gd name="connsiteY34" fmla="*/ 1423987 h 2590800"/>
              <a:gd name="connsiteX35" fmla="*/ 2619375 w 7324725"/>
              <a:gd name="connsiteY35" fmla="*/ 1395412 h 2590800"/>
              <a:gd name="connsiteX36" fmla="*/ 2671762 w 7324725"/>
              <a:gd name="connsiteY36" fmla="*/ 1343025 h 2590800"/>
              <a:gd name="connsiteX37" fmla="*/ 2695575 w 7324725"/>
              <a:gd name="connsiteY37" fmla="*/ 1262062 h 2590800"/>
              <a:gd name="connsiteX38" fmla="*/ 2762250 w 7324725"/>
              <a:gd name="connsiteY38" fmla="*/ 1219200 h 2590800"/>
              <a:gd name="connsiteX39" fmla="*/ 2762250 w 7324725"/>
              <a:gd name="connsiteY39" fmla="*/ 1219200 h 2590800"/>
              <a:gd name="connsiteX40" fmla="*/ 2919412 w 7324725"/>
              <a:gd name="connsiteY40" fmla="*/ 1166812 h 2590800"/>
              <a:gd name="connsiteX41" fmla="*/ 2990850 w 7324725"/>
              <a:gd name="connsiteY41" fmla="*/ 1128712 h 2590800"/>
              <a:gd name="connsiteX42" fmla="*/ 3086100 w 7324725"/>
              <a:gd name="connsiteY42" fmla="*/ 1052512 h 2590800"/>
              <a:gd name="connsiteX43" fmla="*/ 3171825 w 7324725"/>
              <a:gd name="connsiteY43" fmla="*/ 1023937 h 2590800"/>
              <a:gd name="connsiteX44" fmla="*/ 3262312 w 7324725"/>
              <a:gd name="connsiteY44" fmla="*/ 942975 h 2590800"/>
              <a:gd name="connsiteX45" fmla="*/ 3295650 w 7324725"/>
              <a:gd name="connsiteY45" fmla="*/ 923925 h 2590800"/>
              <a:gd name="connsiteX46" fmla="*/ 3352800 w 7324725"/>
              <a:gd name="connsiteY46" fmla="*/ 957262 h 2590800"/>
              <a:gd name="connsiteX47" fmla="*/ 3433762 w 7324725"/>
              <a:gd name="connsiteY47" fmla="*/ 942975 h 2590800"/>
              <a:gd name="connsiteX48" fmla="*/ 3529012 w 7324725"/>
              <a:gd name="connsiteY48" fmla="*/ 904875 h 2590800"/>
              <a:gd name="connsiteX49" fmla="*/ 3662362 w 7324725"/>
              <a:gd name="connsiteY49" fmla="*/ 942975 h 2590800"/>
              <a:gd name="connsiteX50" fmla="*/ 3719512 w 7324725"/>
              <a:gd name="connsiteY50" fmla="*/ 871537 h 2590800"/>
              <a:gd name="connsiteX51" fmla="*/ 3786187 w 7324725"/>
              <a:gd name="connsiteY51" fmla="*/ 895350 h 2590800"/>
              <a:gd name="connsiteX52" fmla="*/ 3857625 w 7324725"/>
              <a:gd name="connsiteY52" fmla="*/ 947738 h 2590800"/>
              <a:gd name="connsiteX53" fmla="*/ 3962399 w 7324725"/>
              <a:gd name="connsiteY53" fmla="*/ 952500 h 2590800"/>
              <a:gd name="connsiteX54" fmla="*/ 4033837 w 7324725"/>
              <a:gd name="connsiteY54" fmla="*/ 1009650 h 2590800"/>
              <a:gd name="connsiteX55" fmla="*/ 4100512 w 7324725"/>
              <a:gd name="connsiteY55" fmla="*/ 1066800 h 2590800"/>
              <a:gd name="connsiteX56" fmla="*/ 4152900 w 7324725"/>
              <a:gd name="connsiteY56" fmla="*/ 1019175 h 2590800"/>
              <a:gd name="connsiteX57" fmla="*/ 4248150 w 7324725"/>
              <a:gd name="connsiteY57" fmla="*/ 1028700 h 2590800"/>
              <a:gd name="connsiteX58" fmla="*/ 4343400 w 7324725"/>
              <a:gd name="connsiteY58" fmla="*/ 1119187 h 2590800"/>
              <a:gd name="connsiteX59" fmla="*/ 4410075 w 7324725"/>
              <a:gd name="connsiteY59" fmla="*/ 1190625 h 2590800"/>
              <a:gd name="connsiteX60" fmla="*/ 4495800 w 7324725"/>
              <a:gd name="connsiteY60" fmla="*/ 1185862 h 2590800"/>
              <a:gd name="connsiteX61" fmla="*/ 4619625 w 7324725"/>
              <a:gd name="connsiteY61" fmla="*/ 1166812 h 2590800"/>
              <a:gd name="connsiteX62" fmla="*/ 4657725 w 7324725"/>
              <a:gd name="connsiteY62" fmla="*/ 1166812 h 2590800"/>
              <a:gd name="connsiteX63" fmla="*/ 4800600 w 7324725"/>
              <a:gd name="connsiteY63" fmla="*/ 1143000 h 2590800"/>
              <a:gd name="connsiteX64" fmla="*/ 4881562 w 7324725"/>
              <a:gd name="connsiteY64" fmla="*/ 1147762 h 2590800"/>
              <a:gd name="connsiteX65" fmla="*/ 4972050 w 7324725"/>
              <a:gd name="connsiteY65" fmla="*/ 1200150 h 2590800"/>
              <a:gd name="connsiteX66" fmla="*/ 5024437 w 7324725"/>
              <a:gd name="connsiteY66" fmla="*/ 1247775 h 2590800"/>
              <a:gd name="connsiteX67" fmla="*/ 5114925 w 7324725"/>
              <a:gd name="connsiteY67" fmla="*/ 1266825 h 2590800"/>
              <a:gd name="connsiteX68" fmla="*/ 5176837 w 7324725"/>
              <a:gd name="connsiteY68" fmla="*/ 1223962 h 2590800"/>
              <a:gd name="connsiteX69" fmla="*/ 5224462 w 7324725"/>
              <a:gd name="connsiteY69" fmla="*/ 1200150 h 2590800"/>
              <a:gd name="connsiteX70" fmla="*/ 5295900 w 7324725"/>
              <a:gd name="connsiteY70" fmla="*/ 1162050 h 2590800"/>
              <a:gd name="connsiteX71" fmla="*/ 5395912 w 7324725"/>
              <a:gd name="connsiteY71" fmla="*/ 1195387 h 2590800"/>
              <a:gd name="connsiteX72" fmla="*/ 5453062 w 7324725"/>
              <a:gd name="connsiteY72" fmla="*/ 1223962 h 2590800"/>
              <a:gd name="connsiteX73" fmla="*/ 5438775 w 7324725"/>
              <a:gd name="connsiteY73" fmla="*/ 1266825 h 2590800"/>
              <a:gd name="connsiteX74" fmla="*/ 5486400 w 7324725"/>
              <a:gd name="connsiteY74" fmla="*/ 1304925 h 2590800"/>
              <a:gd name="connsiteX75" fmla="*/ 5472112 w 7324725"/>
              <a:gd name="connsiteY75" fmla="*/ 1371600 h 2590800"/>
              <a:gd name="connsiteX76" fmla="*/ 5610225 w 7324725"/>
              <a:gd name="connsiteY76" fmla="*/ 1347787 h 2590800"/>
              <a:gd name="connsiteX77" fmla="*/ 5662612 w 7324725"/>
              <a:gd name="connsiteY77" fmla="*/ 1285875 h 2590800"/>
              <a:gd name="connsiteX78" fmla="*/ 5715000 w 7324725"/>
              <a:gd name="connsiteY78" fmla="*/ 1262062 h 2590800"/>
              <a:gd name="connsiteX79" fmla="*/ 5805487 w 7324725"/>
              <a:gd name="connsiteY79" fmla="*/ 1266825 h 2590800"/>
              <a:gd name="connsiteX80" fmla="*/ 5862637 w 7324725"/>
              <a:gd name="connsiteY80" fmla="*/ 1319212 h 2590800"/>
              <a:gd name="connsiteX81" fmla="*/ 5934075 w 7324725"/>
              <a:gd name="connsiteY81" fmla="*/ 1357312 h 2590800"/>
              <a:gd name="connsiteX82" fmla="*/ 5981700 w 7324725"/>
              <a:gd name="connsiteY82" fmla="*/ 1347787 h 2590800"/>
              <a:gd name="connsiteX83" fmla="*/ 6086475 w 7324725"/>
              <a:gd name="connsiteY83" fmla="*/ 1314450 h 2590800"/>
              <a:gd name="connsiteX84" fmla="*/ 6205537 w 7324725"/>
              <a:gd name="connsiteY84" fmla="*/ 1304925 h 2590800"/>
              <a:gd name="connsiteX85" fmla="*/ 6262687 w 7324725"/>
              <a:gd name="connsiteY85" fmla="*/ 1300162 h 2590800"/>
              <a:gd name="connsiteX86" fmla="*/ 6372225 w 7324725"/>
              <a:gd name="connsiteY86" fmla="*/ 1343025 h 2590800"/>
              <a:gd name="connsiteX87" fmla="*/ 6410325 w 7324725"/>
              <a:gd name="connsiteY87" fmla="*/ 1281112 h 2590800"/>
              <a:gd name="connsiteX88" fmla="*/ 6505575 w 7324725"/>
              <a:gd name="connsiteY88" fmla="*/ 1243012 h 2590800"/>
              <a:gd name="connsiteX89" fmla="*/ 6553200 w 7324725"/>
              <a:gd name="connsiteY89" fmla="*/ 1219200 h 2590800"/>
              <a:gd name="connsiteX90" fmla="*/ 6824662 w 7324725"/>
              <a:gd name="connsiteY90" fmla="*/ 1271587 h 2590800"/>
              <a:gd name="connsiteX91" fmla="*/ 7015162 w 7324725"/>
              <a:gd name="connsiteY91" fmla="*/ 1243012 h 2590800"/>
              <a:gd name="connsiteX92" fmla="*/ 7310437 w 7324725"/>
              <a:gd name="connsiteY92" fmla="*/ 1247775 h 2590800"/>
              <a:gd name="connsiteX93" fmla="*/ 7324725 w 7324725"/>
              <a:gd name="connsiteY93" fmla="*/ 2590800 h 2590800"/>
              <a:gd name="connsiteX94" fmla="*/ 0 w 7324725"/>
              <a:gd name="connsiteY94"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912058 w 7324725"/>
              <a:gd name="connsiteY22" fmla="*/ 1272371 h 2590800"/>
              <a:gd name="connsiteX23" fmla="*/ 1981200 w 7324725"/>
              <a:gd name="connsiteY23" fmla="*/ 1295400 h 2590800"/>
              <a:gd name="connsiteX24" fmla="*/ 2005012 w 7324725"/>
              <a:gd name="connsiteY24" fmla="*/ 1343025 h 2590800"/>
              <a:gd name="connsiteX25" fmla="*/ 2047875 w 7324725"/>
              <a:gd name="connsiteY25" fmla="*/ 1343025 h 2590800"/>
              <a:gd name="connsiteX26" fmla="*/ 2057400 w 7324725"/>
              <a:gd name="connsiteY26" fmla="*/ 1300162 h 2590800"/>
              <a:gd name="connsiteX27" fmla="*/ 2081442 w 7324725"/>
              <a:gd name="connsiteY27" fmla="*/ 1269492 h 2590800"/>
              <a:gd name="connsiteX28" fmla="*/ 2128837 w 7324725"/>
              <a:gd name="connsiteY28" fmla="*/ 1262062 h 2590800"/>
              <a:gd name="connsiteX29" fmla="*/ 2156216 w 7324725"/>
              <a:gd name="connsiteY29" fmla="*/ 1283885 h 2590800"/>
              <a:gd name="connsiteX30" fmla="*/ 2185987 w 7324725"/>
              <a:gd name="connsiteY30" fmla="*/ 1333500 h 2590800"/>
              <a:gd name="connsiteX31" fmla="*/ 2276475 w 7324725"/>
              <a:gd name="connsiteY31" fmla="*/ 1347787 h 2590800"/>
              <a:gd name="connsiteX32" fmla="*/ 2333625 w 7324725"/>
              <a:gd name="connsiteY32" fmla="*/ 1314450 h 2590800"/>
              <a:gd name="connsiteX33" fmla="*/ 2386012 w 7324725"/>
              <a:gd name="connsiteY33" fmla="*/ 1338262 h 2590800"/>
              <a:gd name="connsiteX34" fmla="*/ 2486025 w 7324725"/>
              <a:gd name="connsiteY34" fmla="*/ 1390650 h 2590800"/>
              <a:gd name="connsiteX35" fmla="*/ 2509837 w 7324725"/>
              <a:gd name="connsiteY35" fmla="*/ 1423987 h 2590800"/>
              <a:gd name="connsiteX36" fmla="*/ 2619375 w 7324725"/>
              <a:gd name="connsiteY36" fmla="*/ 1395412 h 2590800"/>
              <a:gd name="connsiteX37" fmla="*/ 2671762 w 7324725"/>
              <a:gd name="connsiteY37" fmla="*/ 1343025 h 2590800"/>
              <a:gd name="connsiteX38" fmla="*/ 2695575 w 7324725"/>
              <a:gd name="connsiteY38" fmla="*/ 1262062 h 2590800"/>
              <a:gd name="connsiteX39" fmla="*/ 2762250 w 7324725"/>
              <a:gd name="connsiteY39" fmla="*/ 1219200 h 2590800"/>
              <a:gd name="connsiteX40" fmla="*/ 2762250 w 7324725"/>
              <a:gd name="connsiteY40" fmla="*/ 1219200 h 2590800"/>
              <a:gd name="connsiteX41" fmla="*/ 2919412 w 7324725"/>
              <a:gd name="connsiteY41" fmla="*/ 1166812 h 2590800"/>
              <a:gd name="connsiteX42" fmla="*/ 2990850 w 7324725"/>
              <a:gd name="connsiteY42" fmla="*/ 1128712 h 2590800"/>
              <a:gd name="connsiteX43" fmla="*/ 3086100 w 7324725"/>
              <a:gd name="connsiteY43" fmla="*/ 1052512 h 2590800"/>
              <a:gd name="connsiteX44" fmla="*/ 3171825 w 7324725"/>
              <a:gd name="connsiteY44" fmla="*/ 1023937 h 2590800"/>
              <a:gd name="connsiteX45" fmla="*/ 3262312 w 7324725"/>
              <a:gd name="connsiteY45" fmla="*/ 942975 h 2590800"/>
              <a:gd name="connsiteX46" fmla="*/ 3295650 w 7324725"/>
              <a:gd name="connsiteY46" fmla="*/ 923925 h 2590800"/>
              <a:gd name="connsiteX47" fmla="*/ 3352800 w 7324725"/>
              <a:gd name="connsiteY47" fmla="*/ 957262 h 2590800"/>
              <a:gd name="connsiteX48" fmla="*/ 3433762 w 7324725"/>
              <a:gd name="connsiteY48" fmla="*/ 942975 h 2590800"/>
              <a:gd name="connsiteX49" fmla="*/ 3529012 w 7324725"/>
              <a:gd name="connsiteY49" fmla="*/ 904875 h 2590800"/>
              <a:gd name="connsiteX50" fmla="*/ 3662362 w 7324725"/>
              <a:gd name="connsiteY50" fmla="*/ 942975 h 2590800"/>
              <a:gd name="connsiteX51" fmla="*/ 3719512 w 7324725"/>
              <a:gd name="connsiteY51" fmla="*/ 871537 h 2590800"/>
              <a:gd name="connsiteX52" fmla="*/ 3786187 w 7324725"/>
              <a:gd name="connsiteY52" fmla="*/ 895350 h 2590800"/>
              <a:gd name="connsiteX53" fmla="*/ 3857625 w 7324725"/>
              <a:gd name="connsiteY53" fmla="*/ 947738 h 2590800"/>
              <a:gd name="connsiteX54" fmla="*/ 3962399 w 7324725"/>
              <a:gd name="connsiteY54" fmla="*/ 952500 h 2590800"/>
              <a:gd name="connsiteX55" fmla="*/ 4033837 w 7324725"/>
              <a:gd name="connsiteY55" fmla="*/ 1009650 h 2590800"/>
              <a:gd name="connsiteX56" fmla="*/ 4100512 w 7324725"/>
              <a:gd name="connsiteY56" fmla="*/ 1066800 h 2590800"/>
              <a:gd name="connsiteX57" fmla="*/ 4152900 w 7324725"/>
              <a:gd name="connsiteY57" fmla="*/ 1019175 h 2590800"/>
              <a:gd name="connsiteX58" fmla="*/ 4248150 w 7324725"/>
              <a:gd name="connsiteY58" fmla="*/ 1028700 h 2590800"/>
              <a:gd name="connsiteX59" fmla="*/ 4343400 w 7324725"/>
              <a:gd name="connsiteY59" fmla="*/ 1119187 h 2590800"/>
              <a:gd name="connsiteX60" fmla="*/ 4410075 w 7324725"/>
              <a:gd name="connsiteY60" fmla="*/ 1190625 h 2590800"/>
              <a:gd name="connsiteX61" fmla="*/ 4495800 w 7324725"/>
              <a:gd name="connsiteY61" fmla="*/ 1185862 h 2590800"/>
              <a:gd name="connsiteX62" fmla="*/ 4619625 w 7324725"/>
              <a:gd name="connsiteY62" fmla="*/ 1166812 h 2590800"/>
              <a:gd name="connsiteX63" fmla="*/ 4657725 w 7324725"/>
              <a:gd name="connsiteY63" fmla="*/ 1166812 h 2590800"/>
              <a:gd name="connsiteX64" fmla="*/ 4800600 w 7324725"/>
              <a:gd name="connsiteY64" fmla="*/ 1143000 h 2590800"/>
              <a:gd name="connsiteX65" fmla="*/ 4881562 w 7324725"/>
              <a:gd name="connsiteY65" fmla="*/ 1147762 h 2590800"/>
              <a:gd name="connsiteX66" fmla="*/ 4972050 w 7324725"/>
              <a:gd name="connsiteY66" fmla="*/ 1200150 h 2590800"/>
              <a:gd name="connsiteX67" fmla="*/ 5024437 w 7324725"/>
              <a:gd name="connsiteY67" fmla="*/ 1247775 h 2590800"/>
              <a:gd name="connsiteX68" fmla="*/ 5114925 w 7324725"/>
              <a:gd name="connsiteY68" fmla="*/ 1266825 h 2590800"/>
              <a:gd name="connsiteX69" fmla="*/ 5176837 w 7324725"/>
              <a:gd name="connsiteY69" fmla="*/ 1223962 h 2590800"/>
              <a:gd name="connsiteX70" fmla="*/ 5224462 w 7324725"/>
              <a:gd name="connsiteY70" fmla="*/ 1200150 h 2590800"/>
              <a:gd name="connsiteX71" fmla="*/ 5295900 w 7324725"/>
              <a:gd name="connsiteY71" fmla="*/ 1162050 h 2590800"/>
              <a:gd name="connsiteX72" fmla="*/ 5395912 w 7324725"/>
              <a:gd name="connsiteY72" fmla="*/ 1195387 h 2590800"/>
              <a:gd name="connsiteX73" fmla="*/ 5453062 w 7324725"/>
              <a:gd name="connsiteY73" fmla="*/ 1223962 h 2590800"/>
              <a:gd name="connsiteX74" fmla="*/ 5438775 w 7324725"/>
              <a:gd name="connsiteY74" fmla="*/ 1266825 h 2590800"/>
              <a:gd name="connsiteX75" fmla="*/ 5486400 w 7324725"/>
              <a:gd name="connsiteY75" fmla="*/ 1304925 h 2590800"/>
              <a:gd name="connsiteX76" fmla="*/ 5472112 w 7324725"/>
              <a:gd name="connsiteY76" fmla="*/ 1371600 h 2590800"/>
              <a:gd name="connsiteX77" fmla="*/ 5610225 w 7324725"/>
              <a:gd name="connsiteY77" fmla="*/ 1347787 h 2590800"/>
              <a:gd name="connsiteX78" fmla="*/ 5662612 w 7324725"/>
              <a:gd name="connsiteY78" fmla="*/ 1285875 h 2590800"/>
              <a:gd name="connsiteX79" fmla="*/ 5715000 w 7324725"/>
              <a:gd name="connsiteY79" fmla="*/ 1262062 h 2590800"/>
              <a:gd name="connsiteX80" fmla="*/ 5805487 w 7324725"/>
              <a:gd name="connsiteY80" fmla="*/ 1266825 h 2590800"/>
              <a:gd name="connsiteX81" fmla="*/ 5862637 w 7324725"/>
              <a:gd name="connsiteY81" fmla="*/ 1319212 h 2590800"/>
              <a:gd name="connsiteX82" fmla="*/ 5934075 w 7324725"/>
              <a:gd name="connsiteY82" fmla="*/ 1357312 h 2590800"/>
              <a:gd name="connsiteX83" fmla="*/ 5981700 w 7324725"/>
              <a:gd name="connsiteY83" fmla="*/ 1347787 h 2590800"/>
              <a:gd name="connsiteX84" fmla="*/ 6086475 w 7324725"/>
              <a:gd name="connsiteY84" fmla="*/ 1314450 h 2590800"/>
              <a:gd name="connsiteX85" fmla="*/ 6205537 w 7324725"/>
              <a:gd name="connsiteY85" fmla="*/ 1304925 h 2590800"/>
              <a:gd name="connsiteX86" fmla="*/ 6262687 w 7324725"/>
              <a:gd name="connsiteY86" fmla="*/ 1300162 h 2590800"/>
              <a:gd name="connsiteX87" fmla="*/ 6372225 w 7324725"/>
              <a:gd name="connsiteY87" fmla="*/ 1343025 h 2590800"/>
              <a:gd name="connsiteX88" fmla="*/ 6410325 w 7324725"/>
              <a:gd name="connsiteY88" fmla="*/ 1281112 h 2590800"/>
              <a:gd name="connsiteX89" fmla="*/ 6505575 w 7324725"/>
              <a:gd name="connsiteY89" fmla="*/ 1243012 h 2590800"/>
              <a:gd name="connsiteX90" fmla="*/ 6553200 w 7324725"/>
              <a:gd name="connsiteY90" fmla="*/ 1219200 h 2590800"/>
              <a:gd name="connsiteX91" fmla="*/ 6824662 w 7324725"/>
              <a:gd name="connsiteY91" fmla="*/ 1271587 h 2590800"/>
              <a:gd name="connsiteX92" fmla="*/ 7015162 w 7324725"/>
              <a:gd name="connsiteY92" fmla="*/ 1243012 h 2590800"/>
              <a:gd name="connsiteX93" fmla="*/ 7310437 w 7324725"/>
              <a:gd name="connsiteY93" fmla="*/ 1247775 h 2590800"/>
              <a:gd name="connsiteX94" fmla="*/ 7324725 w 7324725"/>
              <a:gd name="connsiteY94" fmla="*/ 2590800 h 2590800"/>
              <a:gd name="connsiteX95" fmla="*/ 0 w 7324725"/>
              <a:gd name="connsiteY95"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62250 w 7324725"/>
              <a:gd name="connsiteY41" fmla="*/ 1219200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62250 w 7324725"/>
              <a:gd name="connsiteY41" fmla="*/ 1219200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62250 w 7324725"/>
              <a:gd name="connsiteY41" fmla="*/ 1219200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62250 w 7324725"/>
              <a:gd name="connsiteY41" fmla="*/ 1219200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62250 w 7324725"/>
              <a:gd name="connsiteY41" fmla="*/ 1212003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88192 w 7324725"/>
              <a:gd name="connsiteY41" fmla="*/ 1210564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62250 w 7324725"/>
              <a:gd name="connsiteY40" fmla="*/ 1219200 h 2590800"/>
              <a:gd name="connsiteX41" fmla="*/ 2788192 w 7324725"/>
              <a:gd name="connsiteY41" fmla="*/ 1210564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51568 w 7324725"/>
              <a:gd name="connsiteY40" fmla="*/ 1219200 h 2590800"/>
              <a:gd name="connsiteX41" fmla="*/ 2788192 w 7324725"/>
              <a:gd name="connsiteY41" fmla="*/ 1210564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90850 w 7324725"/>
              <a:gd name="connsiteY43" fmla="*/ 1128712 h 2590800"/>
              <a:gd name="connsiteX44" fmla="*/ 3086100 w 7324725"/>
              <a:gd name="connsiteY44" fmla="*/ 1052512 h 2590800"/>
              <a:gd name="connsiteX45" fmla="*/ 3171825 w 7324725"/>
              <a:gd name="connsiteY45" fmla="*/ 1023937 h 2590800"/>
              <a:gd name="connsiteX46" fmla="*/ 3262312 w 7324725"/>
              <a:gd name="connsiteY46" fmla="*/ 942975 h 2590800"/>
              <a:gd name="connsiteX47" fmla="*/ 3295650 w 7324725"/>
              <a:gd name="connsiteY47" fmla="*/ 923925 h 2590800"/>
              <a:gd name="connsiteX48" fmla="*/ 3352800 w 7324725"/>
              <a:gd name="connsiteY48" fmla="*/ 957262 h 2590800"/>
              <a:gd name="connsiteX49" fmla="*/ 3433762 w 7324725"/>
              <a:gd name="connsiteY49" fmla="*/ 942975 h 2590800"/>
              <a:gd name="connsiteX50" fmla="*/ 3529012 w 7324725"/>
              <a:gd name="connsiteY50" fmla="*/ 904875 h 2590800"/>
              <a:gd name="connsiteX51" fmla="*/ 3662362 w 7324725"/>
              <a:gd name="connsiteY51" fmla="*/ 942975 h 2590800"/>
              <a:gd name="connsiteX52" fmla="*/ 3719512 w 7324725"/>
              <a:gd name="connsiteY52" fmla="*/ 871537 h 2590800"/>
              <a:gd name="connsiteX53" fmla="*/ 3786187 w 7324725"/>
              <a:gd name="connsiteY53" fmla="*/ 895350 h 2590800"/>
              <a:gd name="connsiteX54" fmla="*/ 3857625 w 7324725"/>
              <a:gd name="connsiteY54" fmla="*/ 947738 h 2590800"/>
              <a:gd name="connsiteX55" fmla="*/ 3962399 w 7324725"/>
              <a:gd name="connsiteY55" fmla="*/ 952500 h 2590800"/>
              <a:gd name="connsiteX56" fmla="*/ 4033837 w 7324725"/>
              <a:gd name="connsiteY56" fmla="*/ 1009650 h 2590800"/>
              <a:gd name="connsiteX57" fmla="*/ 4100512 w 7324725"/>
              <a:gd name="connsiteY57" fmla="*/ 1066800 h 2590800"/>
              <a:gd name="connsiteX58" fmla="*/ 4152900 w 7324725"/>
              <a:gd name="connsiteY58" fmla="*/ 1019175 h 2590800"/>
              <a:gd name="connsiteX59" fmla="*/ 4248150 w 7324725"/>
              <a:gd name="connsiteY59" fmla="*/ 1028700 h 2590800"/>
              <a:gd name="connsiteX60" fmla="*/ 4343400 w 7324725"/>
              <a:gd name="connsiteY60" fmla="*/ 1119187 h 2590800"/>
              <a:gd name="connsiteX61" fmla="*/ 4410075 w 7324725"/>
              <a:gd name="connsiteY61" fmla="*/ 1190625 h 2590800"/>
              <a:gd name="connsiteX62" fmla="*/ 4495800 w 7324725"/>
              <a:gd name="connsiteY62" fmla="*/ 1185862 h 2590800"/>
              <a:gd name="connsiteX63" fmla="*/ 4619625 w 7324725"/>
              <a:gd name="connsiteY63" fmla="*/ 1166812 h 2590800"/>
              <a:gd name="connsiteX64" fmla="*/ 4657725 w 7324725"/>
              <a:gd name="connsiteY64" fmla="*/ 1166812 h 2590800"/>
              <a:gd name="connsiteX65" fmla="*/ 4800600 w 7324725"/>
              <a:gd name="connsiteY65" fmla="*/ 1143000 h 2590800"/>
              <a:gd name="connsiteX66" fmla="*/ 4881562 w 7324725"/>
              <a:gd name="connsiteY66" fmla="*/ 1147762 h 2590800"/>
              <a:gd name="connsiteX67" fmla="*/ 4972050 w 7324725"/>
              <a:gd name="connsiteY67" fmla="*/ 1200150 h 2590800"/>
              <a:gd name="connsiteX68" fmla="*/ 5024437 w 7324725"/>
              <a:gd name="connsiteY68" fmla="*/ 1247775 h 2590800"/>
              <a:gd name="connsiteX69" fmla="*/ 5114925 w 7324725"/>
              <a:gd name="connsiteY69" fmla="*/ 1266825 h 2590800"/>
              <a:gd name="connsiteX70" fmla="*/ 5176837 w 7324725"/>
              <a:gd name="connsiteY70" fmla="*/ 1223962 h 2590800"/>
              <a:gd name="connsiteX71" fmla="*/ 5224462 w 7324725"/>
              <a:gd name="connsiteY71" fmla="*/ 1200150 h 2590800"/>
              <a:gd name="connsiteX72" fmla="*/ 5295900 w 7324725"/>
              <a:gd name="connsiteY72" fmla="*/ 1162050 h 2590800"/>
              <a:gd name="connsiteX73" fmla="*/ 5395912 w 7324725"/>
              <a:gd name="connsiteY73" fmla="*/ 1195387 h 2590800"/>
              <a:gd name="connsiteX74" fmla="*/ 5453062 w 7324725"/>
              <a:gd name="connsiteY74" fmla="*/ 1223962 h 2590800"/>
              <a:gd name="connsiteX75" fmla="*/ 5438775 w 7324725"/>
              <a:gd name="connsiteY75" fmla="*/ 1266825 h 2590800"/>
              <a:gd name="connsiteX76" fmla="*/ 5486400 w 7324725"/>
              <a:gd name="connsiteY76" fmla="*/ 1304925 h 2590800"/>
              <a:gd name="connsiteX77" fmla="*/ 5472112 w 7324725"/>
              <a:gd name="connsiteY77" fmla="*/ 1371600 h 2590800"/>
              <a:gd name="connsiteX78" fmla="*/ 5610225 w 7324725"/>
              <a:gd name="connsiteY78" fmla="*/ 1347787 h 2590800"/>
              <a:gd name="connsiteX79" fmla="*/ 5662612 w 7324725"/>
              <a:gd name="connsiteY79" fmla="*/ 1285875 h 2590800"/>
              <a:gd name="connsiteX80" fmla="*/ 5715000 w 7324725"/>
              <a:gd name="connsiteY80" fmla="*/ 1262062 h 2590800"/>
              <a:gd name="connsiteX81" fmla="*/ 5805487 w 7324725"/>
              <a:gd name="connsiteY81" fmla="*/ 1266825 h 2590800"/>
              <a:gd name="connsiteX82" fmla="*/ 5862637 w 7324725"/>
              <a:gd name="connsiteY82" fmla="*/ 1319212 h 2590800"/>
              <a:gd name="connsiteX83" fmla="*/ 5934075 w 7324725"/>
              <a:gd name="connsiteY83" fmla="*/ 1357312 h 2590800"/>
              <a:gd name="connsiteX84" fmla="*/ 5981700 w 7324725"/>
              <a:gd name="connsiteY84" fmla="*/ 1347787 h 2590800"/>
              <a:gd name="connsiteX85" fmla="*/ 6086475 w 7324725"/>
              <a:gd name="connsiteY85" fmla="*/ 1314450 h 2590800"/>
              <a:gd name="connsiteX86" fmla="*/ 6205537 w 7324725"/>
              <a:gd name="connsiteY86" fmla="*/ 1304925 h 2590800"/>
              <a:gd name="connsiteX87" fmla="*/ 6262687 w 7324725"/>
              <a:gd name="connsiteY87" fmla="*/ 1300162 h 2590800"/>
              <a:gd name="connsiteX88" fmla="*/ 6372225 w 7324725"/>
              <a:gd name="connsiteY88" fmla="*/ 1343025 h 2590800"/>
              <a:gd name="connsiteX89" fmla="*/ 6410325 w 7324725"/>
              <a:gd name="connsiteY89" fmla="*/ 1281112 h 2590800"/>
              <a:gd name="connsiteX90" fmla="*/ 6505575 w 7324725"/>
              <a:gd name="connsiteY90" fmla="*/ 1243012 h 2590800"/>
              <a:gd name="connsiteX91" fmla="*/ 6553200 w 7324725"/>
              <a:gd name="connsiteY91" fmla="*/ 1219200 h 2590800"/>
              <a:gd name="connsiteX92" fmla="*/ 6824662 w 7324725"/>
              <a:gd name="connsiteY92" fmla="*/ 1271587 h 2590800"/>
              <a:gd name="connsiteX93" fmla="*/ 7015162 w 7324725"/>
              <a:gd name="connsiteY93" fmla="*/ 1243012 h 2590800"/>
              <a:gd name="connsiteX94" fmla="*/ 7310437 w 7324725"/>
              <a:gd name="connsiteY94" fmla="*/ 1247775 h 2590800"/>
              <a:gd name="connsiteX95" fmla="*/ 7324725 w 7324725"/>
              <a:gd name="connsiteY95" fmla="*/ 2590800 h 2590800"/>
              <a:gd name="connsiteX96" fmla="*/ 0 w 7324725"/>
              <a:gd name="connsiteY96"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719512 w 7324725"/>
              <a:gd name="connsiteY53" fmla="*/ 871537 h 2590800"/>
              <a:gd name="connsiteX54" fmla="*/ 3786187 w 7324725"/>
              <a:gd name="connsiteY54" fmla="*/ 895350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711882 w 7324725"/>
              <a:gd name="connsiteY53" fmla="*/ 857144 h 2590800"/>
              <a:gd name="connsiteX54" fmla="*/ 3786187 w 7324725"/>
              <a:gd name="connsiteY54" fmla="*/ 895350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698149 w 7324725"/>
              <a:gd name="connsiteY53" fmla="*/ 836993 h 2590800"/>
              <a:gd name="connsiteX54" fmla="*/ 3786187 w 7324725"/>
              <a:gd name="connsiteY54" fmla="*/ 895350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658474 w 7324725"/>
              <a:gd name="connsiteY53" fmla="*/ 766466 h 2590800"/>
              <a:gd name="connsiteX54" fmla="*/ 3786187 w 7324725"/>
              <a:gd name="connsiteY54" fmla="*/ 895350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658474 w 7324725"/>
              <a:gd name="connsiteY53" fmla="*/ 766466 h 2590800"/>
              <a:gd name="connsiteX54" fmla="*/ 3808857 w 7324725"/>
              <a:gd name="connsiteY54" fmla="*/ 801709 h 2590800"/>
              <a:gd name="connsiteX55" fmla="*/ 3786187 w 7324725"/>
              <a:gd name="connsiteY55" fmla="*/ 895350 h 2590800"/>
              <a:gd name="connsiteX56" fmla="*/ 3857625 w 7324725"/>
              <a:gd name="connsiteY56" fmla="*/ 947738 h 2590800"/>
              <a:gd name="connsiteX57" fmla="*/ 3962399 w 7324725"/>
              <a:gd name="connsiteY57" fmla="*/ 952500 h 2590800"/>
              <a:gd name="connsiteX58" fmla="*/ 4033837 w 7324725"/>
              <a:gd name="connsiteY58" fmla="*/ 1009650 h 2590800"/>
              <a:gd name="connsiteX59" fmla="*/ 4100512 w 7324725"/>
              <a:gd name="connsiteY59" fmla="*/ 1066800 h 2590800"/>
              <a:gd name="connsiteX60" fmla="*/ 4152900 w 7324725"/>
              <a:gd name="connsiteY60" fmla="*/ 1019175 h 2590800"/>
              <a:gd name="connsiteX61" fmla="*/ 4248150 w 7324725"/>
              <a:gd name="connsiteY61" fmla="*/ 1028700 h 2590800"/>
              <a:gd name="connsiteX62" fmla="*/ 4343400 w 7324725"/>
              <a:gd name="connsiteY62" fmla="*/ 1119187 h 2590800"/>
              <a:gd name="connsiteX63" fmla="*/ 4410075 w 7324725"/>
              <a:gd name="connsiteY63" fmla="*/ 1190625 h 2590800"/>
              <a:gd name="connsiteX64" fmla="*/ 4495800 w 7324725"/>
              <a:gd name="connsiteY64" fmla="*/ 1185862 h 2590800"/>
              <a:gd name="connsiteX65" fmla="*/ 4619625 w 7324725"/>
              <a:gd name="connsiteY65" fmla="*/ 1166812 h 2590800"/>
              <a:gd name="connsiteX66" fmla="*/ 4657725 w 7324725"/>
              <a:gd name="connsiteY66" fmla="*/ 1166812 h 2590800"/>
              <a:gd name="connsiteX67" fmla="*/ 4800600 w 7324725"/>
              <a:gd name="connsiteY67" fmla="*/ 1143000 h 2590800"/>
              <a:gd name="connsiteX68" fmla="*/ 4881562 w 7324725"/>
              <a:gd name="connsiteY68" fmla="*/ 1147762 h 2590800"/>
              <a:gd name="connsiteX69" fmla="*/ 4972050 w 7324725"/>
              <a:gd name="connsiteY69" fmla="*/ 1200150 h 2590800"/>
              <a:gd name="connsiteX70" fmla="*/ 5024437 w 7324725"/>
              <a:gd name="connsiteY70" fmla="*/ 1247775 h 2590800"/>
              <a:gd name="connsiteX71" fmla="*/ 5114925 w 7324725"/>
              <a:gd name="connsiteY71" fmla="*/ 1266825 h 2590800"/>
              <a:gd name="connsiteX72" fmla="*/ 5176837 w 7324725"/>
              <a:gd name="connsiteY72" fmla="*/ 1223962 h 2590800"/>
              <a:gd name="connsiteX73" fmla="*/ 5224462 w 7324725"/>
              <a:gd name="connsiteY73" fmla="*/ 1200150 h 2590800"/>
              <a:gd name="connsiteX74" fmla="*/ 5295900 w 7324725"/>
              <a:gd name="connsiteY74" fmla="*/ 1162050 h 2590800"/>
              <a:gd name="connsiteX75" fmla="*/ 5395912 w 7324725"/>
              <a:gd name="connsiteY75" fmla="*/ 1195387 h 2590800"/>
              <a:gd name="connsiteX76" fmla="*/ 5453062 w 7324725"/>
              <a:gd name="connsiteY76" fmla="*/ 1223962 h 2590800"/>
              <a:gd name="connsiteX77" fmla="*/ 5438775 w 7324725"/>
              <a:gd name="connsiteY77" fmla="*/ 1266825 h 2590800"/>
              <a:gd name="connsiteX78" fmla="*/ 5486400 w 7324725"/>
              <a:gd name="connsiteY78" fmla="*/ 1304925 h 2590800"/>
              <a:gd name="connsiteX79" fmla="*/ 5472112 w 7324725"/>
              <a:gd name="connsiteY79" fmla="*/ 1371600 h 2590800"/>
              <a:gd name="connsiteX80" fmla="*/ 5610225 w 7324725"/>
              <a:gd name="connsiteY80" fmla="*/ 1347787 h 2590800"/>
              <a:gd name="connsiteX81" fmla="*/ 5662612 w 7324725"/>
              <a:gd name="connsiteY81" fmla="*/ 1285875 h 2590800"/>
              <a:gd name="connsiteX82" fmla="*/ 5715000 w 7324725"/>
              <a:gd name="connsiteY82" fmla="*/ 1262062 h 2590800"/>
              <a:gd name="connsiteX83" fmla="*/ 5805487 w 7324725"/>
              <a:gd name="connsiteY83" fmla="*/ 1266825 h 2590800"/>
              <a:gd name="connsiteX84" fmla="*/ 5862637 w 7324725"/>
              <a:gd name="connsiteY84" fmla="*/ 1319212 h 2590800"/>
              <a:gd name="connsiteX85" fmla="*/ 5934075 w 7324725"/>
              <a:gd name="connsiteY85" fmla="*/ 1357312 h 2590800"/>
              <a:gd name="connsiteX86" fmla="*/ 5981700 w 7324725"/>
              <a:gd name="connsiteY86" fmla="*/ 1347787 h 2590800"/>
              <a:gd name="connsiteX87" fmla="*/ 6086475 w 7324725"/>
              <a:gd name="connsiteY87" fmla="*/ 1314450 h 2590800"/>
              <a:gd name="connsiteX88" fmla="*/ 6205537 w 7324725"/>
              <a:gd name="connsiteY88" fmla="*/ 1304925 h 2590800"/>
              <a:gd name="connsiteX89" fmla="*/ 6262687 w 7324725"/>
              <a:gd name="connsiteY89" fmla="*/ 1300162 h 2590800"/>
              <a:gd name="connsiteX90" fmla="*/ 6372225 w 7324725"/>
              <a:gd name="connsiteY90" fmla="*/ 1343025 h 2590800"/>
              <a:gd name="connsiteX91" fmla="*/ 6410325 w 7324725"/>
              <a:gd name="connsiteY91" fmla="*/ 1281112 h 2590800"/>
              <a:gd name="connsiteX92" fmla="*/ 6505575 w 7324725"/>
              <a:gd name="connsiteY92" fmla="*/ 1243012 h 2590800"/>
              <a:gd name="connsiteX93" fmla="*/ 6553200 w 7324725"/>
              <a:gd name="connsiteY93" fmla="*/ 1219200 h 2590800"/>
              <a:gd name="connsiteX94" fmla="*/ 6824662 w 7324725"/>
              <a:gd name="connsiteY94" fmla="*/ 1271587 h 2590800"/>
              <a:gd name="connsiteX95" fmla="*/ 7015162 w 7324725"/>
              <a:gd name="connsiteY95" fmla="*/ 1243012 h 2590800"/>
              <a:gd name="connsiteX96" fmla="*/ 7310437 w 7324725"/>
              <a:gd name="connsiteY96" fmla="*/ 1247775 h 2590800"/>
              <a:gd name="connsiteX97" fmla="*/ 7324725 w 7324725"/>
              <a:gd name="connsiteY97" fmla="*/ 2590800 h 2590800"/>
              <a:gd name="connsiteX98" fmla="*/ 0 w 7324725"/>
              <a:gd name="connsiteY98"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2362 w 7324725"/>
              <a:gd name="connsiteY52" fmla="*/ 942975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21161 w 7324725"/>
              <a:gd name="connsiteY52" fmla="*/ 904113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8467 w 7324725"/>
              <a:gd name="connsiteY52" fmla="*/ 977519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29012 w 7324725"/>
              <a:gd name="connsiteY51" fmla="*/ 904875 h 2590800"/>
              <a:gd name="connsiteX52" fmla="*/ 3668467 w 7324725"/>
              <a:gd name="connsiteY52" fmla="*/ 977519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612005 w 7324725"/>
              <a:gd name="connsiteY53" fmla="*/ 869357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658474 w 7324725"/>
              <a:gd name="connsiteY54" fmla="*/ 766466 h 2590800"/>
              <a:gd name="connsiteX55" fmla="*/ 3808857 w 7324725"/>
              <a:gd name="connsiteY55" fmla="*/ 801709 h 2590800"/>
              <a:gd name="connsiteX56" fmla="*/ 3786187 w 7324725"/>
              <a:gd name="connsiteY56" fmla="*/ 895350 h 2590800"/>
              <a:gd name="connsiteX57" fmla="*/ 3857625 w 7324725"/>
              <a:gd name="connsiteY57" fmla="*/ 947738 h 2590800"/>
              <a:gd name="connsiteX58" fmla="*/ 3962399 w 7324725"/>
              <a:gd name="connsiteY58" fmla="*/ 952500 h 2590800"/>
              <a:gd name="connsiteX59" fmla="*/ 4033837 w 7324725"/>
              <a:gd name="connsiteY59" fmla="*/ 1009650 h 2590800"/>
              <a:gd name="connsiteX60" fmla="*/ 4100512 w 7324725"/>
              <a:gd name="connsiteY60" fmla="*/ 1066800 h 2590800"/>
              <a:gd name="connsiteX61" fmla="*/ 4152900 w 7324725"/>
              <a:gd name="connsiteY61" fmla="*/ 1019175 h 2590800"/>
              <a:gd name="connsiteX62" fmla="*/ 4248150 w 7324725"/>
              <a:gd name="connsiteY62" fmla="*/ 1028700 h 2590800"/>
              <a:gd name="connsiteX63" fmla="*/ 4343400 w 7324725"/>
              <a:gd name="connsiteY63" fmla="*/ 1119187 h 2590800"/>
              <a:gd name="connsiteX64" fmla="*/ 4410075 w 7324725"/>
              <a:gd name="connsiteY64" fmla="*/ 1190625 h 2590800"/>
              <a:gd name="connsiteX65" fmla="*/ 4495800 w 7324725"/>
              <a:gd name="connsiteY65" fmla="*/ 1185862 h 2590800"/>
              <a:gd name="connsiteX66" fmla="*/ 4619625 w 7324725"/>
              <a:gd name="connsiteY66" fmla="*/ 1166812 h 2590800"/>
              <a:gd name="connsiteX67" fmla="*/ 4657725 w 7324725"/>
              <a:gd name="connsiteY67" fmla="*/ 1166812 h 2590800"/>
              <a:gd name="connsiteX68" fmla="*/ 4800600 w 7324725"/>
              <a:gd name="connsiteY68" fmla="*/ 1143000 h 2590800"/>
              <a:gd name="connsiteX69" fmla="*/ 4881562 w 7324725"/>
              <a:gd name="connsiteY69" fmla="*/ 1147762 h 2590800"/>
              <a:gd name="connsiteX70" fmla="*/ 4972050 w 7324725"/>
              <a:gd name="connsiteY70" fmla="*/ 1200150 h 2590800"/>
              <a:gd name="connsiteX71" fmla="*/ 5024437 w 7324725"/>
              <a:gd name="connsiteY71" fmla="*/ 1247775 h 2590800"/>
              <a:gd name="connsiteX72" fmla="*/ 5114925 w 7324725"/>
              <a:gd name="connsiteY72" fmla="*/ 1266825 h 2590800"/>
              <a:gd name="connsiteX73" fmla="*/ 5176837 w 7324725"/>
              <a:gd name="connsiteY73" fmla="*/ 1223962 h 2590800"/>
              <a:gd name="connsiteX74" fmla="*/ 5224462 w 7324725"/>
              <a:gd name="connsiteY74" fmla="*/ 1200150 h 2590800"/>
              <a:gd name="connsiteX75" fmla="*/ 5295900 w 7324725"/>
              <a:gd name="connsiteY75" fmla="*/ 1162050 h 2590800"/>
              <a:gd name="connsiteX76" fmla="*/ 5395912 w 7324725"/>
              <a:gd name="connsiteY76" fmla="*/ 1195387 h 2590800"/>
              <a:gd name="connsiteX77" fmla="*/ 5453062 w 7324725"/>
              <a:gd name="connsiteY77" fmla="*/ 1223962 h 2590800"/>
              <a:gd name="connsiteX78" fmla="*/ 5438775 w 7324725"/>
              <a:gd name="connsiteY78" fmla="*/ 1266825 h 2590800"/>
              <a:gd name="connsiteX79" fmla="*/ 5486400 w 7324725"/>
              <a:gd name="connsiteY79" fmla="*/ 1304925 h 2590800"/>
              <a:gd name="connsiteX80" fmla="*/ 5472112 w 7324725"/>
              <a:gd name="connsiteY80" fmla="*/ 1371600 h 2590800"/>
              <a:gd name="connsiteX81" fmla="*/ 5610225 w 7324725"/>
              <a:gd name="connsiteY81" fmla="*/ 1347787 h 2590800"/>
              <a:gd name="connsiteX82" fmla="*/ 5662612 w 7324725"/>
              <a:gd name="connsiteY82" fmla="*/ 1285875 h 2590800"/>
              <a:gd name="connsiteX83" fmla="*/ 5715000 w 7324725"/>
              <a:gd name="connsiteY83" fmla="*/ 1262062 h 2590800"/>
              <a:gd name="connsiteX84" fmla="*/ 5805487 w 7324725"/>
              <a:gd name="connsiteY84" fmla="*/ 1266825 h 2590800"/>
              <a:gd name="connsiteX85" fmla="*/ 5862637 w 7324725"/>
              <a:gd name="connsiteY85" fmla="*/ 1319212 h 2590800"/>
              <a:gd name="connsiteX86" fmla="*/ 5934075 w 7324725"/>
              <a:gd name="connsiteY86" fmla="*/ 1357312 h 2590800"/>
              <a:gd name="connsiteX87" fmla="*/ 5981700 w 7324725"/>
              <a:gd name="connsiteY87" fmla="*/ 1347787 h 2590800"/>
              <a:gd name="connsiteX88" fmla="*/ 6086475 w 7324725"/>
              <a:gd name="connsiteY88" fmla="*/ 1314450 h 2590800"/>
              <a:gd name="connsiteX89" fmla="*/ 6205537 w 7324725"/>
              <a:gd name="connsiteY89" fmla="*/ 1304925 h 2590800"/>
              <a:gd name="connsiteX90" fmla="*/ 6262687 w 7324725"/>
              <a:gd name="connsiteY90" fmla="*/ 1300162 h 2590800"/>
              <a:gd name="connsiteX91" fmla="*/ 6372225 w 7324725"/>
              <a:gd name="connsiteY91" fmla="*/ 1343025 h 2590800"/>
              <a:gd name="connsiteX92" fmla="*/ 6410325 w 7324725"/>
              <a:gd name="connsiteY92" fmla="*/ 1281112 h 2590800"/>
              <a:gd name="connsiteX93" fmla="*/ 6505575 w 7324725"/>
              <a:gd name="connsiteY93" fmla="*/ 1243012 h 2590800"/>
              <a:gd name="connsiteX94" fmla="*/ 6553200 w 7324725"/>
              <a:gd name="connsiteY94" fmla="*/ 1219200 h 2590800"/>
              <a:gd name="connsiteX95" fmla="*/ 6824662 w 7324725"/>
              <a:gd name="connsiteY95" fmla="*/ 1271587 h 2590800"/>
              <a:gd name="connsiteX96" fmla="*/ 7015162 w 7324725"/>
              <a:gd name="connsiteY96" fmla="*/ 1243012 h 2590800"/>
              <a:gd name="connsiteX97" fmla="*/ 7310437 w 7324725"/>
              <a:gd name="connsiteY97" fmla="*/ 1247775 h 2590800"/>
              <a:gd name="connsiteX98" fmla="*/ 7324725 w 7324725"/>
              <a:gd name="connsiteY98" fmla="*/ 2590800 h 2590800"/>
              <a:gd name="connsiteX99" fmla="*/ 0 w 7324725"/>
              <a:gd name="connsiteY99"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808857 w 7324725"/>
              <a:gd name="connsiteY54" fmla="*/ 801709 h 2590800"/>
              <a:gd name="connsiteX55" fmla="*/ 3786187 w 7324725"/>
              <a:gd name="connsiteY55" fmla="*/ 895350 h 2590800"/>
              <a:gd name="connsiteX56" fmla="*/ 3857625 w 7324725"/>
              <a:gd name="connsiteY56" fmla="*/ 947738 h 2590800"/>
              <a:gd name="connsiteX57" fmla="*/ 3962399 w 7324725"/>
              <a:gd name="connsiteY57" fmla="*/ 952500 h 2590800"/>
              <a:gd name="connsiteX58" fmla="*/ 4033837 w 7324725"/>
              <a:gd name="connsiteY58" fmla="*/ 1009650 h 2590800"/>
              <a:gd name="connsiteX59" fmla="*/ 4100512 w 7324725"/>
              <a:gd name="connsiteY59" fmla="*/ 1066800 h 2590800"/>
              <a:gd name="connsiteX60" fmla="*/ 4152900 w 7324725"/>
              <a:gd name="connsiteY60" fmla="*/ 1019175 h 2590800"/>
              <a:gd name="connsiteX61" fmla="*/ 4248150 w 7324725"/>
              <a:gd name="connsiteY61" fmla="*/ 1028700 h 2590800"/>
              <a:gd name="connsiteX62" fmla="*/ 4343400 w 7324725"/>
              <a:gd name="connsiteY62" fmla="*/ 1119187 h 2590800"/>
              <a:gd name="connsiteX63" fmla="*/ 4410075 w 7324725"/>
              <a:gd name="connsiteY63" fmla="*/ 1190625 h 2590800"/>
              <a:gd name="connsiteX64" fmla="*/ 4495800 w 7324725"/>
              <a:gd name="connsiteY64" fmla="*/ 1185862 h 2590800"/>
              <a:gd name="connsiteX65" fmla="*/ 4619625 w 7324725"/>
              <a:gd name="connsiteY65" fmla="*/ 1166812 h 2590800"/>
              <a:gd name="connsiteX66" fmla="*/ 4657725 w 7324725"/>
              <a:gd name="connsiteY66" fmla="*/ 1166812 h 2590800"/>
              <a:gd name="connsiteX67" fmla="*/ 4800600 w 7324725"/>
              <a:gd name="connsiteY67" fmla="*/ 1143000 h 2590800"/>
              <a:gd name="connsiteX68" fmla="*/ 4881562 w 7324725"/>
              <a:gd name="connsiteY68" fmla="*/ 1147762 h 2590800"/>
              <a:gd name="connsiteX69" fmla="*/ 4972050 w 7324725"/>
              <a:gd name="connsiteY69" fmla="*/ 1200150 h 2590800"/>
              <a:gd name="connsiteX70" fmla="*/ 5024437 w 7324725"/>
              <a:gd name="connsiteY70" fmla="*/ 1247775 h 2590800"/>
              <a:gd name="connsiteX71" fmla="*/ 5114925 w 7324725"/>
              <a:gd name="connsiteY71" fmla="*/ 1266825 h 2590800"/>
              <a:gd name="connsiteX72" fmla="*/ 5176837 w 7324725"/>
              <a:gd name="connsiteY72" fmla="*/ 1223962 h 2590800"/>
              <a:gd name="connsiteX73" fmla="*/ 5224462 w 7324725"/>
              <a:gd name="connsiteY73" fmla="*/ 1200150 h 2590800"/>
              <a:gd name="connsiteX74" fmla="*/ 5295900 w 7324725"/>
              <a:gd name="connsiteY74" fmla="*/ 1162050 h 2590800"/>
              <a:gd name="connsiteX75" fmla="*/ 5395912 w 7324725"/>
              <a:gd name="connsiteY75" fmla="*/ 1195387 h 2590800"/>
              <a:gd name="connsiteX76" fmla="*/ 5453062 w 7324725"/>
              <a:gd name="connsiteY76" fmla="*/ 1223962 h 2590800"/>
              <a:gd name="connsiteX77" fmla="*/ 5438775 w 7324725"/>
              <a:gd name="connsiteY77" fmla="*/ 1266825 h 2590800"/>
              <a:gd name="connsiteX78" fmla="*/ 5486400 w 7324725"/>
              <a:gd name="connsiteY78" fmla="*/ 1304925 h 2590800"/>
              <a:gd name="connsiteX79" fmla="*/ 5472112 w 7324725"/>
              <a:gd name="connsiteY79" fmla="*/ 1371600 h 2590800"/>
              <a:gd name="connsiteX80" fmla="*/ 5610225 w 7324725"/>
              <a:gd name="connsiteY80" fmla="*/ 1347787 h 2590800"/>
              <a:gd name="connsiteX81" fmla="*/ 5662612 w 7324725"/>
              <a:gd name="connsiteY81" fmla="*/ 1285875 h 2590800"/>
              <a:gd name="connsiteX82" fmla="*/ 5715000 w 7324725"/>
              <a:gd name="connsiteY82" fmla="*/ 1262062 h 2590800"/>
              <a:gd name="connsiteX83" fmla="*/ 5805487 w 7324725"/>
              <a:gd name="connsiteY83" fmla="*/ 1266825 h 2590800"/>
              <a:gd name="connsiteX84" fmla="*/ 5862637 w 7324725"/>
              <a:gd name="connsiteY84" fmla="*/ 1319212 h 2590800"/>
              <a:gd name="connsiteX85" fmla="*/ 5934075 w 7324725"/>
              <a:gd name="connsiteY85" fmla="*/ 1357312 h 2590800"/>
              <a:gd name="connsiteX86" fmla="*/ 5981700 w 7324725"/>
              <a:gd name="connsiteY86" fmla="*/ 1347787 h 2590800"/>
              <a:gd name="connsiteX87" fmla="*/ 6086475 w 7324725"/>
              <a:gd name="connsiteY87" fmla="*/ 1314450 h 2590800"/>
              <a:gd name="connsiteX88" fmla="*/ 6205537 w 7324725"/>
              <a:gd name="connsiteY88" fmla="*/ 1304925 h 2590800"/>
              <a:gd name="connsiteX89" fmla="*/ 6262687 w 7324725"/>
              <a:gd name="connsiteY89" fmla="*/ 1300162 h 2590800"/>
              <a:gd name="connsiteX90" fmla="*/ 6372225 w 7324725"/>
              <a:gd name="connsiteY90" fmla="*/ 1343025 h 2590800"/>
              <a:gd name="connsiteX91" fmla="*/ 6410325 w 7324725"/>
              <a:gd name="connsiteY91" fmla="*/ 1281112 h 2590800"/>
              <a:gd name="connsiteX92" fmla="*/ 6505575 w 7324725"/>
              <a:gd name="connsiteY92" fmla="*/ 1243012 h 2590800"/>
              <a:gd name="connsiteX93" fmla="*/ 6553200 w 7324725"/>
              <a:gd name="connsiteY93" fmla="*/ 1219200 h 2590800"/>
              <a:gd name="connsiteX94" fmla="*/ 6824662 w 7324725"/>
              <a:gd name="connsiteY94" fmla="*/ 1271587 h 2590800"/>
              <a:gd name="connsiteX95" fmla="*/ 7015162 w 7324725"/>
              <a:gd name="connsiteY95" fmla="*/ 1243012 h 2590800"/>
              <a:gd name="connsiteX96" fmla="*/ 7310437 w 7324725"/>
              <a:gd name="connsiteY96" fmla="*/ 1247775 h 2590800"/>
              <a:gd name="connsiteX97" fmla="*/ 7324725 w 7324725"/>
              <a:gd name="connsiteY97" fmla="*/ 2590800 h 2590800"/>
              <a:gd name="connsiteX98" fmla="*/ 0 w 7324725"/>
              <a:gd name="connsiteY98"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786187 w 7324725"/>
              <a:gd name="connsiteY54" fmla="*/ 895350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14246 w 7324725"/>
              <a:gd name="connsiteY53" fmla="*/ 984504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6362 w 7324725"/>
              <a:gd name="connsiteY17" fmla="*/ 757237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9525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4209 w 7328934"/>
              <a:gd name="connsiteY0" fmla="*/ 2587476 h 2592239"/>
              <a:gd name="connsiteX1" fmla="*/ 0 w 7328934"/>
              <a:gd name="connsiteY1" fmla="*/ 0 h 2592239"/>
              <a:gd name="connsiteX2" fmla="*/ 170541 w 7328934"/>
              <a:gd name="connsiteY2" fmla="*/ 71966 h 2592239"/>
              <a:gd name="connsiteX3" fmla="*/ 182749 w 7328934"/>
              <a:gd name="connsiteY3" fmla="*/ 149690 h 2592239"/>
              <a:gd name="connsiteX4" fmla="*/ 217847 w 7328934"/>
              <a:gd name="connsiteY4" fmla="*/ 234611 h 2592239"/>
              <a:gd name="connsiteX5" fmla="*/ 278886 w 7328934"/>
              <a:gd name="connsiteY5" fmla="*/ 142494 h 2592239"/>
              <a:gd name="connsiteX6" fmla="*/ 284990 w 7328934"/>
              <a:gd name="connsiteY6" fmla="*/ 76284 h 2592239"/>
              <a:gd name="connsiteX7" fmla="*/ 628337 w 7328934"/>
              <a:gd name="connsiteY7" fmla="*/ 64770 h 2592239"/>
              <a:gd name="connsiteX8" fmla="*/ 733629 w 7328934"/>
              <a:gd name="connsiteY8" fmla="*/ 7196 h 2592239"/>
              <a:gd name="connsiteX9" fmla="*/ 838922 w 7328934"/>
              <a:gd name="connsiteY9" fmla="*/ 12954 h 2592239"/>
              <a:gd name="connsiteX10" fmla="*/ 747363 w 7328934"/>
              <a:gd name="connsiteY10" fmla="*/ 86360 h 2592239"/>
              <a:gd name="connsiteX11" fmla="*/ 805351 w 7328934"/>
              <a:gd name="connsiteY11" fmla="*/ 82042 h 2592239"/>
              <a:gd name="connsiteX12" fmla="*/ 949632 w 7328934"/>
              <a:gd name="connsiteY12" fmla="*/ 84370 h 2592239"/>
              <a:gd name="connsiteX13" fmla="*/ 971683 w 7328934"/>
              <a:gd name="connsiteY13" fmla="*/ 181356 h 2592239"/>
              <a:gd name="connsiteX14" fmla="*/ 1042434 w 7328934"/>
              <a:gd name="connsiteY14" fmla="*/ 330051 h 2592239"/>
              <a:gd name="connsiteX15" fmla="*/ 1028146 w 7328934"/>
              <a:gd name="connsiteY15" fmla="*/ 849164 h 2592239"/>
              <a:gd name="connsiteX16" fmla="*/ 1193308 w 7328934"/>
              <a:gd name="connsiteY16" fmla="*/ 794109 h 2592239"/>
              <a:gd name="connsiteX17" fmla="*/ 1382097 w 7328934"/>
              <a:gd name="connsiteY17" fmla="*/ 770190 h 2592239"/>
              <a:gd name="connsiteX18" fmla="*/ 1530474 w 7328934"/>
              <a:gd name="connsiteY18" fmla="*/ 791337 h 2592239"/>
              <a:gd name="connsiteX19" fmla="*/ 1721712 w 7328934"/>
              <a:gd name="connsiteY19" fmla="*/ 1012084 h 2592239"/>
              <a:gd name="connsiteX20" fmla="*/ 1736201 w 7328934"/>
              <a:gd name="connsiteY20" fmla="*/ 1069424 h 2592239"/>
              <a:gd name="connsiteX21" fmla="*/ 1766334 w 7328934"/>
              <a:gd name="connsiteY21" fmla="*/ 1168251 h 2592239"/>
              <a:gd name="connsiteX22" fmla="*/ 1839968 w 7328934"/>
              <a:gd name="connsiteY22" fmla="*/ 1242144 h 2592239"/>
              <a:gd name="connsiteX23" fmla="*/ 1916267 w 7328934"/>
              <a:gd name="connsiteY23" fmla="*/ 1273810 h 2592239"/>
              <a:gd name="connsiteX24" fmla="*/ 1985409 w 7328934"/>
              <a:gd name="connsiteY24" fmla="*/ 1296839 h 2592239"/>
              <a:gd name="connsiteX25" fmla="*/ 2009221 w 7328934"/>
              <a:gd name="connsiteY25" fmla="*/ 1344464 h 2592239"/>
              <a:gd name="connsiteX26" fmla="*/ 2052084 w 7328934"/>
              <a:gd name="connsiteY26" fmla="*/ 1344464 h 2592239"/>
              <a:gd name="connsiteX27" fmla="*/ 2061609 w 7328934"/>
              <a:gd name="connsiteY27" fmla="*/ 1301601 h 2592239"/>
              <a:gd name="connsiteX28" fmla="*/ 2085651 w 7328934"/>
              <a:gd name="connsiteY28" fmla="*/ 1270931 h 2592239"/>
              <a:gd name="connsiteX29" fmla="*/ 2133046 w 7328934"/>
              <a:gd name="connsiteY29" fmla="*/ 1263501 h 2592239"/>
              <a:gd name="connsiteX30" fmla="*/ 2160425 w 7328934"/>
              <a:gd name="connsiteY30" fmla="*/ 1285324 h 2592239"/>
              <a:gd name="connsiteX31" fmla="*/ 2190196 w 7328934"/>
              <a:gd name="connsiteY31" fmla="*/ 1334939 h 2592239"/>
              <a:gd name="connsiteX32" fmla="*/ 2280684 w 7328934"/>
              <a:gd name="connsiteY32" fmla="*/ 1349226 h 2592239"/>
              <a:gd name="connsiteX33" fmla="*/ 2337834 w 7328934"/>
              <a:gd name="connsiteY33" fmla="*/ 1315889 h 2592239"/>
              <a:gd name="connsiteX34" fmla="*/ 2390221 w 7328934"/>
              <a:gd name="connsiteY34" fmla="*/ 1339701 h 2592239"/>
              <a:gd name="connsiteX35" fmla="*/ 2490234 w 7328934"/>
              <a:gd name="connsiteY35" fmla="*/ 1392089 h 2592239"/>
              <a:gd name="connsiteX36" fmla="*/ 2514046 w 7328934"/>
              <a:gd name="connsiteY36" fmla="*/ 1425426 h 2592239"/>
              <a:gd name="connsiteX37" fmla="*/ 2623584 w 7328934"/>
              <a:gd name="connsiteY37" fmla="*/ 1396851 h 2592239"/>
              <a:gd name="connsiteX38" fmla="*/ 2675971 w 7328934"/>
              <a:gd name="connsiteY38" fmla="*/ 1344464 h 2592239"/>
              <a:gd name="connsiteX39" fmla="*/ 2699784 w 7328934"/>
              <a:gd name="connsiteY39" fmla="*/ 1263501 h 2592239"/>
              <a:gd name="connsiteX40" fmla="*/ 2743569 w 7328934"/>
              <a:gd name="connsiteY40" fmla="*/ 1217760 h 2592239"/>
              <a:gd name="connsiteX41" fmla="*/ 2792401 w 7328934"/>
              <a:gd name="connsiteY41" fmla="*/ 1212003 h 2592239"/>
              <a:gd name="connsiteX42" fmla="*/ 2923621 w 7328934"/>
              <a:gd name="connsiteY42" fmla="*/ 1168251 h 2592239"/>
              <a:gd name="connsiteX43" fmla="*/ 2946307 w 7328934"/>
              <a:gd name="connsiteY43" fmla="*/ 1138512 h 2592239"/>
              <a:gd name="connsiteX44" fmla="*/ 2995059 w 7328934"/>
              <a:gd name="connsiteY44" fmla="*/ 1130151 h 2592239"/>
              <a:gd name="connsiteX45" fmla="*/ 3090309 w 7328934"/>
              <a:gd name="connsiteY45" fmla="*/ 1053951 h 2592239"/>
              <a:gd name="connsiteX46" fmla="*/ 3176034 w 7328934"/>
              <a:gd name="connsiteY46" fmla="*/ 1025376 h 2592239"/>
              <a:gd name="connsiteX47" fmla="*/ 3266521 w 7328934"/>
              <a:gd name="connsiteY47" fmla="*/ 944414 h 2592239"/>
              <a:gd name="connsiteX48" fmla="*/ 3299859 w 7328934"/>
              <a:gd name="connsiteY48" fmla="*/ 925364 h 2592239"/>
              <a:gd name="connsiteX49" fmla="*/ 3357009 w 7328934"/>
              <a:gd name="connsiteY49" fmla="*/ 958701 h 2592239"/>
              <a:gd name="connsiteX50" fmla="*/ 3437971 w 7328934"/>
              <a:gd name="connsiteY50" fmla="*/ 944414 h 2592239"/>
              <a:gd name="connsiteX51" fmla="*/ 3543904 w 7328934"/>
              <a:gd name="connsiteY51" fmla="*/ 925026 h 2592239"/>
              <a:gd name="connsiteX52" fmla="*/ 3672676 w 7328934"/>
              <a:gd name="connsiteY52" fmla="*/ 978958 h 2592239"/>
              <a:gd name="connsiteX53" fmla="*/ 3726085 w 7328934"/>
              <a:gd name="connsiteY53" fmla="*/ 975868 h 2592239"/>
              <a:gd name="connsiteX54" fmla="*/ 3828546 w 7328934"/>
              <a:gd name="connsiteY54" fmla="*/ 938530 h 2592239"/>
              <a:gd name="connsiteX55" fmla="*/ 3861834 w 7328934"/>
              <a:gd name="connsiteY55" fmla="*/ 949177 h 2592239"/>
              <a:gd name="connsiteX56" fmla="*/ 3966608 w 7328934"/>
              <a:gd name="connsiteY56" fmla="*/ 953939 h 2592239"/>
              <a:gd name="connsiteX57" fmla="*/ 4038046 w 7328934"/>
              <a:gd name="connsiteY57" fmla="*/ 1011089 h 2592239"/>
              <a:gd name="connsiteX58" fmla="*/ 4104721 w 7328934"/>
              <a:gd name="connsiteY58" fmla="*/ 1068239 h 2592239"/>
              <a:gd name="connsiteX59" fmla="*/ 4157109 w 7328934"/>
              <a:gd name="connsiteY59" fmla="*/ 1020614 h 2592239"/>
              <a:gd name="connsiteX60" fmla="*/ 4252359 w 7328934"/>
              <a:gd name="connsiteY60" fmla="*/ 1030139 h 2592239"/>
              <a:gd name="connsiteX61" fmla="*/ 4347609 w 7328934"/>
              <a:gd name="connsiteY61" fmla="*/ 1120626 h 2592239"/>
              <a:gd name="connsiteX62" fmla="*/ 4414284 w 7328934"/>
              <a:gd name="connsiteY62" fmla="*/ 1192064 h 2592239"/>
              <a:gd name="connsiteX63" fmla="*/ 4500009 w 7328934"/>
              <a:gd name="connsiteY63" fmla="*/ 1187301 h 2592239"/>
              <a:gd name="connsiteX64" fmla="*/ 4623834 w 7328934"/>
              <a:gd name="connsiteY64" fmla="*/ 1168251 h 2592239"/>
              <a:gd name="connsiteX65" fmla="*/ 4661934 w 7328934"/>
              <a:gd name="connsiteY65" fmla="*/ 1168251 h 2592239"/>
              <a:gd name="connsiteX66" fmla="*/ 4804809 w 7328934"/>
              <a:gd name="connsiteY66" fmla="*/ 1144439 h 2592239"/>
              <a:gd name="connsiteX67" fmla="*/ 4885771 w 7328934"/>
              <a:gd name="connsiteY67" fmla="*/ 1149201 h 2592239"/>
              <a:gd name="connsiteX68" fmla="*/ 4976259 w 7328934"/>
              <a:gd name="connsiteY68" fmla="*/ 1201589 h 2592239"/>
              <a:gd name="connsiteX69" fmla="*/ 5028646 w 7328934"/>
              <a:gd name="connsiteY69" fmla="*/ 1249214 h 2592239"/>
              <a:gd name="connsiteX70" fmla="*/ 5119134 w 7328934"/>
              <a:gd name="connsiteY70" fmla="*/ 1268264 h 2592239"/>
              <a:gd name="connsiteX71" fmla="*/ 5181046 w 7328934"/>
              <a:gd name="connsiteY71" fmla="*/ 1225401 h 2592239"/>
              <a:gd name="connsiteX72" fmla="*/ 5228671 w 7328934"/>
              <a:gd name="connsiteY72" fmla="*/ 1201589 h 2592239"/>
              <a:gd name="connsiteX73" fmla="*/ 5300109 w 7328934"/>
              <a:gd name="connsiteY73" fmla="*/ 1163489 h 2592239"/>
              <a:gd name="connsiteX74" fmla="*/ 5400121 w 7328934"/>
              <a:gd name="connsiteY74" fmla="*/ 1196826 h 2592239"/>
              <a:gd name="connsiteX75" fmla="*/ 5457271 w 7328934"/>
              <a:gd name="connsiteY75" fmla="*/ 1225401 h 2592239"/>
              <a:gd name="connsiteX76" fmla="*/ 5442984 w 7328934"/>
              <a:gd name="connsiteY76" fmla="*/ 1268264 h 2592239"/>
              <a:gd name="connsiteX77" fmla="*/ 5490609 w 7328934"/>
              <a:gd name="connsiteY77" fmla="*/ 1306364 h 2592239"/>
              <a:gd name="connsiteX78" fmla="*/ 5476321 w 7328934"/>
              <a:gd name="connsiteY78" fmla="*/ 1373039 h 2592239"/>
              <a:gd name="connsiteX79" fmla="*/ 5614434 w 7328934"/>
              <a:gd name="connsiteY79" fmla="*/ 1349226 h 2592239"/>
              <a:gd name="connsiteX80" fmla="*/ 5666821 w 7328934"/>
              <a:gd name="connsiteY80" fmla="*/ 1287314 h 2592239"/>
              <a:gd name="connsiteX81" fmla="*/ 5719209 w 7328934"/>
              <a:gd name="connsiteY81" fmla="*/ 1263501 h 2592239"/>
              <a:gd name="connsiteX82" fmla="*/ 5809696 w 7328934"/>
              <a:gd name="connsiteY82" fmla="*/ 1268264 h 2592239"/>
              <a:gd name="connsiteX83" fmla="*/ 5866846 w 7328934"/>
              <a:gd name="connsiteY83" fmla="*/ 1320651 h 2592239"/>
              <a:gd name="connsiteX84" fmla="*/ 5938284 w 7328934"/>
              <a:gd name="connsiteY84" fmla="*/ 1358751 h 2592239"/>
              <a:gd name="connsiteX85" fmla="*/ 5985909 w 7328934"/>
              <a:gd name="connsiteY85" fmla="*/ 1349226 h 2592239"/>
              <a:gd name="connsiteX86" fmla="*/ 6090684 w 7328934"/>
              <a:gd name="connsiteY86" fmla="*/ 1315889 h 2592239"/>
              <a:gd name="connsiteX87" fmla="*/ 6209746 w 7328934"/>
              <a:gd name="connsiteY87" fmla="*/ 1306364 h 2592239"/>
              <a:gd name="connsiteX88" fmla="*/ 6266896 w 7328934"/>
              <a:gd name="connsiteY88" fmla="*/ 1301601 h 2592239"/>
              <a:gd name="connsiteX89" fmla="*/ 6376434 w 7328934"/>
              <a:gd name="connsiteY89" fmla="*/ 1344464 h 2592239"/>
              <a:gd name="connsiteX90" fmla="*/ 6414534 w 7328934"/>
              <a:gd name="connsiteY90" fmla="*/ 1282551 h 2592239"/>
              <a:gd name="connsiteX91" fmla="*/ 6509784 w 7328934"/>
              <a:gd name="connsiteY91" fmla="*/ 1244451 h 2592239"/>
              <a:gd name="connsiteX92" fmla="*/ 6557409 w 7328934"/>
              <a:gd name="connsiteY92" fmla="*/ 1220639 h 2592239"/>
              <a:gd name="connsiteX93" fmla="*/ 6828871 w 7328934"/>
              <a:gd name="connsiteY93" fmla="*/ 1273026 h 2592239"/>
              <a:gd name="connsiteX94" fmla="*/ 7019371 w 7328934"/>
              <a:gd name="connsiteY94" fmla="*/ 1244451 h 2592239"/>
              <a:gd name="connsiteX95" fmla="*/ 7314646 w 7328934"/>
              <a:gd name="connsiteY95" fmla="*/ 1249214 h 2592239"/>
              <a:gd name="connsiteX96" fmla="*/ 7328934 w 7328934"/>
              <a:gd name="connsiteY96" fmla="*/ 2592239 h 2592239"/>
              <a:gd name="connsiteX97" fmla="*/ 4209 w 7328934"/>
              <a:gd name="connsiteY97" fmla="*/ 2587476 h 2592239"/>
              <a:gd name="connsiteX0" fmla="*/ 0 w 7324725"/>
              <a:gd name="connsiteY0" fmla="*/ 2586037 h 2590800"/>
              <a:gd name="connsiteX1" fmla="*/ 369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10437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86037 h 2590800"/>
              <a:gd name="connsiteX1" fmla="*/ 369 w 7324725"/>
              <a:gd name="connsiteY1" fmla="*/ 0 h 2590800"/>
              <a:gd name="connsiteX2" fmla="*/ 166332 w 7324725"/>
              <a:gd name="connsiteY2" fmla="*/ 70527 h 2590800"/>
              <a:gd name="connsiteX3" fmla="*/ 178540 w 7324725"/>
              <a:gd name="connsiteY3" fmla="*/ 148251 h 2590800"/>
              <a:gd name="connsiteX4" fmla="*/ 213638 w 7324725"/>
              <a:gd name="connsiteY4" fmla="*/ 233172 h 2590800"/>
              <a:gd name="connsiteX5" fmla="*/ 274677 w 7324725"/>
              <a:gd name="connsiteY5" fmla="*/ 141055 h 2590800"/>
              <a:gd name="connsiteX6" fmla="*/ 280781 w 7324725"/>
              <a:gd name="connsiteY6" fmla="*/ 74845 h 2590800"/>
              <a:gd name="connsiteX7" fmla="*/ 624128 w 7324725"/>
              <a:gd name="connsiteY7" fmla="*/ 63331 h 2590800"/>
              <a:gd name="connsiteX8" fmla="*/ 729420 w 7324725"/>
              <a:gd name="connsiteY8" fmla="*/ 5757 h 2590800"/>
              <a:gd name="connsiteX9" fmla="*/ 834713 w 7324725"/>
              <a:gd name="connsiteY9" fmla="*/ 11515 h 2590800"/>
              <a:gd name="connsiteX10" fmla="*/ 743154 w 7324725"/>
              <a:gd name="connsiteY10" fmla="*/ 84921 h 2590800"/>
              <a:gd name="connsiteX11" fmla="*/ 801142 w 7324725"/>
              <a:gd name="connsiteY11" fmla="*/ 80603 h 2590800"/>
              <a:gd name="connsiteX12" fmla="*/ 945423 w 7324725"/>
              <a:gd name="connsiteY12" fmla="*/ 82931 h 2590800"/>
              <a:gd name="connsiteX13" fmla="*/ 967474 w 7324725"/>
              <a:gd name="connsiteY13" fmla="*/ 179917 h 2590800"/>
              <a:gd name="connsiteX14" fmla="*/ 1038225 w 7324725"/>
              <a:gd name="connsiteY14" fmla="*/ 328612 h 2590800"/>
              <a:gd name="connsiteX15" fmla="*/ 1023937 w 7324725"/>
              <a:gd name="connsiteY15" fmla="*/ 847725 h 2590800"/>
              <a:gd name="connsiteX16" fmla="*/ 1189099 w 7324725"/>
              <a:gd name="connsiteY16" fmla="*/ 792670 h 2590800"/>
              <a:gd name="connsiteX17" fmla="*/ 1377888 w 7324725"/>
              <a:gd name="connsiteY17" fmla="*/ 768751 h 2590800"/>
              <a:gd name="connsiteX18" fmla="*/ 1526265 w 7324725"/>
              <a:gd name="connsiteY18" fmla="*/ 789898 h 2590800"/>
              <a:gd name="connsiteX19" fmla="*/ 1717503 w 7324725"/>
              <a:gd name="connsiteY19" fmla="*/ 1010645 h 2590800"/>
              <a:gd name="connsiteX20" fmla="*/ 1731992 w 7324725"/>
              <a:gd name="connsiteY20" fmla="*/ 1067985 h 2590800"/>
              <a:gd name="connsiteX21" fmla="*/ 1762125 w 7324725"/>
              <a:gd name="connsiteY21" fmla="*/ 1166812 h 2590800"/>
              <a:gd name="connsiteX22" fmla="*/ 1835759 w 7324725"/>
              <a:gd name="connsiteY22" fmla="*/ 1240705 h 2590800"/>
              <a:gd name="connsiteX23" fmla="*/ 1912058 w 7324725"/>
              <a:gd name="connsiteY23" fmla="*/ 1272371 h 2590800"/>
              <a:gd name="connsiteX24" fmla="*/ 1981200 w 7324725"/>
              <a:gd name="connsiteY24" fmla="*/ 1295400 h 2590800"/>
              <a:gd name="connsiteX25" fmla="*/ 2005012 w 7324725"/>
              <a:gd name="connsiteY25" fmla="*/ 1343025 h 2590800"/>
              <a:gd name="connsiteX26" fmla="*/ 2047875 w 7324725"/>
              <a:gd name="connsiteY26" fmla="*/ 1343025 h 2590800"/>
              <a:gd name="connsiteX27" fmla="*/ 2057400 w 7324725"/>
              <a:gd name="connsiteY27" fmla="*/ 1300162 h 2590800"/>
              <a:gd name="connsiteX28" fmla="*/ 2081442 w 7324725"/>
              <a:gd name="connsiteY28" fmla="*/ 1269492 h 2590800"/>
              <a:gd name="connsiteX29" fmla="*/ 2128837 w 7324725"/>
              <a:gd name="connsiteY29" fmla="*/ 1262062 h 2590800"/>
              <a:gd name="connsiteX30" fmla="*/ 2156216 w 7324725"/>
              <a:gd name="connsiteY30" fmla="*/ 1283885 h 2590800"/>
              <a:gd name="connsiteX31" fmla="*/ 2185987 w 7324725"/>
              <a:gd name="connsiteY31" fmla="*/ 1333500 h 2590800"/>
              <a:gd name="connsiteX32" fmla="*/ 2276475 w 7324725"/>
              <a:gd name="connsiteY32" fmla="*/ 1347787 h 2590800"/>
              <a:gd name="connsiteX33" fmla="*/ 2333625 w 7324725"/>
              <a:gd name="connsiteY33" fmla="*/ 1314450 h 2590800"/>
              <a:gd name="connsiteX34" fmla="*/ 2386012 w 7324725"/>
              <a:gd name="connsiteY34" fmla="*/ 1338262 h 2590800"/>
              <a:gd name="connsiteX35" fmla="*/ 2486025 w 7324725"/>
              <a:gd name="connsiteY35" fmla="*/ 1390650 h 2590800"/>
              <a:gd name="connsiteX36" fmla="*/ 2509837 w 7324725"/>
              <a:gd name="connsiteY36" fmla="*/ 1423987 h 2590800"/>
              <a:gd name="connsiteX37" fmla="*/ 2619375 w 7324725"/>
              <a:gd name="connsiteY37" fmla="*/ 1395412 h 2590800"/>
              <a:gd name="connsiteX38" fmla="*/ 2671762 w 7324725"/>
              <a:gd name="connsiteY38" fmla="*/ 1343025 h 2590800"/>
              <a:gd name="connsiteX39" fmla="*/ 2695575 w 7324725"/>
              <a:gd name="connsiteY39" fmla="*/ 1262062 h 2590800"/>
              <a:gd name="connsiteX40" fmla="*/ 2739360 w 7324725"/>
              <a:gd name="connsiteY40" fmla="*/ 1216321 h 2590800"/>
              <a:gd name="connsiteX41" fmla="*/ 2788192 w 7324725"/>
              <a:gd name="connsiteY41" fmla="*/ 1210564 h 2590800"/>
              <a:gd name="connsiteX42" fmla="*/ 2919412 w 7324725"/>
              <a:gd name="connsiteY42" fmla="*/ 1166812 h 2590800"/>
              <a:gd name="connsiteX43" fmla="*/ 2942098 w 7324725"/>
              <a:gd name="connsiteY43" fmla="*/ 1137073 h 2590800"/>
              <a:gd name="connsiteX44" fmla="*/ 2990850 w 7324725"/>
              <a:gd name="connsiteY44" fmla="*/ 1128712 h 2590800"/>
              <a:gd name="connsiteX45" fmla="*/ 3086100 w 7324725"/>
              <a:gd name="connsiteY45" fmla="*/ 1052512 h 2590800"/>
              <a:gd name="connsiteX46" fmla="*/ 3171825 w 7324725"/>
              <a:gd name="connsiteY46" fmla="*/ 1023937 h 2590800"/>
              <a:gd name="connsiteX47" fmla="*/ 3262312 w 7324725"/>
              <a:gd name="connsiteY47" fmla="*/ 942975 h 2590800"/>
              <a:gd name="connsiteX48" fmla="*/ 3295650 w 7324725"/>
              <a:gd name="connsiteY48" fmla="*/ 923925 h 2590800"/>
              <a:gd name="connsiteX49" fmla="*/ 3352800 w 7324725"/>
              <a:gd name="connsiteY49" fmla="*/ 957262 h 2590800"/>
              <a:gd name="connsiteX50" fmla="*/ 3433762 w 7324725"/>
              <a:gd name="connsiteY50" fmla="*/ 942975 h 2590800"/>
              <a:gd name="connsiteX51" fmla="*/ 3539695 w 7324725"/>
              <a:gd name="connsiteY51" fmla="*/ 923587 h 2590800"/>
              <a:gd name="connsiteX52" fmla="*/ 3668467 w 7324725"/>
              <a:gd name="connsiteY52" fmla="*/ 977519 h 2590800"/>
              <a:gd name="connsiteX53" fmla="*/ 3721876 w 7324725"/>
              <a:gd name="connsiteY53" fmla="*/ 974429 h 2590800"/>
              <a:gd name="connsiteX54" fmla="*/ 3824337 w 7324725"/>
              <a:gd name="connsiteY54" fmla="*/ 937091 h 2590800"/>
              <a:gd name="connsiteX55" fmla="*/ 3857625 w 7324725"/>
              <a:gd name="connsiteY55" fmla="*/ 947738 h 2590800"/>
              <a:gd name="connsiteX56" fmla="*/ 3962399 w 7324725"/>
              <a:gd name="connsiteY56" fmla="*/ 952500 h 2590800"/>
              <a:gd name="connsiteX57" fmla="*/ 4033837 w 7324725"/>
              <a:gd name="connsiteY57" fmla="*/ 1009650 h 2590800"/>
              <a:gd name="connsiteX58" fmla="*/ 4100512 w 7324725"/>
              <a:gd name="connsiteY58" fmla="*/ 1066800 h 2590800"/>
              <a:gd name="connsiteX59" fmla="*/ 4152900 w 7324725"/>
              <a:gd name="connsiteY59" fmla="*/ 1019175 h 2590800"/>
              <a:gd name="connsiteX60" fmla="*/ 4248150 w 7324725"/>
              <a:gd name="connsiteY60" fmla="*/ 1028700 h 2590800"/>
              <a:gd name="connsiteX61" fmla="*/ 4343400 w 7324725"/>
              <a:gd name="connsiteY61" fmla="*/ 1119187 h 2590800"/>
              <a:gd name="connsiteX62" fmla="*/ 4410075 w 7324725"/>
              <a:gd name="connsiteY62" fmla="*/ 1190625 h 2590800"/>
              <a:gd name="connsiteX63" fmla="*/ 4495800 w 7324725"/>
              <a:gd name="connsiteY63" fmla="*/ 1185862 h 2590800"/>
              <a:gd name="connsiteX64" fmla="*/ 4619625 w 7324725"/>
              <a:gd name="connsiteY64" fmla="*/ 1166812 h 2590800"/>
              <a:gd name="connsiteX65" fmla="*/ 4657725 w 7324725"/>
              <a:gd name="connsiteY65" fmla="*/ 1166812 h 2590800"/>
              <a:gd name="connsiteX66" fmla="*/ 4800600 w 7324725"/>
              <a:gd name="connsiteY66" fmla="*/ 1143000 h 2590800"/>
              <a:gd name="connsiteX67" fmla="*/ 4881562 w 7324725"/>
              <a:gd name="connsiteY67" fmla="*/ 1147762 h 2590800"/>
              <a:gd name="connsiteX68" fmla="*/ 4972050 w 7324725"/>
              <a:gd name="connsiteY68" fmla="*/ 1200150 h 2590800"/>
              <a:gd name="connsiteX69" fmla="*/ 5024437 w 7324725"/>
              <a:gd name="connsiteY69" fmla="*/ 1247775 h 2590800"/>
              <a:gd name="connsiteX70" fmla="*/ 5114925 w 7324725"/>
              <a:gd name="connsiteY70" fmla="*/ 1266825 h 2590800"/>
              <a:gd name="connsiteX71" fmla="*/ 5176837 w 7324725"/>
              <a:gd name="connsiteY71" fmla="*/ 1223962 h 2590800"/>
              <a:gd name="connsiteX72" fmla="*/ 5224462 w 7324725"/>
              <a:gd name="connsiteY72" fmla="*/ 1200150 h 2590800"/>
              <a:gd name="connsiteX73" fmla="*/ 5295900 w 7324725"/>
              <a:gd name="connsiteY73" fmla="*/ 1162050 h 2590800"/>
              <a:gd name="connsiteX74" fmla="*/ 5395912 w 7324725"/>
              <a:gd name="connsiteY74" fmla="*/ 1195387 h 2590800"/>
              <a:gd name="connsiteX75" fmla="*/ 5453062 w 7324725"/>
              <a:gd name="connsiteY75" fmla="*/ 1223962 h 2590800"/>
              <a:gd name="connsiteX76" fmla="*/ 5438775 w 7324725"/>
              <a:gd name="connsiteY76" fmla="*/ 1266825 h 2590800"/>
              <a:gd name="connsiteX77" fmla="*/ 5486400 w 7324725"/>
              <a:gd name="connsiteY77" fmla="*/ 1304925 h 2590800"/>
              <a:gd name="connsiteX78" fmla="*/ 5472112 w 7324725"/>
              <a:gd name="connsiteY78" fmla="*/ 1371600 h 2590800"/>
              <a:gd name="connsiteX79" fmla="*/ 5610225 w 7324725"/>
              <a:gd name="connsiteY79" fmla="*/ 1347787 h 2590800"/>
              <a:gd name="connsiteX80" fmla="*/ 5662612 w 7324725"/>
              <a:gd name="connsiteY80" fmla="*/ 1285875 h 2590800"/>
              <a:gd name="connsiteX81" fmla="*/ 5715000 w 7324725"/>
              <a:gd name="connsiteY81" fmla="*/ 1262062 h 2590800"/>
              <a:gd name="connsiteX82" fmla="*/ 5805487 w 7324725"/>
              <a:gd name="connsiteY82" fmla="*/ 1266825 h 2590800"/>
              <a:gd name="connsiteX83" fmla="*/ 5862637 w 7324725"/>
              <a:gd name="connsiteY83" fmla="*/ 1319212 h 2590800"/>
              <a:gd name="connsiteX84" fmla="*/ 5934075 w 7324725"/>
              <a:gd name="connsiteY84" fmla="*/ 1357312 h 2590800"/>
              <a:gd name="connsiteX85" fmla="*/ 5981700 w 7324725"/>
              <a:gd name="connsiteY85" fmla="*/ 1347787 h 2590800"/>
              <a:gd name="connsiteX86" fmla="*/ 6086475 w 7324725"/>
              <a:gd name="connsiteY86" fmla="*/ 1314450 h 2590800"/>
              <a:gd name="connsiteX87" fmla="*/ 6205537 w 7324725"/>
              <a:gd name="connsiteY87" fmla="*/ 1304925 h 2590800"/>
              <a:gd name="connsiteX88" fmla="*/ 6262687 w 7324725"/>
              <a:gd name="connsiteY88" fmla="*/ 1300162 h 2590800"/>
              <a:gd name="connsiteX89" fmla="*/ 6372225 w 7324725"/>
              <a:gd name="connsiteY89" fmla="*/ 1343025 h 2590800"/>
              <a:gd name="connsiteX90" fmla="*/ 6410325 w 7324725"/>
              <a:gd name="connsiteY90" fmla="*/ 1281112 h 2590800"/>
              <a:gd name="connsiteX91" fmla="*/ 6505575 w 7324725"/>
              <a:gd name="connsiteY91" fmla="*/ 1243012 h 2590800"/>
              <a:gd name="connsiteX92" fmla="*/ 6553200 w 7324725"/>
              <a:gd name="connsiteY92" fmla="*/ 1219200 h 2590800"/>
              <a:gd name="connsiteX93" fmla="*/ 6824662 w 7324725"/>
              <a:gd name="connsiteY93" fmla="*/ 1271587 h 2590800"/>
              <a:gd name="connsiteX94" fmla="*/ 7015162 w 7324725"/>
              <a:gd name="connsiteY94" fmla="*/ 1243012 h 2590800"/>
              <a:gd name="connsiteX95" fmla="*/ 7322645 w 7324725"/>
              <a:gd name="connsiteY95" fmla="*/ 1247775 h 2590800"/>
              <a:gd name="connsiteX96" fmla="*/ 7324725 w 7324725"/>
              <a:gd name="connsiteY96" fmla="*/ 2590800 h 2590800"/>
              <a:gd name="connsiteX97" fmla="*/ 0 w 7324725"/>
              <a:gd name="connsiteY97" fmla="*/ 2586037 h 2590800"/>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81442 w 7324725"/>
              <a:gd name="connsiteY28" fmla="*/ 1269492 h 2591794"/>
              <a:gd name="connsiteX29" fmla="*/ 2128837 w 7324725"/>
              <a:gd name="connsiteY29" fmla="*/ 1262062 h 2591794"/>
              <a:gd name="connsiteX30" fmla="*/ 2156216 w 7324725"/>
              <a:gd name="connsiteY30" fmla="*/ 1283885 h 2591794"/>
              <a:gd name="connsiteX31" fmla="*/ 2185987 w 7324725"/>
              <a:gd name="connsiteY31" fmla="*/ 1333500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5912 w 7324725"/>
              <a:gd name="connsiteY74" fmla="*/ 1195387 h 2591794"/>
              <a:gd name="connsiteX75" fmla="*/ 5453062 w 7324725"/>
              <a:gd name="connsiteY75" fmla="*/ 1223962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81442 w 7324725"/>
              <a:gd name="connsiteY28" fmla="*/ 1269492 h 2591794"/>
              <a:gd name="connsiteX29" fmla="*/ 2128837 w 7324725"/>
              <a:gd name="connsiteY29" fmla="*/ 1262062 h 2591794"/>
              <a:gd name="connsiteX30" fmla="*/ 2156216 w 7324725"/>
              <a:gd name="connsiteY30" fmla="*/ 1283885 h 2591794"/>
              <a:gd name="connsiteX31" fmla="*/ 2185987 w 7324725"/>
              <a:gd name="connsiteY31" fmla="*/ 1333500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5912 w 7324725"/>
              <a:gd name="connsiteY74" fmla="*/ 1180994 h 2591794"/>
              <a:gd name="connsiteX75" fmla="*/ 5453062 w 7324725"/>
              <a:gd name="connsiteY75" fmla="*/ 1223962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81442 w 7324725"/>
              <a:gd name="connsiteY28" fmla="*/ 1269492 h 2591794"/>
              <a:gd name="connsiteX29" fmla="*/ 2128837 w 7324725"/>
              <a:gd name="connsiteY29" fmla="*/ 1262062 h 2591794"/>
              <a:gd name="connsiteX30" fmla="*/ 2156216 w 7324725"/>
              <a:gd name="connsiteY30" fmla="*/ 1283885 h 2591794"/>
              <a:gd name="connsiteX31" fmla="*/ 2185987 w 7324725"/>
              <a:gd name="connsiteY31" fmla="*/ 1333500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1334 w 7324725"/>
              <a:gd name="connsiteY74" fmla="*/ 1180994 h 2591794"/>
              <a:gd name="connsiteX75" fmla="*/ 5453062 w 7324725"/>
              <a:gd name="connsiteY75" fmla="*/ 1223962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81442 w 7324725"/>
              <a:gd name="connsiteY28" fmla="*/ 1269492 h 2591794"/>
              <a:gd name="connsiteX29" fmla="*/ 2128837 w 7324725"/>
              <a:gd name="connsiteY29" fmla="*/ 1262062 h 2591794"/>
              <a:gd name="connsiteX30" fmla="*/ 2156216 w 7324725"/>
              <a:gd name="connsiteY30" fmla="*/ 1283885 h 2591794"/>
              <a:gd name="connsiteX31" fmla="*/ 2185987 w 7324725"/>
              <a:gd name="connsiteY31" fmla="*/ 1333500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1334 w 7324725"/>
              <a:gd name="connsiteY74" fmla="*/ 1180994 h 2591794"/>
              <a:gd name="connsiteX75" fmla="*/ 5448485 w 7324725"/>
              <a:gd name="connsiteY75" fmla="*/ 1215326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85987 w 7324725"/>
              <a:gd name="connsiteY31" fmla="*/ 1333500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1334 w 7324725"/>
              <a:gd name="connsiteY74" fmla="*/ 1180994 h 2591794"/>
              <a:gd name="connsiteX75" fmla="*/ 5448485 w 7324725"/>
              <a:gd name="connsiteY75" fmla="*/ 1215326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76475 w 7324725"/>
              <a:gd name="connsiteY32" fmla="*/ 1347787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1334 w 7324725"/>
              <a:gd name="connsiteY74" fmla="*/ 1180994 h 2591794"/>
              <a:gd name="connsiteX75" fmla="*/ 5448485 w 7324725"/>
              <a:gd name="connsiteY75" fmla="*/ 1215326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91334 w 7324725"/>
              <a:gd name="connsiteY74" fmla="*/ 1180994 h 2591794"/>
              <a:gd name="connsiteX75" fmla="*/ 5448485 w 7324725"/>
              <a:gd name="connsiteY75" fmla="*/ 1215326 h 2591794"/>
              <a:gd name="connsiteX76" fmla="*/ 5438775 w 7324725"/>
              <a:gd name="connsiteY76" fmla="*/ 1266825 h 2591794"/>
              <a:gd name="connsiteX77" fmla="*/ 5486400 w 7324725"/>
              <a:gd name="connsiteY77" fmla="*/ 1304925 h 2591794"/>
              <a:gd name="connsiteX78" fmla="*/ 5472112 w 7324725"/>
              <a:gd name="connsiteY78" fmla="*/ 1371600 h 2591794"/>
              <a:gd name="connsiteX79" fmla="*/ 5610225 w 7324725"/>
              <a:gd name="connsiteY79" fmla="*/ 1347787 h 2591794"/>
              <a:gd name="connsiteX80" fmla="*/ 5662612 w 7324725"/>
              <a:gd name="connsiteY80" fmla="*/ 1285875 h 2591794"/>
              <a:gd name="connsiteX81" fmla="*/ 5715000 w 7324725"/>
              <a:gd name="connsiteY81" fmla="*/ 1262062 h 2591794"/>
              <a:gd name="connsiteX82" fmla="*/ 5805487 w 7324725"/>
              <a:gd name="connsiteY82" fmla="*/ 1266825 h 2591794"/>
              <a:gd name="connsiteX83" fmla="*/ 5862637 w 7324725"/>
              <a:gd name="connsiteY83" fmla="*/ 1319212 h 2591794"/>
              <a:gd name="connsiteX84" fmla="*/ 5934075 w 7324725"/>
              <a:gd name="connsiteY84" fmla="*/ 1357312 h 2591794"/>
              <a:gd name="connsiteX85" fmla="*/ 5981700 w 7324725"/>
              <a:gd name="connsiteY85" fmla="*/ 1347787 h 2591794"/>
              <a:gd name="connsiteX86" fmla="*/ 6086475 w 7324725"/>
              <a:gd name="connsiteY86" fmla="*/ 1314450 h 2591794"/>
              <a:gd name="connsiteX87" fmla="*/ 6205537 w 7324725"/>
              <a:gd name="connsiteY87" fmla="*/ 1304925 h 2591794"/>
              <a:gd name="connsiteX88" fmla="*/ 6262687 w 7324725"/>
              <a:gd name="connsiteY88" fmla="*/ 1300162 h 2591794"/>
              <a:gd name="connsiteX89" fmla="*/ 6372225 w 7324725"/>
              <a:gd name="connsiteY89" fmla="*/ 1343025 h 2591794"/>
              <a:gd name="connsiteX90" fmla="*/ 6410325 w 7324725"/>
              <a:gd name="connsiteY90" fmla="*/ 1281112 h 2591794"/>
              <a:gd name="connsiteX91" fmla="*/ 6505575 w 7324725"/>
              <a:gd name="connsiteY91" fmla="*/ 1243012 h 2591794"/>
              <a:gd name="connsiteX92" fmla="*/ 6553200 w 7324725"/>
              <a:gd name="connsiteY92" fmla="*/ 1219200 h 2591794"/>
              <a:gd name="connsiteX93" fmla="*/ 6824662 w 7324725"/>
              <a:gd name="connsiteY93" fmla="*/ 1271587 h 2591794"/>
              <a:gd name="connsiteX94" fmla="*/ 7015162 w 7324725"/>
              <a:gd name="connsiteY94" fmla="*/ 1243012 h 2591794"/>
              <a:gd name="connsiteX95" fmla="*/ 7322645 w 7324725"/>
              <a:gd name="connsiteY95" fmla="*/ 1247775 h 2591794"/>
              <a:gd name="connsiteX96" fmla="*/ 7324725 w 7324725"/>
              <a:gd name="connsiteY96" fmla="*/ 2590800 h 2591794"/>
              <a:gd name="connsiteX97" fmla="*/ 0 w 7324725"/>
              <a:gd name="connsiteY97"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8485 w 7324725"/>
              <a:gd name="connsiteY76" fmla="*/ 1215326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295650 w 7324725"/>
              <a:gd name="connsiteY48" fmla="*/ 923925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0855 w 7324725"/>
              <a:gd name="connsiteY76" fmla="*/ 1211008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0855 w 7324725"/>
              <a:gd name="connsiteY76" fmla="*/ 1211008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24337 w 7324725"/>
              <a:gd name="connsiteY54" fmla="*/ 937091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0855 w 7324725"/>
              <a:gd name="connsiteY76" fmla="*/ 1211008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0855 w 7324725"/>
              <a:gd name="connsiteY76" fmla="*/ 1211008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962399 w 7324725"/>
              <a:gd name="connsiteY56" fmla="*/ 952500 h 2591794"/>
              <a:gd name="connsiteX57" fmla="*/ 4033837 w 7324725"/>
              <a:gd name="connsiteY57" fmla="*/ 1009650 h 2591794"/>
              <a:gd name="connsiteX58" fmla="*/ 4100512 w 7324725"/>
              <a:gd name="connsiteY58" fmla="*/ 1066800 h 2591794"/>
              <a:gd name="connsiteX59" fmla="*/ 4152900 w 7324725"/>
              <a:gd name="connsiteY59" fmla="*/ 1019175 h 2591794"/>
              <a:gd name="connsiteX60" fmla="*/ 4248150 w 7324725"/>
              <a:gd name="connsiteY60" fmla="*/ 1028700 h 2591794"/>
              <a:gd name="connsiteX61" fmla="*/ 4343400 w 7324725"/>
              <a:gd name="connsiteY61" fmla="*/ 1119187 h 2591794"/>
              <a:gd name="connsiteX62" fmla="*/ 4410075 w 7324725"/>
              <a:gd name="connsiteY62" fmla="*/ 1190625 h 2591794"/>
              <a:gd name="connsiteX63" fmla="*/ 4495800 w 7324725"/>
              <a:gd name="connsiteY63" fmla="*/ 1185862 h 2591794"/>
              <a:gd name="connsiteX64" fmla="*/ 4619625 w 7324725"/>
              <a:gd name="connsiteY64" fmla="*/ 1166812 h 2591794"/>
              <a:gd name="connsiteX65" fmla="*/ 4657725 w 7324725"/>
              <a:gd name="connsiteY65" fmla="*/ 1166812 h 2591794"/>
              <a:gd name="connsiteX66" fmla="*/ 4800600 w 7324725"/>
              <a:gd name="connsiteY66" fmla="*/ 1143000 h 2591794"/>
              <a:gd name="connsiteX67" fmla="*/ 4881562 w 7324725"/>
              <a:gd name="connsiteY67" fmla="*/ 1147762 h 2591794"/>
              <a:gd name="connsiteX68" fmla="*/ 4972050 w 7324725"/>
              <a:gd name="connsiteY68" fmla="*/ 1200150 h 2591794"/>
              <a:gd name="connsiteX69" fmla="*/ 5024437 w 7324725"/>
              <a:gd name="connsiteY69" fmla="*/ 1247775 h 2591794"/>
              <a:gd name="connsiteX70" fmla="*/ 5114925 w 7324725"/>
              <a:gd name="connsiteY70" fmla="*/ 1266825 h 2591794"/>
              <a:gd name="connsiteX71" fmla="*/ 5176837 w 7324725"/>
              <a:gd name="connsiteY71" fmla="*/ 1223962 h 2591794"/>
              <a:gd name="connsiteX72" fmla="*/ 5224462 w 7324725"/>
              <a:gd name="connsiteY72" fmla="*/ 1200150 h 2591794"/>
              <a:gd name="connsiteX73" fmla="*/ 5295900 w 7324725"/>
              <a:gd name="connsiteY73" fmla="*/ 1162050 h 2591794"/>
              <a:gd name="connsiteX74" fmla="*/ 5342471 w 7324725"/>
              <a:gd name="connsiteY74" fmla="*/ 1157224 h 2591794"/>
              <a:gd name="connsiteX75" fmla="*/ 5391334 w 7324725"/>
              <a:gd name="connsiteY75" fmla="*/ 1180994 h 2591794"/>
              <a:gd name="connsiteX76" fmla="*/ 5440855 w 7324725"/>
              <a:gd name="connsiteY76" fmla="*/ 1211008 h 2591794"/>
              <a:gd name="connsiteX77" fmla="*/ 5438775 w 7324725"/>
              <a:gd name="connsiteY77" fmla="*/ 1266825 h 2591794"/>
              <a:gd name="connsiteX78" fmla="*/ 5486400 w 7324725"/>
              <a:gd name="connsiteY78" fmla="*/ 1304925 h 2591794"/>
              <a:gd name="connsiteX79" fmla="*/ 5472112 w 7324725"/>
              <a:gd name="connsiteY79" fmla="*/ 1371600 h 2591794"/>
              <a:gd name="connsiteX80" fmla="*/ 5610225 w 7324725"/>
              <a:gd name="connsiteY80" fmla="*/ 1347787 h 2591794"/>
              <a:gd name="connsiteX81" fmla="*/ 5662612 w 7324725"/>
              <a:gd name="connsiteY81" fmla="*/ 1285875 h 2591794"/>
              <a:gd name="connsiteX82" fmla="*/ 5715000 w 7324725"/>
              <a:gd name="connsiteY82" fmla="*/ 1262062 h 2591794"/>
              <a:gd name="connsiteX83" fmla="*/ 5805487 w 7324725"/>
              <a:gd name="connsiteY83" fmla="*/ 1266825 h 2591794"/>
              <a:gd name="connsiteX84" fmla="*/ 5862637 w 7324725"/>
              <a:gd name="connsiteY84" fmla="*/ 1319212 h 2591794"/>
              <a:gd name="connsiteX85" fmla="*/ 5934075 w 7324725"/>
              <a:gd name="connsiteY85" fmla="*/ 1357312 h 2591794"/>
              <a:gd name="connsiteX86" fmla="*/ 5981700 w 7324725"/>
              <a:gd name="connsiteY86" fmla="*/ 1347787 h 2591794"/>
              <a:gd name="connsiteX87" fmla="*/ 6086475 w 7324725"/>
              <a:gd name="connsiteY87" fmla="*/ 1314450 h 2591794"/>
              <a:gd name="connsiteX88" fmla="*/ 6205537 w 7324725"/>
              <a:gd name="connsiteY88" fmla="*/ 1304925 h 2591794"/>
              <a:gd name="connsiteX89" fmla="*/ 6262687 w 7324725"/>
              <a:gd name="connsiteY89" fmla="*/ 1300162 h 2591794"/>
              <a:gd name="connsiteX90" fmla="*/ 6372225 w 7324725"/>
              <a:gd name="connsiteY90" fmla="*/ 1343025 h 2591794"/>
              <a:gd name="connsiteX91" fmla="*/ 6410325 w 7324725"/>
              <a:gd name="connsiteY91" fmla="*/ 1281112 h 2591794"/>
              <a:gd name="connsiteX92" fmla="*/ 6505575 w 7324725"/>
              <a:gd name="connsiteY92" fmla="*/ 1243012 h 2591794"/>
              <a:gd name="connsiteX93" fmla="*/ 6553200 w 7324725"/>
              <a:gd name="connsiteY93" fmla="*/ 1219200 h 2591794"/>
              <a:gd name="connsiteX94" fmla="*/ 6824662 w 7324725"/>
              <a:gd name="connsiteY94" fmla="*/ 1271587 h 2591794"/>
              <a:gd name="connsiteX95" fmla="*/ 7015162 w 7324725"/>
              <a:gd name="connsiteY95" fmla="*/ 1243012 h 2591794"/>
              <a:gd name="connsiteX96" fmla="*/ 7322645 w 7324725"/>
              <a:gd name="connsiteY96" fmla="*/ 1247775 h 2591794"/>
              <a:gd name="connsiteX97" fmla="*/ 7324725 w 7324725"/>
              <a:gd name="connsiteY97" fmla="*/ 2590800 h 2591794"/>
              <a:gd name="connsiteX98" fmla="*/ 0 w 7324725"/>
              <a:gd name="connsiteY98"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2500 h 2591794"/>
              <a:gd name="connsiteX58" fmla="*/ 4033837 w 7324725"/>
              <a:gd name="connsiteY58" fmla="*/ 1009650 h 2591794"/>
              <a:gd name="connsiteX59" fmla="*/ 4100512 w 7324725"/>
              <a:gd name="connsiteY59" fmla="*/ 1066800 h 2591794"/>
              <a:gd name="connsiteX60" fmla="*/ 4152900 w 7324725"/>
              <a:gd name="connsiteY60" fmla="*/ 1019175 h 2591794"/>
              <a:gd name="connsiteX61" fmla="*/ 4248150 w 7324725"/>
              <a:gd name="connsiteY61" fmla="*/ 1028700 h 2591794"/>
              <a:gd name="connsiteX62" fmla="*/ 4343400 w 7324725"/>
              <a:gd name="connsiteY62" fmla="*/ 1119187 h 2591794"/>
              <a:gd name="connsiteX63" fmla="*/ 4410075 w 7324725"/>
              <a:gd name="connsiteY63" fmla="*/ 119062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52900 w 7324725"/>
              <a:gd name="connsiteY60" fmla="*/ 1019175 h 2591794"/>
              <a:gd name="connsiteX61" fmla="*/ 4248150 w 7324725"/>
              <a:gd name="connsiteY61" fmla="*/ 1028700 h 2591794"/>
              <a:gd name="connsiteX62" fmla="*/ 4343400 w 7324725"/>
              <a:gd name="connsiteY62" fmla="*/ 1119187 h 2591794"/>
              <a:gd name="connsiteX63" fmla="*/ 4410075 w 7324725"/>
              <a:gd name="connsiteY63" fmla="*/ 119062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52900 w 7324725"/>
              <a:gd name="connsiteY60" fmla="*/ 1019175 h 2591794"/>
              <a:gd name="connsiteX61" fmla="*/ 4248150 w 7324725"/>
              <a:gd name="connsiteY61" fmla="*/ 1028700 h 2591794"/>
              <a:gd name="connsiteX62" fmla="*/ 4343400 w 7324725"/>
              <a:gd name="connsiteY62" fmla="*/ 1119187 h 2591794"/>
              <a:gd name="connsiteX63" fmla="*/ 4410075 w 7324725"/>
              <a:gd name="connsiteY63" fmla="*/ 119062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48323 w 7324725"/>
              <a:gd name="connsiteY60" fmla="*/ 1010539 h 2591794"/>
              <a:gd name="connsiteX61" fmla="*/ 4248150 w 7324725"/>
              <a:gd name="connsiteY61" fmla="*/ 1028700 h 2591794"/>
              <a:gd name="connsiteX62" fmla="*/ 4343400 w 7324725"/>
              <a:gd name="connsiteY62" fmla="*/ 1119187 h 2591794"/>
              <a:gd name="connsiteX63" fmla="*/ 4410075 w 7324725"/>
              <a:gd name="connsiteY63" fmla="*/ 119062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48323 w 7324725"/>
              <a:gd name="connsiteY60" fmla="*/ 1010539 h 2591794"/>
              <a:gd name="connsiteX61" fmla="*/ 4248150 w 7324725"/>
              <a:gd name="connsiteY61" fmla="*/ 1028700 h 2591794"/>
              <a:gd name="connsiteX62" fmla="*/ 4343400 w 7324725"/>
              <a:gd name="connsiteY62" fmla="*/ 1119187 h 2591794"/>
              <a:gd name="connsiteX63" fmla="*/ 4410075 w 7324725"/>
              <a:gd name="connsiteY63" fmla="*/ 119062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48323 w 7324725"/>
              <a:gd name="connsiteY60" fmla="*/ 1010539 h 2591794"/>
              <a:gd name="connsiteX61" fmla="*/ 4248150 w 7324725"/>
              <a:gd name="connsiteY61" fmla="*/ 1028700 h 2591794"/>
              <a:gd name="connsiteX62" fmla="*/ 4343400 w 7324725"/>
              <a:gd name="connsiteY62" fmla="*/ 1119187 h 2591794"/>
              <a:gd name="connsiteX63" fmla="*/ 4397867 w 7324725"/>
              <a:gd name="connsiteY63" fmla="*/ 118918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48323 w 7324725"/>
              <a:gd name="connsiteY60" fmla="*/ 1010539 h 2591794"/>
              <a:gd name="connsiteX61" fmla="*/ 4248150 w 7324725"/>
              <a:gd name="connsiteY61" fmla="*/ 1028700 h 2591794"/>
              <a:gd name="connsiteX62" fmla="*/ 4343400 w 7324725"/>
              <a:gd name="connsiteY62" fmla="*/ 1119187 h 2591794"/>
              <a:gd name="connsiteX63" fmla="*/ 4397867 w 7324725"/>
              <a:gd name="connsiteY63" fmla="*/ 118918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 name="connsiteX0" fmla="*/ 0 w 7324725"/>
              <a:gd name="connsiteY0" fmla="*/ 2591794 h 2591794"/>
              <a:gd name="connsiteX1" fmla="*/ 369 w 7324725"/>
              <a:gd name="connsiteY1" fmla="*/ 0 h 2591794"/>
              <a:gd name="connsiteX2" fmla="*/ 166332 w 7324725"/>
              <a:gd name="connsiteY2" fmla="*/ 70527 h 2591794"/>
              <a:gd name="connsiteX3" fmla="*/ 178540 w 7324725"/>
              <a:gd name="connsiteY3" fmla="*/ 148251 h 2591794"/>
              <a:gd name="connsiteX4" fmla="*/ 213638 w 7324725"/>
              <a:gd name="connsiteY4" fmla="*/ 233172 h 2591794"/>
              <a:gd name="connsiteX5" fmla="*/ 274677 w 7324725"/>
              <a:gd name="connsiteY5" fmla="*/ 141055 h 2591794"/>
              <a:gd name="connsiteX6" fmla="*/ 280781 w 7324725"/>
              <a:gd name="connsiteY6" fmla="*/ 74845 h 2591794"/>
              <a:gd name="connsiteX7" fmla="*/ 624128 w 7324725"/>
              <a:gd name="connsiteY7" fmla="*/ 63331 h 2591794"/>
              <a:gd name="connsiteX8" fmla="*/ 729420 w 7324725"/>
              <a:gd name="connsiteY8" fmla="*/ 5757 h 2591794"/>
              <a:gd name="connsiteX9" fmla="*/ 834713 w 7324725"/>
              <a:gd name="connsiteY9" fmla="*/ 11515 h 2591794"/>
              <a:gd name="connsiteX10" fmla="*/ 743154 w 7324725"/>
              <a:gd name="connsiteY10" fmla="*/ 84921 h 2591794"/>
              <a:gd name="connsiteX11" fmla="*/ 801142 w 7324725"/>
              <a:gd name="connsiteY11" fmla="*/ 80603 h 2591794"/>
              <a:gd name="connsiteX12" fmla="*/ 945423 w 7324725"/>
              <a:gd name="connsiteY12" fmla="*/ 82931 h 2591794"/>
              <a:gd name="connsiteX13" fmla="*/ 967474 w 7324725"/>
              <a:gd name="connsiteY13" fmla="*/ 179917 h 2591794"/>
              <a:gd name="connsiteX14" fmla="*/ 1038225 w 7324725"/>
              <a:gd name="connsiteY14" fmla="*/ 328612 h 2591794"/>
              <a:gd name="connsiteX15" fmla="*/ 1023937 w 7324725"/>
              <a:gd name="connsiteY15" fmla="*/ 847725 h 2591794"/>
              <a:gd name="connsiteX16" fmla="*/ 1189099 w 7324725"/>
              <a:gd name="connsiteY16" fmla="*/ 792670 h 2591794"/>
              <a:gd name="connsiteX17" fmla="*/ 1377888 w 7324725"/>
              <a:gd name="connsiteY17" fmla="*/ 768751 h 2591794"/>
              <a:gd name="connsiteX18" fmla="*/ 1526265 w 7324725"/>
              <a:gd name="connsiteY18" fmla="*/ 789898 h 2591794"/>
              <a:gd name="connsiteX19" fmla="*/ 1717503 w 7324725"/>
              <a:gd name="connsiteY19" fmla="*/ 1010645 h 2591794"/>
              <a:gd name="connsiteX20" fmla="*/ 1731992 w 7324725"/>
              <a:gd name="connsiteY20" fmla="*/ 1067985 h 2591794"/>
              <a:gd name="connsiteX21" fmla="*/ 1762125 w 7324725"/>
              <a:gd name="connsiteY21" fmla="*/ 1166812 h 2591794"/>
              <a:gd name="connsiteX22" fmla="*/ 1835759 w 7324725"/>
              <a:gd name="connsiteY22" fmla="*/ 1240705 h 2591794"/>
              <a:gd name="connsiteX23" fmla="*/ 1912058 w 7324725"/>
              <a:gd name="connsiteY23" fmla="*/ 1272371 h 2591794"/>
              <a:gd name="connsiteX24" fmla="*/ 1981200 w 7324725"/>
              <a:gd name="connsiteY24" fmla="*/ 1295400 h 2591794"/>
              <a:gd name="connsiteX25" fmla="*/ 2005012 w 7324725"/>
              <a:gd name="connsiteY25" fmla="*/ 1343025 h 2591794"/>
              <a:gd name="connsiteX26" fmla="*/ 2047875 w 7324725"/>
              <a:gd name="connsiteY26" fmla="*/ 1343025 h 2591794"/>
              <a:gd name="connsiteX27" fmla="*/ 2057400 w 7324725"/>
              <a:gd name="connsiteY27" fmla="*/ 1300162 h 2591794"/>
              <a:gd name="connsiteX28" fmla="*/ 2093650 w 7324725"/>
              <a:gd name="connsiteY28" fmla="*/ 1282446 h 2591794"/>
              <a:gd name="connsiteX29" fmla="*/ 2128837 w 7324725"/>
              <a:gd name="connsiteY29" fmla="*/ 1262062 h 2591794"/>
              <a:gd name="connsiteX30" fmla="*/ 2156216 w 7324725"/>
              <a:gd name="connsiteY30" fmla="*/ 1283885 h 2591794"/>
              <a:gd name="connsiteX31" fmla="*/ 2179883 w 7324725"/>
              <a:gd name="connsiteY31" fmla="*/ 1346454 h 2591794"/>
              <a:gd name="connsiteX32" fmla="*/ 2281053 w 7324725"/>
              <a:gd name="connsiteY32" fmla="*/ 1360741 h 2591794"/>
              <a:gd name="connsiteX33" fmla="*/ 2333625 w 7324725"/>
              <a:gd name="connsiteY33" fmla="*/ 1314450 h 2591794"/>
              <a:gd name="connsiteX34" fmla="*/ 2386012 w 7324725"/>
              <a:gd name="connsiteY34" fmla="*/ 1338262 h 2591794"/>
              <a:gd name="connsiteX35" fmla="*/ 2486025 w 7324725"/>
              <a:gd name="connsiteY35" fmla="*/ 1390650 h 2591794"/>
              <a:gd name="connsiteX36" fmla="*/ 2509837 w 7324725"/>
              <a:gd name="connsiteY36" fmla="*/ 1423987 h 2591794"/>
              <a:gd name="connsiteX37" fmla="*/ 2619375 w 7324725"/>
              <a:gd name="connsiteY37" fmla="*/ 1395412 h 2591794"/>
              <a:gd name="connsiteX38" fmla="*/ 2671762 w 7324725"/>
              <a:gd name="connsiteY38" fmla="*/ 1343025 h 2591794"/>
              <a:gd name="connsiteX39" fmla="*/ 2695575 w 7324725"/>
              <a:gd name="connsiteY39" fmla="*/ 1262062 h 2591794"/>
              <a:gd name="connsiteX40" fmla="*/ 2739360 w 7324725"/>
              <a:gd name="connsiteY40" fmla="*/ 1216321 h 2591794"/>
              <a:gd name="connsiteX41" fmla="*/ 2788192 w 7324725"/>
              <a:gd name="connsiteY41" fmla="*/ 1210564 h 2591794"/>
              <a:gd name="connsiteX42" fmla="*/ 2919412 w 7324725"/>
              <a:gd name="connsiteY42" fmla="*/ 1166812 h 2591794"/>
              <a:gd name="connsiteX43" fmla="*/ 2942098 w 7324725"/>
              <a:gd name="connsiteY43" fmla="*/ 1137073 h 2591794"/>
              <a:gd name="connsiteX44" fmla="*/ 2990850 w 7324725"/>
              <a:gd name="connsiteY44" fmla="*/ 1128712 h 2591794"/>
              <a:gd name="connsiteX45" fmla="*/ 3086100 w 7324725"/>
              <a:gd name="connsiteY45" fmla="*/ 1052512 h 2591794"/>
              <a:gd name="connsiteX46" fmla="*/ 3171825 w 7324725"/>
              <a:gd name="connsiteY46" fmla="*/ 1023937 h 2591794"/>
              <a:gd name="connsiteX47" fmla="*/ 3262312 w 7324725"/>
              <a:gd name="connsiteY47" fmla="*/ 942975 h 2591794"/>
              <a:gd name="connsiteX48" fmla="*/ 3312436 w 7324725"/>
              <a:gd name="connsiteY48" fmla="*/ 916728 h 2591794"/>
              <a:gd name="connsiteX49" fmla="*/ 3352800 w 7324725"/>
              <a:gd name="connsiteY49" fmla="*/ 957262 h 2591794"/>
              <a:gd name="connsiteX50" fmla="*/ 3433762 w 7324725"/>
              <a:gd name="connsiteY50" fmla="*/ 942975 h 2591794"/>
              <a:gd name="connsiteX51" fmla="*/ 3539695 w 7324725"/>
              <a:gd name="connsiteY51" fmla="*/ 923587 h 2591794"/>
              <a:gd name="connsiteX52" fmla="*/ 3668467 w 7324725"/>
              <a:gd name="connsiteY52" fmla="*/ 977519 h 2591794"/>
              <a:gd name="connsiteX53" fmla="*/ 3721876 w 7324725"/>
              <a:gd name="connsiteY53" fmla="*/ 974429 h 2591794"/>
              <a:gd name="connsiteX54" fmla="*/ 3813656 w 7324725"/>
              <a:gd name="connsiteY54" fmla="*/ 925577 h 2591794"/>
              <a:gd name="connsiteX55" fmla="*/ 3857625 w 7324725"/>
              <a:gd name="connsiteY55" fmla="*/ 947738 h 2591794"/>
              <a:gd name="connsiteX56" fmla="*/ 3872948 w 7324725"/>
              <a:gd name="connsiteY56" fmla="*/ 960035 h 2591794"/>
              <a:gd name="connsiteX57" fmla="*/ 3962399 w 7324725"/>
              <a:gd name="connsiteY57" fmla="*/ 958257 h 2591794"/>
              <a:gd name="connsiteX58" fmla="*/ 4033837 w 7324725"/>
              <a:gd name="connsiteY58" fmla="*/ 1009650 h 2591794"/>
              <a:gd name="connsiteX59" fmla="*/ 4100512 w 7324725"/>
              <a:gd name="connsiteY59" fmla="*/ 1066800 h 2591794"/>
              <a:gd name="connsiteX60" fmla="*/ 4148323 w 7324725"/>
              <a:gd name="connsiteY60" fmla="*/ 1010539 h 2591794"/>
              <a:gd name="connsiteX61" fmla="*/ 4248150 w 7324725"/>
              <a:gd name="connsiteY61" fmla="*/ 1028700 h 2591794"/>
              <a:gd name="connsiteX62" fmla="*/ 4343400 w 7324725"/>
              <a:gd name="connsiteY62" fmla="*/ 1119187 h 2591794"/>
              <a:gd name="connsiteX63" fmla="*/ 4397867 w 7324725"/>
              <a:gd name="connsiteY63" fmla="*/ 1189185 h 2591794"/>
              <a:gd name="connsiteX64" fmla="*/ 4495800 w 7324725"/>
              <a:gd name="connsiteY64" fmla="*/ 1185862 h 2591794"/>
              <a:gd name="connsiteX65" fmla="*/ 4619625 w 7324725"/>
              <a:gd name="connsiteY65" fmla="*/ 1166812 h 2591794"/>
              <a:gd name="connsiteX66" fmla="*/ 4657725 w 7324725"/>
              <a:gd name="connsiteY66" fmla="*/ 1166812 h 2591794"/>
              <a:gd name="connsiteX67" fmla="*/ 4800600 w 7324725"/>
              <a:gd name="connsiteY67" fmla="*/ 1143000 h 2591794"/>
              <a:gd name="connsiteX68" fmla="*/ 4881562 w 7324725"/>
              <a:gd name="connsiteY68" fmla="*/ 1147762 h 2591794"/>
              <a:gd name="connsiteX69" fmla="*/ 4972050 w 7324725"/>
              <a:gd name="connsiteY69" fmla="*/ 1200150 h 2591794"/>
              <a:gd name="connsiteX70" fmla="*/ 5024437 w 7324725"/>
              <a:gd name="connsiteY70" fmla="*/ 1247775 h 2591794"/>
              <a:gd name="connsiteX71" fmla="*/ 5114925 w 7324725"/>
              <a:gd name="connsiteY71" fmla="*/ 1266825 h 2591794"/>
              <a:gd name="connsiteX72" fmla="*/ 5176837 w 7324725"/>
              <a:gd name="connsiteY72" fmla="*/ 1223962 h 2591794"/>
              <a:gd name="connsiteX73" fmla="*/ 5224462 w 7324725"/>
              <a:gd name="connsiteY73" fmla="*/ 1200150 h 2591794"/>
              <a:gd name="connsiteX74" fmla="*/ 5295900 w 7324725"/>
              <a:gd name="connsiteY74" fmla="*/ 1162050 h 2591794"/>
              <a:gd name="connsiteX75" fmla="*/ 5342471 w 7324725"/>
              <a:gd name="connsiteY75" fmla="*/ 1157224 h 2591794"/>
              <a:gd name="connsiteX76" fmla="*/ 5391334 w 7324725"/>
              <a:gd name="connsiteY76" fmla="*/ 1180994 h 2591794"/>
              <a:gd name="connsiteX77" fmla="*/ 5440855 w 7324725"/>
              <a:gd name="connsiteY77" fmla="*/ 1211008 h 2591794"/>
              <a:gd name="connsiteX78" fmla="*/ 5438775 w 7324725"/>
              <a:gd name="connsiteY78" fmla="*/ 1266825 h 2591794"/>
              <a:gd name="connsiteX79" fmla="*/ 5486400 w 7324725"/>
              <a:gd name="connsiteY79" fmla="*/ 1304925 h 2591794"/>
              <a:gd name="connsiteX80" fmla="*/ 5472112 w 7324725"/>
              <a:gd name="connsiteY80" fmla="*/ 1371600 h 2591794"/>
              <a:gd name="connsiteX81" fmla="*/ 5610225 w 7324725"/>
              <a:gd name="connsiteY81" fmla="*/ 1347787 h 2591794"/>
              <a:gd name="connsiteX82" fmla="*/ 5662612 w 7324725"/>
              <a:gd name="connsiteY82" fmla="*/ 1285875 h 2591794"/>
              <a:gd name="connsiteX83" fmla="*/ 5715000 w 7324725"/>
              <a:gd name="connsiteY83" fmla="*/ 1262062 h 2591794"/>
              <a:gd name="connsiteX84" fmla="*/ 5805487 w 7324725"/>
              <a:gd name="connsiteY84" fmla="*/ 1266825 h 2591794"/>
              <a:gd name="connsiteX85" fmla="*/ 5862637 w 7324725"/>
              <a:gd name="connsiteY85" fmla="*/ 1319212 h 2591794"/>
              <a:gd name="connsiteX86" fmla="*/ 5934075 w 7324725"/>
              <a:gd name="connsiteY86" fmla="*/ 1357312 h 2591794"/>
              <a:gd name="connsiteX87" fmla="*/ 5981700 w 7324725"/>
              <a:gd name="connsiteY87" fmla="*/ 1347787 h 2591794"/>
              <a:gd name="connsiteX88" fmla="*/ 6086475 w 7324725"/>
              <a:gd name="connsiteY88" fmla="*/ 1314450 h 2591794"/>
              <a:gd name="connsiteX89" fmla="*/ 6205537 w 7324725"/>
              <a:gd name="connsiteY89" fmla="*/ 1304925 h 2591794"/>
              <a:gd name="connsiteX90" fmla="*/ 6262687 w 7324725"/>
              <a:gd name="connsiteY90" fmla="*/ 1300162 h 2591794"/>
              <a:gd name="connsiteX91" fmla="*/ 6372225 w 7324725"/>
              <a:gd name="connsiteY91" fmla="*/ 1343025 h 2591794"/>
              <a:gd name="connsiteX92" fmla="*/ 6410325 w 7324725"/>
              <a:gd name="connsiteY92" fmla="*/ 1281112 h 2591794"/>
              <a:gd name="connsiteX93" fmla="*/ 6505575 w 7324725"/>
              <a:gd name="connsiteY93" fmla="*/ 1243012 h 2591794"/>
              <a:gd name="connsiteX94" fmla="*/ 6553200 w 7324725"/>
              <a:gd name="connsiteY94" fmla="*/ 1219200 h 2591794"/>
              <a:gd name="connsiteX95" fmla="*/ 6824662 w 7324725"/>
              <a:gd name="connsiteY95" fmla="*/ 1271587 h 2591794"/>
              <a:gd name="connsiteX96" fmla="*/ 7015162 w 7324725"/>
              <a:gd name="connsiteY96" fmla="*/ 1243012 h 2591794"/>
              <a:gd name="connsiteX97" fmla="*/ 7322645 w 7324725"/>
              <a:gd name="connsiteY97" fmla="*/ 1247775 h 2591794"/>
              <a:gd name="connsiteX98" fmla="*/ 7324725 w 7324725"/>
              <a:gd name="connsiteY98" fmla="*/ 2590800 h 2591794"/>
              <a:gd name="connsiteX99" fmla="*/ 0 w 7324725"/>
              <a:gd name="connsiteY99" fmla="*/ 2591794 h 259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324725" h="2591794">
                <a:moveTo>
                  <a:pt x="0" y="2591794"/>
                </a:moveTo>
                <a:lnTo>
                  <a:pt x="369" y="0"/>
                </a:lnTo>
                <a:cubicBezTo>
                  <a:pt x="50095" y="960"/>
                  <a:pt x="116606" y="69567"/>
                  <a:pt x="166332" y="70527"/>
                </a:cubicBezTo>
                <a:cubicBezTo>
                  <a:pt x="196536" y="92117"/>
                  <a:pt x="170656" y="121144"/>
                  <a:pt x="178540" y="148251"/>
                </a:cubicBezTo>
                <a:cubicBezTo>
                  <a:pt x="186424" y="175358"/>
                  <a:pt x="199650" y="231253"/>
                  <a:pt x="213638" y="233172"/>
                </a:cubicBezTo>
                <a:cubicBezTo>
                  <a:pt x="225592" y="239409"/>
                  <a:pt x="263487" y="167443"/>
                  <a:pt x="274677" y="141055"/>
                </a:cubicBezTo>
                <a:cubicBezTo>
                  <a:pt x="285867" y="114667"/>
                  <a:pt x="216435" y="82281"/>
                  <a:pt x="280781" y="74845"/>
                </a:cubicBezTo>
                <a:cubicBezTo>
                  <a:pt x="370814" y="58053"/>
                  <a:pt x="534095" y="80123"/>
                  <a:pt x="624128" y="63331"/>
                </a:cubicBezTo>
                <a:lnTo>
                  <a:pt x="729420" y="5757"/>
                </a:lnTo>
                <a:lnTo>
                  <a:pt x="834713" y="11515"/>
                </a:lnTo>
                <a:cubicBezTo>
                  <a:pt x="842343" y="12474"/>
                  <a:pt x="735524" y="83962"/>
                  <a:pt x="743154" y="84921"/>
                </a:cubicBezTo>
                <a:cubicBezTo>
                  <a:pt x="749767" y="84921"/>
                  <a:pt x="794529" y="80603"/>
                  <a:pt x="801142" y="80603"/>
                </a:cubicBezTo>
                <a:lnTo>
                  <a:pt x="945423" y="82931"/>
                </a:lnTo>
                <a:cubicBezTo>
                  <a:pt x="956843" y="114300"/>
                  <a:pt x="956054" y="148548"/>
                  <a:pt x="967474" y="179917"/>
                </a:cubicBezTo>
                <a:lnTo>
                  <a:pt x="1038225" y="328612"/>
                </a:lnTo>
                <a:lnTo>
                  <a:pt x="1023937" y="847725"/>
                </a:lnTo>
                <a:lnTo>
                  <a:pt x="1189099" y="792670"/>
                </a:lnTo>
                <a:cubicBezTo>
                  <a:pt x="1237786" y="808206"/>
                  <a:pt x="1315467" y="771925"/>
                  <a:pt x="1377888" y="768751"/>
                </a:cubicBezTo>
                <a:cubicBezTo>
                  <a:pt x="1439555" y="770043"/>
                  <a:pt x="1476806" y="782849"/>
                  <a:pt x="1526265" y="789898"/>
                </a:cubicBezTo>
                <a:cubicBezTo>
                  <a:pt x="1590011" y="863480"/>
                  <a:pt x="1687328" y="934184"/>
                  <a:pt x="1717503" y="1010645"/>
                </a:cubicBezTo>
                <a:cubicBezTo>
                  <a:pt x="1723350" y="1029758"/>
                  <a:pt x="1726145" y="1048872"/>
                  <a:pt x="1731992" y="1067985"/>
                </a:cubicBezTo>
                <a:lnTo>
                  <a:pt x="1762125" y="1166812"/>
                </a:lnTo>
                <a:cubicBezTo>
                  <a:pt x="1780945" y="1193200"/>
                  <a:pt x="1836712" y="1217355"/>
                  <a:pt x="1835759" y="1240705"/>
                </a:cubicBezTo>
                <a:cubicBezTo>
                  <a:pt x="1860748" y="1239586"/>
                  <a:pt x="1889344" y="1260856"/>
                  <a:pt x="1912058" y="1272371"/>
                </a:cubicBezTo>
                <a:lnTo>
                  <a:pt x="1981200" y="1295400"/>
                </a:lnTo>
                <a:lnTo>
                  <a:pt x="2005012" y="1343025"/>
                </a:lnTo>
                <a:lnTo>
                  <a:pt x="2047875" y="1343025"/>
                </a:lnTo>
                <a:lnTo>
                  <a:pt x="2057400" y="1300162"/>
                </a:lnTo>
                <a:cubicBezTo>
                  <a:pt x="2068975" y="1293297"/>
                  <a:pt x="2082075" y="1289311"/>
                  <a:pt x="2093650" y="1282446"/>
                </a:cubicBezTo>
                <a:lnTo>
                  <a:pt x="2128837" y="1262062"/>
                </a:lnTo>
                <a:cubicBezTo>
                  <a:pt x="2135420" y="1270296"/>
                  <a:pt x="2149633" y="1275651"/>
                  <a:pt x="2156216" y="1283885"/>
                </a:cubicBezTo>
                <a:lnTo>
                  <a:pt x="2179883" y="1346454"/>
                </a:lnTo>
                <a:lnTo>
                  <a:pt x="2281053" y="1360741"/>
                </a:lnTo>
                <a:cubicBezTo>
                  <a:pt x="2300103" y="1349629"/>
                  <a:pt x="2300841" y="1329880"/>
                  <a:pt x="2333625" y="1314450"/>
                </a:cubicBezTo>
                <a:cubicBezTo>
                  <a:pt x="2363295" y="1318069"/>
                  <a:pt x="2368550" y="1330325"/>
                  <a:pt x="2386012" y="1338262"/>
                </a:cubicBezTo>
                <a:lnTo>
                  <a:pt x="2486025" y="1390650"/>
                </a:lnTo>
                <a:lnTo>
                  <a:pt x="2509837" y="1423987"/>
                </a:lnTo>
                <a:lnTo>
                  <a:pt x="2619375" y="1395412"/>
                </a:lnTo>
                <a:lnTo>
                  <a:pt x="2671762" y="1343025"/>
                </a:lnTo>
                <a:lnTo>
                  <a:pt x="2695575" y="1262062"/>
                </a:lnTo>
                <a:cubicBezTo>
                  <a:pt x="2711696" y="1242018"/>
                  <a:pt x="2723924" y="1224904"/>
                  <a:pt x="2739360" y="1216321"/>
                </a:cubicBezTo>
                <a:cubicBezTo>
                  <a:pt x="2754796" y="1207738"/>
                  <a:pt x="2758183" y="1218816"/>
                  <a:pt x="2788192" y="1210564"/>
                </a:cubicBezTo>
                <a:cubicBezTo>
                  <a:pt x="2818201" y="1202313"/>
                  <a:pt x="2891726" y="1177861"/>
                  <a:pt x="2919412" y="1166812"/>
                </a:cubicBezTo>
                <a:cubicBezTo>
                  <a:pt x="2931043" y="1159298"/>
                  <a:pt x="2930467" y="1144587"/>
                  <a:pt x="2942098" y="1137073"/>
                </a:cubicBezTo>
                <a:lnTo>
                  <a:pt x="2990850" y="1128712"/>
                </a:lnTo>
                <a:lnTo>
                  <a:pt x="3086100" y="1052512"/>
                </a:lnTo>
                <a:lnTo>
                  <a:pt x="3171825" y="1023937"/>
                </a:lnTo>
                <a:lnTo>
                  <a:pt x="3262312" y="942975"/>
                </a:lnTo>
                <a:cubicBezTo>
                  <a:pt x="3279529" y="945261"/>
                  <a:pt x="3281486" y="933153"/>
                  <a:pt x="3312436" y="916728"/>
                </a:cubicBezTo>
                <a:cubicBezTo>
                  <a:pt x="3340642" y="932158"/>
                  <a:pt x="3333750" y="946150"/>
                  <a:pt x="3352800" y="957262"/>
                </a:cubicBezTo>
                <a:lnTo>
                  <a:pt x="3433762" y="942975"/>
                </a:lnTo>
                <a:lnTo>
                  <a:pt x="3539695" y="923587"/>
                </a:lnTo>
                <a:cubicBezTo>
                  <a:pt x="3587707" y="929091"/>
                  <a:pt x="3623508" y="934593"/>
                  <a:pt x="3668467" y="977519"/>
                </a:cubicBezTo>
                <a:cubicBezTo>
                  <a:pt x="3697970" y="985605"/>
                  <a:pt x="3700004" y="995130"/>
                  <a:pt x="3721876" y="974429"/>
                </a:cubicBezTo>
                <a:cubicBezTo>
                  <a:pt x="3758573" y="958625"/>
                  <a:pt x="3764751" y="950017"/>
                  <a:pt x="3813656" y="925577"/>
                </a:cubicBezTo>
                <a:cubicBezTo>
                  <a:pt x="3841437" y="933515"/>
                  <a:pt x="3828256" y="938213"/>
                  <a:pt x="3857625" y="947738"/>
                </a:cubicBezTo>
                <a:cubicBezTo>
                  <a:pt x="3865727" y="951562"/>
                  <a:pt x="3855486" y="959241"/>
                  <a:pt x="3872948" y="960035"/>
                </a:cubicBezTo>
                <a:cubicBezTo>
                  <a:pt x="3890410" y="960829"/>
                  <a:pt x="3933804" y="948069"/>
                  <a:pt x="3962399" y="958257"/>
                </a:cubicBezTo>
                <a:cubicBezTo>
                  <a:pt x="3993842" y="975388"/>
                  <a:pt x="4010024" y="992519"/>
                  <a:pt x="4033837" y="1009650"/>
                </a:cubicBezTo>
                <a:lnTo>
                  <a:pt x="4100512" y="1066800"/>
                </a:lnTo>
                <a:cubicBezTo>
                  <a:pt x="4127131" y="1059561"/>
                  <a:pt x="4118652" y="1027854"/>
                  <a:pt x="4148323" y="1010539"/>
                </a:cubicBezTo>
                <a:cubicBezTo>
                  <a:pt x="4180073" y="1013714"/>
                  <a:pt x="4219452" y="1019768"/>
                  <a:pt x="4248150" y="1028700"/>
                </a:cubicBezTo>
                <a:cubicBezTo>
                  <a:pt x="4292108" y="1058862"/>
                  <a:pt x="4311650" y="1089025"/>
                  <a:pt x="4343400" y="1119187"/>
                </a:cubicBezTo>
                <a:cubicBezTo>
                  <a:pt x="4365625" y="1143000"/>
                  <a:pt x="4371064" y="1161055"/>
                  <a:pt x="4397867" y="1189185"/>
                </a:cubicBezTo>
                <a:cubicBezTo>
                  <a:pt x="4435089" y="1182320"/>
                  <a:pt x="4463156" y="1186970"/>
                  <a:pt x="4495800" y="1185862"/>
                </a:cubicBezTo>
                <a:lnTo>
                  <a:pt x="4619625" y="1166812"/>
                </a:lnTo>
                <a:lnTo>
                  <a:pt x="4657725" y="1166812"/>
                </a:lnTo>
                <a:lnTo>
                  <a:pt x="4800600" y="1143000"/>
                </a:lnTo>
                <a:lnTo>
                  <a:pt x="4881562" y="1147762"/>
                </a:lnTo>
                <a:lnTo>
                  <a:pt x="4972050" y="1200150"/>
                </a:lnTo>
                <a:lnTo>
                  <a:pt x="5024437" y="1247775"/>
                </a:lnTo>
                <a:lnTo>
                  <a:pt x="5114925" y="1266825"/>
                </a:lnTo>
                <a:lnTo>
                  <a:pt x="5176837" y="1223962"/>
                </a:lnTo>
                <a:lnTo>
                  <a:pt x="5224462" y="1200150"/>
                </a:lnTo>
                <a:cubicBezTo>
                  <a:pt x="5248275" y="1187450"/>
                  <a:pt x="5256827" y="1168993"/>
                  <a:pt x="5295900" y="1162050"/>
                </a:cubicBezTo>
                <a:cubicBezTo>
                  <a:pt x="5314551" y="1157295"/>
                  <a:pt x="5326565" y="1154067"/>
                  <a:pt x="5342471" y="1157224"/>
                </a:cubicBezTo>
                <a:cubicBezTo>
                  <a:pt x="5358377" y="1160381"/>
                  <a:pt x="5372648" y="1173709"/>
                  <a:pt x="5391334" y="1180994"/>
                </a:cubicBezTo>
                <a:lnTo>
                  <a:pt x="5440855" y="1211008"/>
                </a:lnTo>
                <a:cubicBezTo>
                  <a:pt x="5439145" y="1238250"/>
                  <a:pt x="5443537" y="1252537"/>
                  <a:pt x="5438775" y="1266825"/>
                </a:cubicBezTo>
                <a:cubicBezTo>
                  <a:pt x="5454650" y="1279525"/>
                  <a:pt x="5472051" y="1280710"/>
                  <a:pt x="5486400" y="1304925"/>
                </a:cubicBezTo>
                <a:lnTo>
                  <a:pt x="5472112" y="1371600"/>
                </a:lnTo>
                <a:lnTo>
                  <a:pt x="5610225" y="1347787"/>
                </a:lnTo>
                <a:lnTo>
                  <a:pt x="5662612" y="1285875"/>
                </a:lnTo>
                <a:lnTo>
                  <a:pt x="5715000" y="1262062"/>
                </a:lnTo>
                <a:lnTo>
                  <a:pt x="5805487" y="1266825"/>
                </a:lnTo>
                <a:lnTo>
                  <a:pt x="5862637" y="1319212"/>
                </a:lnTo>
                <a:lnTo>
                  <a:pt x="5934075" y="1357312"/>
                </a:lnTo>
                <a:lnTo>
                  <a:pt x="5981700" y="1347787"/>
                </a:lnTo>
                <a:lnTo>
                  <a:pt x="6086475" y="1314450"/>
                </a:lnTo>
                <a:lnTo>
                  <a:pt x="6205537" y="1304925"/>
                </a:lnTo>
                <a:lnTo>
                  <a:pt x="6262687" y="1300162"/>
                </a:lnTo>
                <a:cubicBezTo>
                  <a:pt x="6309882" y="1310132"/>
                  <a:pt x="6335712" y="1328737"/>
                  <a:pt x="6372225" y="1343025"/>
                </a:cubicBezTo>
                <a:cubicBezTo>
                  <a:pt x="6384925" y="1322387"/>
                  <a:pt x="6383891" y="1298871"/>
                  <a:pt x="6410325" y="1281112"/>
                </a:cubicBezTo>
                <a:cubicBezTo>
                  <a:pt x="6442075" y="1268412"/>
                  <a:pt x="6466196" y="1248516"/>
                  <a:pt x="6505575" y="1243012"/>
                </a:cubicBezTo>
                <a:lnTo>
                  <a:pt x="6553200" y="1219200"/>
                </a:lnTo>
                <a:lnTo>
                  <a:pt x="6824662" y="1271587"/>
                </a:lnTo>
                <a:lnTo>
                  <a:pt x="7015162" y="1243012"/>
                </a:lnTo>
                <a:lnTo>
                  <a:pt x="7322645" y="1247775"/>
                </a:lnTo>
                <a:cubicBezTo>
                  <a:pt x="7323338" y="1695450"/>
                  <a:pt x="7324032" y="2143125"/>
                  <a:pt x="7324725" y="2590800"/>
                </a:cubicBezTo>
                <a:lnTo>
                  <a:pt x="0" y="259179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p:cNvSpPr txBox="1">
            <a:spLocks noChangeArrowheads="1"/>
          </p:cNvSpPr>
          <p:nvPr/>
        </p:nvSpPr>
        <p:spPr bwMode="auto">
          <a:xfrm>
            <a:off x="2362200" y="3124200"/>
            <a:ext cx="385871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42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38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do not desire</a:t>
            </a:r>
          </a:p>
        </p:txBody>
      </p:sp>
      <p:sp>
        <p:nvSpPr>
          <p:cNvPr id="18" name="Rectangle 2"/>
          <p:cNvSpPr txBox="1">
            <a:spLocks noChangeArrowheads="1"/>
          </p:cNvSpPr>
          <p:nvPr/>
        </p:nvSpPr>
        <p:spPr bwMode="auto">
          <a:xfrm>
            <a:off x="2221992" y="3703320"/>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66CCFF"/>
                </a:solidFill>
                <a:effectLst>
                  <a:glow rad="63500">
                    <a:schemeClr val="tx1"/>
                  </a:glow>
                  <a:outerShdw blurRad="50800" dist="39000" dir="5460000" algn="tl">
                    <a:srgbClr val="000000">
                      <a:alpha val="38000"/>
                    </a:srgbClr>
                  </a:outerShdw>
                </a:effectLst>
                <a:latin typeface="Calibri" panose="020F0502020204030204" pitchFamily="34" charset="0"/>
              </a:rPr>
              <a:t>desire</a:t>
            </a:r>
          </a:p>
        </p:txBody>
      </p:sp>
    </p:spTree>
    <p:extLst>
      <p:ext uri="{BB962C8B-B14F-4D97-AF65-F5344CB8AC3E}">
        <p14:creationId xmlns:p14="http://schemas.microsoft.com/office/powerpoint/2010/main" val="42950532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0" presetClass="path" presetSubtype="0" accel="50000" decel="50000" fill="hold" grpId="2" nodeType="withEffect">
                                  <p:stCondLst>
                                    <p:cond delay="0"/>
                                  </p:stCondLst>
                                  <p:childTnLst>
                                    <p:animMotion origin="layout" path="M 1.11022E-16 4.07407E-6 C 0.01111 0.00509 0.0467 0.01412 0.06667 0.03078 C 0.08663 0.04745 0.10486 0.0743 0.11997 0.10069 C 0.13507 0.12708 0.14774 0.16018 0.15747 0.18958 C 0.16719 0.21898 0.17413 0.25833 0.17847 0.27638 " pathEditMode="relative" rAng="0" ptsTypes="aaaaa">
                                      <p:cBhvr>
                                        <p:cTn id="23" dur="2000" fill="hold"/>
                                        <p:tgtEl>
                                          <p:spTgt spid="9"/>
                                        </p:tgtEl>
                                        <p:attrNameLst>
                                          <p:attrName>ppt_x</p:attrName>
                                          <p:attrName>ppt_y</p:attrName>
                                        </p:attrNameLst>
                                      </p:cBhvr>
                                      <p:rCtr x="8924" y="13819"/>
                                    </p:animMotion>
                                  </p:childTnLst>
                                </p:cTn>
                              </p:par>
                              <p:par>
                                <p:cTn id="24" presetID="0" presetClass="path" presetSubtype="0" accel="50000" decel="50000" fill="hold" grpId="2" nodeType="withEffect">
                                  <p:stCondLst>
                                    <p:cond delay="0"/>
                                  </p:stCondLst>
                                  <p:childTnLst>
                                    <p:animMotion origin="layout" path="M -8.33333E-7 -2.22222E-6 C -0.03802 -0.00069 -0.07691 -0.00139 -0.10399 -2.22222E-6 C -0.1309 0.00139 -0.14549 0.00185 -0.16163 0.00787 C -0.17778 0.01389 -0.19132 0.02431 -0.20104 0.03658 C -0.21059 0.04884 -0.21632 0.06852 -0.2191 0.07963 " pathEditMode="relative" rAng="0" ptsTypes="AAAAA">
                                      <p:cBhvr>
                                        <p:cTn id="25" dur="2000" fill="hold"/>
                                        <p:tgtEl>
                                          <p:spTgt spid="7"/>
                                        </p:tgtEl>
                                        <p:attrNameLst>
                                          <p:attrName>ppt_x</p:attrName>
                                          <p:attrName>ppt_y</p:attrName>
                                        </p:attrNameLst>
                                      </p:cBhvr>
                                      <p:rCtr x="-10955" y="3935"/>
                                    </p:animMotion>
                                  </p:childTnLst>
                                </p:cTn>
                              </p:par>
                              <p:par>
                                <p:cTn id="26" presetID="0" presetClass="path" presetSubtype="0" accel="50000" decel="50000" fill="hold" grpId="2" nodeType="withEffect">
                                  <p:stCondLst>
                                    <p:cond delay="0"/>
                                  </p:stCondLst>
                                  <p:childTnLst>
                                    <p:animMotion origin="layout" path="M 2.77778E-6 -2.22222E-6 C 0.00746 0.00486 0.02725 0.02246 0.04496 0.02894 C 0.06267 0.03542 0.0868 0.04005 0.10659 0.03889 C 0.12639 0.03773 0.14809 0.03195 0.16337 0.02222 C 0.17864 0.0125 0.1908 -0.01065 0.19791 -0.01921 " pathEditMode="relative" rAng="0" ptsTypes="AAAAA">
                                      <p:cBhvr>
                                        <p:cTn id="27" dur="2000" fill="hold"/>
                                        <p:tgtEl>
                                          <p:spTgt spid="8"/>
                                        </p:tgtEl>
                                        <p:attrNameLst>
                                          <p:attrName>ppt_x</p:attrName>
                                          <p:attrName>ppt_y</p:attrName>
                                        </p:attrNameLst>
                                      </p:cBhvr>
                                      <p:rCtr x="9896" y="972"/>
                                    </p:animMotion>
                                  </p:childTnLst>
                                </p:cTn>
                              </p:par>
                              <p:par>
                                <p:cTn id="28" presetID="10" presetClass="exit" presetSubtype="0" fill="hold" grpId="1" nodeType="withEffect">
                                  <p:stCondLst>
                                    <p:cond delay="0"/>
                                  </p:stCondLst>
                                  <p:childTnLst>
                                    <p:animEffect transition="out" filter="fade">
                                      <p:cBhvr>
                                        <p:cTn id="29" dur="1750"/>
                                        <p:tgtEl>
                                          <p:spTgt spid="4"/>
                                        </p:tgtEl>
                                      </p:cBhvr>
                                    </p:animEffect>
                                    <p:set>
                                      <p:cBhvr>
                                        <p:cTn id="30" dur="1" fill="hold">
                                          <p:stCondLst>
                                            <p:cond delay="174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2" presetClass="exit" presetSubtype="4" fill="hold" nodeType="withEffect">
                                  <p:stCondLst>
                                    <p:cond delay="0"/>
                                  </p:stCondLst>
                                  <p:childTnLst>
                                    <p:anim calcmode="lin" valueType="num">
                                      <p:cBhvr additive="base">
                                        <p:cTn id="36" dur="1500"/>
                                        <p:tgtEl>
                                          <p:spTgt spid="5"/>
                                        </p:tgtEl>
                                        <p:attrNameLst>
                                          <p:attrName>ppt_x</p:attrName>
                                        </p:attrNameLst>
                                      </p:cBhvr>
                                      <p:tavLst>
                                        <p:tav tm="0">
                                          <p:val>
                                            <p:strVal val="ppt_x"/>
                                          </p:val>
                                        </p:tav>
                                        <p:tav tm="100000">
                                          <p:val>
                                            <p:strVal val="ppt_x"/>
                                          </p:val>
                                        </p:tav>
                                      </p:tavLst>
                                    </p:anim>
                                    <p:anim calcmode="lin" valueType="num">
                                      <p:cBhvr additive="base">
                                        <p:cTn id="37" dur="1500"/>
                                        <p:tgtEl>
                                          <p:spTgt spid="5"/>
                                        </p:tgtEl>
                                        <p:attrNameLst>
                                          <p:attrName>ppt_y</p:attrName>
                                        </p:attrNameLst>
                                      </p:cBhvr>
                                      <p:tavLst>
                                        <p:tav tm="0">
                                          <p:val>
                                            <p:strVal val="ppt_y"/>
                                          </p:val>
                                        </p:tav>
                                        <p:tav tm="100000">
                                          <p:val>
                                            <p:strVal val="1+ppt_h/2"/>
                                          </p:val>
                                        </p:tav>
                                      </p:tavLst>
                                    </p:anim>
                                    <p:set>
                                      <p:cBhvr>
                                        <p:cTn id="38" dur="1" fill="hold">
                                          <p:stCondLst>
                                            <p:cond delay="1499"/>
                                          </p:stCondLst>
                                        </p:cTn>
                                        <p:tgtEl>
                                          <p:spTgt spid="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
                                        <p:tgtEl>
                                          <p:spTgt spid="18"/>
                                        </p:tgtEl>
                                      </p:cBhvr>
                                    </p:animEffect>
                                  </p:childTnLst>
                                </p:cTn>
                              </p:par>
                              <p:par>
                                <p:cTn id="42" presetID="0" presetClass="path" presetSubtype="0" accel="50000" decel="50000" fill="hold" grpId="1" nodeType="withEffect">
                                  <p:stCondLst>
                                    <p:cond delay="0"/>
                                  </p:stCondLst>
                                  <p:childTnLst>
                                    <p:animMotion origin="layout" path="M 4.44444E-6 -2.96296E-6 L 0.13194 -2.96296E-6 " pathEditMode="relative" rAng="0" ptsTypes="AA">
                                      <p:cBhvr>
                                        <p:cTn id="43" dur="1000" fill="hold"/>
                                        <p:tgtEl>
                                          <p:spTgt spid="18"/>
                                        </p:tgtEl>
                                        <p:attrNameLst>
                                          <p:attrName>ppt_x</p:attrName>
                                          <p:attrName>ppt_y</p:attrName>
                                        </p:attrNameLst>
                                      </p:cBhvr>
                                      <p:rCtr x="6597" y="0"/>
                                    </p:animMotion>
                                  </p:childTnLst>
                                </p:cTn>
                              </p:par>
                              <p:par>
                                <p:cTn id="44" presetID="10" presetClass="exit" presetSubtype="0" fill="hold" grpId="3"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8" presetClass="emph" presetSubtype="0" repeatCount="indefinite" fill="hold" grpId="0" nodeType="withEffect">
                                  <p:stCondLst>
                                    <p:cond delay="0"/>
                                  </p:stCondLst>
                                  <p:childTnLst>
                                    <p:animRot by="-21600000">
                                      <p:cBhvr>
                                        <p:cTn id="60" dur="1000" fill="hold"/>
                                        <p:tgtEl>
                                          <p:spTgt spid="16"/>
                                        </p:tgtEl>
                                        <p:attrNameLst>
                                          <p:attrName>r</p:attrName>
                                        </p:attrNameLst>
                                      </p:cBhvr>
                                    </p:animRot>
                                  </p:childTnLst>
                                </p:cTn>
                              </p:par>
                              <p:par>
                                <p:cTn id="61" presetID="8" presetClass="emph" presetSubtype="0" repeatCount="indefinite" fill="hold" grpId="0" nodeType="withEffect">
                                  <p:stCondLst>
                                    <p:cond delay="200"/>
                                  </p:stCondLst>
                                  <p:childTnLst>
                                    <p:animRot by="21600000">
                                      <p:cBhvr>
                                        <p:cTn id="62" dur="500" fill="hold"/>
                                        <p:tgtEl>
                                          <p:spTgt spid="17"/>
                                        </p:tgtEl>
                                        <p:attrNameLst>
                                          <p:attrName>r</p:attrName>
                                        </p:attrNameLst>
                                      </p:cBhvr>
                                    </p:animRot>
                                  </p:childTnLst>
                                </p:cTn>
                              </p:par>
                              <p:par>
                                <p:cTn id="63" presetID="0" presetClass="path" presetSubtype="0" accel="50000" decel="50000" fill="hold" grpId="2" nodeType="withEffect">
                                  <p:stCondLst>
                                    <p:cond delay="0"/>
                                  </p:stCondLst>
                                  <p:childTnLst>
                                    <p:animMotion origin="layout" path="M -1.11022E-16 1.83164E-6 L -1.11022E-16 0.42368 " pathEditMode="relative" rAng="0" ptsTypes="AA">
                                      <p:cBhvr>
                                        <p:cTn id="64" dur="2000" spd="-100000" fill="hold"/>
                                        <p:tgtEl>
                                          <p:spTgt spid="16"/>
                                        </p:tgtEl>
                                        <p:attrNameLst>
                                          <p:attrName>ppt_x</p:attrName>
                                          <p:attrName>ppt_y</p:attrName>
                                        </p:attrNameLst>
                                      </p:cBhvr>
                                      <p:rCtr x="0" y="21184"/>
                                    </p:animMotion>
                                  </p:childTnLst>
                                </p:cTn>
                              </p:par>
                              <p:par>
                                <p:cTn id="65" presetID="0" presetClass="path" presetSubtype="0" accel="50000" decel="50000" fill="hold" grpId="2" nodeType="withEffect">
                                  <p:stCondLst>
                                    <p:cond delay="0"/>
                                  </p:stCondLst>
                                  <p:childTnLst>
                                    <p:animMotion origin="layout" path="M -1.11022E-16 -3.09898E-6 L -1.11022E-16 0.42461 " pathEditMode="relative" rAng="0" ptsTypes="AA">
                                      <p:cBhvr>
                                        <p:cTn id="66" dur="2000" spd="-100000" fill="hold"/>
                                        <p:tgtEl>
                                          <p:spTgt spid="17"/>
                                        </p:tgtEl>
                                        <p:attrNameLst>
                                          <p:attrName>ppt_x</p:attrName>
                                          <p:attrName>ppt_y</p:attrName>
                                        </p:attrNameLst>
                                      </p:cBhvr>
                                      <p:rCtr x="0" y="212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2"/>
      <p:bldP spid="8" grpId="3"/>
      <p:bldP spid="9" grpId="0"/>
      <p:bldP spid="9" grpId="2"/>
      <p:bldP spid="9" grpId="3"/>
      <p:bldP spid="16" grpId="0" animBg="1"/>
      <p:bldP spid="16" grpId="1" animBg="1"/>
      <p:bldP spid="16" grpId="2" animBg="1"/>
      <p:bldP spid="17" grpId="0" animBg="1"/>
      <p:bldP spid="17" grpId="1" animBg="1"/>
      <p:bldP spid="17" grpId="2" animBg="1"/>
      <p:bldP spid="19" grpId="0" animBg="1"/>
      <p:bldP spid="7" grpId="0"/>
      <p:bldP spid="7" grpId="2"/>
      <p:bldP spid="7" grpId="3"/>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897"/>
          <a:stretch/>
        </p:blipFill>
        <p:spPr>
          <a:xfrm>
            <a:off x="0" y="0"/>
            <a:ext cx="9144000" cy="6858000"/>
          </a:xfrm>
          <a:prstGeom prst="rect">
            <a:avLst/>
          </a:prstGeom>
        </p:spPr>
      </p:pic>
      <p:sp>
        <p:nvSpPr>
          <p:cNvPr id="23" name="16-Point Star 22"/>
          <p:cNvSpPr/>
          <p:nvPr/>
        </p:nvSpPr>
        <p:spPr>
          <a:xfrm>
            <a:off x="3962400" y="1982223"/>
            <a:ext cx="1294973" cy="1191880"/>
          </a:xfrm>
          <a:prstGeom prst="star16">
            <a:avLst>
              <a:gd name="adj" fmla="val 920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bwMode="auto">
          <a:xfrm>
            <a:off x="4648200" y="2819400"/>
            <a:ext cx="4419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prstMaterial="plastic">
              <a:bevelT w="38100" h="3175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He will be ashamed of those when He comes</a:t>
            </a:r>
          </a:p>
        </p:txBody>
      </p:sp>
      <p:sp>
        <p:nvSpPr>
          <p:cNvPr id="3074" name="Rectangle 2"/>
          <p:cNvSpPr>
            <a:spLocks noGrp="1" noChangeArrowheads="1"/>
          </p:cNvSpPr>
          <p:nvPr>
            <p:ph type="title"/>
          </p:nvPr>
        </p:nvSpPr>
        <p:spPr>
          <a:xfrm>
            <a:off x="457200" y="1371600"/>
            <a:ext cx="8229600" cy="4297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"For whoever is ashamed of Me and My words, of him the Son of Man will be ashamed when He comes in His own glory, and in His Father's, and of the holy angels."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Luke 9:26</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5" name="Rectangle 2"/>
          <p:cNvSpPr txBox="1">
            <a:spLocks noChangeArrowheads="1"/>
          </p:cNvSpPr>
          <p:nvPr/>
        </p:nvSpPr>
        <p:spPr bwMode="auto">
          <a:xfrm>
            <a:off x="-76200" y="3048000"/>
            <a:ext cx="426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prstMaterial="plastic">
              <a:bevelT w="38100" h="3175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ashamed of Him + His words</a:t>
            </a:r>
          </a:p>
        </p:txBody>
      </p:sp>
      <p:sp>
        <p:nvSpPr>
          <p:cNvPr id="7" name="Rectangle 2"/>
          <p:cNvSpPr txBox="1">
            <a:spLocks noChangeArrowheads="1"/>
          </p:cNvSpPr>
          <p:nvPr/>
        </p:nvSpPr>
        <p:spPr bwMode="auto">
          <a:xfrm>
            <a:off x="3821974" y="3352800"/>
            <a:ext cx="10287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l"/>
            </a:scene3d>
            <a:sp3d extrusionH="25400" contourW="8890" prstMaterial="plastic">
              <a:bevelT w="38100" h="31750"/>
              <a:contourClr>
                <a:srgbClr val="FFFFCC"/>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dirty="0">
                <a:ln w="11430"/>
                <a:solidFill>
                  <a:srgbClr val="66CCFF"/>
                </a:solidFill>
                <a:effectLst>
                  <a:glow rad="101600">
                    <a:schemeClr val="tx1"/>
                  </a:glow>
                  <a:outerShdw blurRad="50800" dist="39000" dir="5460000" algn="tl">
                    <a:srgbClr val="000000">
                      <a:alpha val="38000"/>
                    </a:srgbClr>
                  </a:outerShdw>
                </a:effectLst>
                <a:latin typeface="Calibri" panose="020F0502020204030204" pitchFamily="34" charset="0"/>
              </a:rPr>
              <a:t>=</a:t>
            </a:r>
          </a:p>
        </p:txBody>
      </p:sp>
      <p:sp>
        <p:nvSpPr>
          <p:cNvPr id="4" name="Rectangle 2"/>
          <p:cNvSpPr txBox="1">
            <a:spLocks noChangeArrowheads="1"/>
          </p:cNvSpPr>
          <p:nvPr/>
        </p:nvSpPr>
        <p:spPr bwMode="auto">
          <a:xfrm>
            <a:off x="4191000" y="1371600"/>
            <a:ext cx="342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ashamed of</a:t>
            </a:r>
          </a:p>
        </p:txBody>
      </p:sp>
      <p:sp>
        <p:nvSpPr>
          <p:cNvPr id="8" name="Rectangle 2"/>
          <p:cNvSpPr txBox="1">
            <a:spLocks noChangeArrowheads="1"/>
          </p:cNvSpPr>
          <p:nvPr/>
        </p:nvSpPr>
        <p:spPr bwMode="auto">
          <a:xfrm>
            <a:off x="2438400" y="3336402"/>
            <a:ext cx="1260435"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His</a:t>
            </a:r>
          </a:p>
        </p:txBody>
      </p:sp>
      <p:sp>
        <p:nvSpPr>
          <p:cNvPr id="9" name="Rectangle 2"/>
          <p:cNvSpPr txBox="1">
            <a:spLocks noChangeArrowheads="1"/>
          </p:cNvSpPr>
          <p:nvPr/>
        </p:nvSpPr>
        <p:spPr bwMode="auto">
          <a:xfrm>
            <a:off x="2438400" y="3352800"/>
            <a:ext cx="10668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Hi</a:t>
            </a:r>
          </a:p>
        </p:txBody>
      </p:sp>
      <p:sp>
        <p:nvSpPr>
          <p:cNvPr id="10" name="Rectangle 2"/>
          <p:cNvSpPr txBox="1">
            <a:spLocks noChangeArrowheads="1"/>
          </p:cNvSpPr>
          <p:nvPr/>
        </p:nvSpPr>
        <p:spPr bwMode="auto">
          <a:xfrm>
            <a:off x="2057400" y="2013031"/>
            <a:ext cx="2133600" cy="103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words</a:t>
            </a:r>
          </a:p>
        </p:txBody>
      </p:sp>
      <p:sp>
        <p:nvSpPr>
          <p:cNvPr id="13" name="Rectangle 2"/>
          <p:cNvSpPr txBox="1">
            <a:spLocks noChangeArrowheads="1"/>
          </p:cNvSpPr>
          <p:nvPr/>
        </p:nvSpPr>
        <p:spPr bwMode="auto">
          <a:xfrm>
            <a:off x="5663396" y="2650602"/>
            <a:ext cx="2642404"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when He</a:t>
            </a:r>
          </a:p>
        </p:txBody>
      </p:sp>
      <p:sp>
        <p:nvSpPr>
          <p:cNvPr id="12" name="Rectangle 2"/>
          <p:cNvSpPr txBox="1">
            <a:spLocks noChangeArrowheads="1"/>
          </p:cNvSpPr>
          <p:nvPr/>
        </p:nvSpPr>
        <p:spPr bwMode="auto">
          <a:xfrm>
            <a:off x="7086600" y="2650602"/>
            <a:ext cx="12192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He</a:t>
            </a:r>
          </a:p>
        </p:txBody>
      </p:sp>
      <p:sp>
        <p:nvSpPr>
          <p:cNvPr id="14" name="Rectangle 2"/>
          <p:cNvSpPr txBox="1">
            <a:spLocks noChangeArrowheads="1"/>
          </p:cNvSpPr>
          <p:nvPr/>
        </p:nvSpPr>
        <p:spPr bwMode="auto">
          <a:xfrm>
            <a:off x="1676400" y="2650602"/>
            <a:ext cx="2285999"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will be</a:t>
            </a:r>
          </a:p>
        </p:txBody>
      </p:sp>
      <p:sp>
        <p:nvSpPr>
          <p:cNvPr id="15" name="Rectangle 2"/>
          <p:cNvSpPr txBox="1">
            <a:spLocks noChangeArrowheads="1"/>
          </p:cNvSpPr>
          <p:nvPr/>
        </p:nvSpPr>
        <p:spPr bwMode="auto">
          <a:xfrm>
            <a:off x="3566932" y="2667000"/>
            <a:ext cx="2681468"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ashamed</a:t>
            </a:r>
          </a:p>
        </p:txBody>
      </p:sp>
      <p:sp>
        <p:nvSpPr>
          <p:cNvPr id="11" name="Rectangle 2"/>
          <p:cNvSpPr txBox="1">
            <a:spLocks noChangeArrowheads="1"/>
          </p:cNvSpPr>
          <p:nvPr/>
        </p:nvSpPr>
        <p:spPr bwMode="auto">
          <a:xfrm>
            <a:off x="5029200" y="1981200"/>
            <a:ext cx="97999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8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m</a:t>
            </a:r>
          </a:p>
        </p:txBody>
      </p:sp>
      <p:sp>
        <p:nvSpPr>
          <p:cNvPr id="16" name="Rectangle 2"/>
          <p:cNvSpPr txBox="1">
            <a:spLocks noChangeArrowheads="1"/>
          </p:cNvSpPr>
          <p:nvPr/>
        </p:nvSpPr>
        <p:spPr bwMode="auto">
          <a:xfrm>
            <a:off x="7467600" y="1981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of</a:t>
            </a:r>
          </a:p>
        </p:txBody>
      </p:sp>
      <p:sp>
        <p:nvSpPr>
          <p:cNvPr id="17" name="Rectangle 2"/>
          <p:cNvSpPr txBox="1">
            <a:spLocks noChangeArrowheads="1"/>
          </p:cNvSpPr>
          <p:nvPr/>
        </p:nvSpPr>
        <p:spPr bwMode="auto">
          <a:xfrm>
            <a:off x="228600" y="33528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comes</a:t>
            </a:r>
          </a:p>
        </p:txBody>
      </p:sp>
      <p:sp>
        <p:nvSpPr>
          <p:cNvPr id="19" name="Rectangle 2"/>
          <p:cNvSpPr txBox="1">
            <a:spLocks noChangeArrowheads="1"/>
          </p:cNvSpPr>
          <p:nvPr/>
        </p:nvSpPr>
        <p:spPr bwMode="auto">
          <a:xfrm>
            <a:off x="838200" y="4038600"/>
            <a:ext cx="108898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5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err="1">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th</a:t>
            </a:r>
            <a:endPar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endParaRPr>
          </a:p>
        </p:txBody>
      </p:sp>
      <p:sp>
        <p:nvSpPr>
          <p:cNvPr id="20" name="Rectangle 2"/>
          <p:cNvSpPr txBox="1">
            <a:spLocks noChangeArrowheads="1"/>
          </p:cNvSpPr>
          <p:nvPr/>
        </p:nvSpPr>
        <p:spPr bwMode="auto">
          <a:xfrm>
            <a:off x="6705600" y="2013031"/>
            <a:ext cx="990600" cy="10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5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o</a:t>
            </a:r>
          </a:p>
        </p:txBody>
      </p:sp>
      <p:sp>
        <p:nvSpPr>
          <p:cNvPr id="21" name="Rectangle 2"/>
          <p:cNvSpPr txBox="1">
            <a:spLocks noChangeArrowheads="1"/>
          </p:cNvSpPr>
          <p:nvPr/>
        </p:nvSpPr>
        <p:spPr bwMode="auto">
          <a:xfrm>
            <a:off x="7543800" y="1355202"/>
            <a:ext cx="914400" cy="100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e</a:t>
            </a:r>
          </a:p>
        </p:txBody>
      </p:sp>
      <p:sp>
        <p:nvSpPr>
          <p:cNvPr id="22" name="Rectangle 2"/>
          <p:cNvSpPr txBox="1">
            <a:spLocks noChangeArrowheads="1"/>
          </p:cNvSpPr>
          <p:nvPr/>
        </p:nvSpPr>
        <p:spPr bwMode="auto">
          <a:xfrm>
            <a:off x="7772400" y="3336402"/>
            <a:ext cx="990600" cy="10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sz="4600"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 </a:t>
            </a:r>
            <a:r>
              <a:rPr lang="en-US" altLang="en-US" b="1" dirty="0">
                <a:ln w="11430"/>
                <a:solidFill>
                  <a:srgbClr val="FFC000"/>
                </a:solidFill>
                <a:effectLst>
                  <a:glow rad="88900">
                    <a:schemeClr val="tx1"/>
                  </a:glow>
                  <a:outerShdw blurRad="50800" dist="39000" dir="5460000" algn="tl">
                    <a:srgbClr val="000000">
                      <a:alpha val="38000"/>
                    </a:srgbClr>
                  </a:outerShdw>
                </a:effectLst>
                <a:latin typeface="Calibri" panose="020F0502020204030204" pitchFamily="34" charset="0"/>
              </a:rPr>
              <a:t>s</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par>
                                <p:cTn id="11" presetID="0" presetClass="exit" presetSubtype="0" fill="hold" grpId="1" nodeType="withEffect">
                                  <p:stCondLst>
                                    <p:cond delay="0"/>
                                  </p:stCondLst>
                                  <p:childTnLst>
                                    <p:set>
                                      <p:cBhvr>
                                        <p:cTn id="12" dur="1" fill="hold">
                                          <p:stCondLst>
                                            <p:cond delay="1749"/>
                                          </p:stCondLst>
                                        </p:cTn>
                                        <p:tgtEl>
                                          <p:spTgt spid="23"/>
                                        </p:tgtEl>
                                        <p:attrNameLst>
                                          <p:attrName>style.visibility</p:attrName>
                                        </p:attrNameLst>
                                      </p:cBhvr>
                                      <p:to>
                                        <p:strVal val="hidden"/>
                                      </p:to>
                                    </p:set>
                                    <p:animEffect transition="out" filter="dissolve">
                                      <p:cBhvr>
                                        <p:cTn id="13" dur="1750">
                                          <p:stCondLst>
                                            <p:cond delay="0"/>
                                          </p:stCondLst>
                                        </p:cTn>
                                        <p:tgtEl>
                                          <p:spTgt spid="23"/>
                                        </p:tgtEl>
                                      </p:cBhvr>
                                    </p:animEffect>
                                    <p:anim to="" calcmode="lin" valueType="num">
                                      <p:cBhvr>
                                        <p:cTn id="14" dur="1750" fill="hold">
                                          <p:stCondLst>
                                            <p:cond delay="0"/>
                                          </p:stCondLst>
                                        </p:cTn>
                                        <p:tgtEl>
                                          <p:spTgt spid="23"/>
                                        </p:tgtEl>
                                        <p:attrNameLst>
                                          <p:attrName>ppt_w</p:attrName>
                                        </p:attrNameLst>
                                      </p:cBhvr>
                                      <p:tavLst>
                                        <p:tav tm="0">
                                          <p:val>
                                            <p:strVal val="#ppt_w"/>
                                          </p:val>
                                        </p:tav>
                                        <p:tav tm="100000">
                                          <p:val>
                                            <p:strVal val="#ppt_w*4"/>
                                          </p:val>
                                        </p:tav>
                                      </p:tavLst>
                                    </p:anim>
                                    <p:anim to="" calcmode="lin" valueType="num">
                                      <p:cBhvr>
                                        <p:cTn id="15" dur="1750" fill="hold">
                                          <p:stCondLst>
                                            <p:cond delay="0"/>
                                          </p:stCondLst>
                                        </p:cTn>
                                        <p:tgtEl>
                                          <p:spTgt spid="23"/>
                                        </p:tgtEl>
                                        <p:attrNameLst>
                                          <p:attrName>ppt_h</p:attrName>
                                        </p:attrNameLst>
                                      </p:cBhvr>
                                      <p:tavLst>
                                        <p:tav tm="0">
                                          <p:val>
                                            <p:strVal val="#ppt_h"/>
                                          </p:val>
                                        </p:tav>
                                        <p:tav tm="100000">
                                          <p:val>
                                            <p:strVal val="#ppt_h*4"/>
                                          </p:val>
                                        </p:tav>
                                      </p:tavLst>
                                    </p:anim>
                                  </p:childTnLst>
                                </p:cTn>
                              </p:par>
                              <p:par>
                                <p:cTn id="16" presetID="8" presetClass="emph" presetSubtype="0" fill="hold" grpId="2" nodeType="withEffect">
                                  <p:stCondLst>
                                    <p:cond delay="0"/>
                                  </p:stCondLst>
                                  <p:childTnLst>
                                    <p:animRot by="21600000">
                                      <p:cBhvr>
                                        <p:cTn id="17" dur="1750" fill="hold"/>
                                        <p:tgtEl>
                                          <p:spTgt spid="23"/>
                                        </p:tgtEl>
                                        <p:attrNameLst>
                                          <p:attrName>r</p:attrName>
                                        </p:attrNameLst>
                                      </p:cBhvr>
                                    </p:animRot>
                                  </p:childTnLst>
                                </p:cTn>
                              </p:par>
                              <p:par>
                                <p:cTn id="18" presetID="0" presetClass="path" presetSubtype="0" accel="50000" decel="50000" fill="hold" grpId="3" nodeType="withEffect">
                                  <p:stCondLst>
                                    <p:cond delay="0"/>
                                  </p:stCondLst>
                                  <p:childTnLst>
                                    <p:animMotion origin="layout" path="M 0 0 L 0.00834 -0.16667 " pathEditMode="relative" ptsTypes="AA">
                                      <p:cBhvr>
                                        <p:cTn id="19" dur="1750" fill="hold"/>
                                        <p:tgtEl>
                                          <p:spTgt spid="23"/>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5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5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5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5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5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5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25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50"/>
                                        <p:tgtEl>
                                          <p:spTgt spid="21"/>
                                        </p:tgtEl>
                                      </p:cBhvr>
                                    </p:animEffect>
                                  </p:childTnLst>
                                </p:cTn>
                              </p:par>
                              <p:par>
                                <p:cTn id="67" presetID="0" presetClass="path" presetSubtype="0" accel="50000" decel="50000" fill="hold" grpId="2" nodeType="withEffect">
                                  <p:stCondLst>
                                    <p:cond delay="0"/>
                                  </p:stCondLst>
                                  <p:childTnLst>
                                    <p:animMotion origin="layout" path="M -2.77778E-7 7.40741E-7 L -0.18472 0.04444 " pathEditMode="relative" rAng="0" ptsTypes="AA">
                                      <p:cBhvr>
                                        <p:cTn id="68" dur="2000" fill="hold"/>
                                        <p:tgtEl>
                                          <p:spTgt spid="8"/>
                                        </p:tgtEl>
                                        <p:attrNameLst>
                                          <p:attrName>ppt_x</p:attrName>
                                          <p:attrName>ppt_y</p:attrName>
                                        </p:attrNameLst>
                                      </p:cBhvr>
                                      <p:rCtr x="-9236" y="2222"/>
                                    </p:animMotion>
                                  </p:childTnLst>
                                </p:cTn>
                              </p:par>
                              <p:par>
                                <p:cTn id="69" presetID="0" presetClass="path" presetSubtype="0" accel="50000" decel="50000" fill="hold" grpId="2" nodeType="withEffect">
                                  <p:stCondLst>
                                    <p:cond delay="0"/>
                                  </p:stCondLst>
                                  <p:childTnLst>
                                    <p:animMotion origin="layout" path="M 3.33333E-6 -1.48148E-6 L -0.07674 0.23912 " pathEditMode="relative" rAng="0" ptsTypes="AA">
                                      <p:cBhvr>
                                        <p:cTn id="70" dur="2000" fill="hold"/>
                                        <p:tgtEl>
                                          <p:spTgt spid="10"/>
                                        </p:tgtEl>
                                        <p:attrNameLst>
                                          <p:attrName>ppt_x</p:attrName>
                                          <p:attrName>ppt_y</p:attrName>
                                        </p:attrNameLst>
                                      </p:cBhvr>
                                      <p:rCtr x="-3837" y="11944"/>
                                    </p:animMotion>
                                  </p:childTnLst>
                                </p:cTn>
                              </p:par>
                              <p:par>
                                <p:cTn id="71" presetID="0" presetClass="path" presetSubtype="0" accel="50000" decel="50000" fill="hold" grpId="2" nodeType="withEffect">
                                  <p:stCondLst>
                                    <p:cond delay="0"/>
                                  </p:stCondLst>
                                  <p:childTnLst>
                                    <p:animMotion origin="layout" path="M -1.94444E-6 -4.07407E-6 C 0.00868 0.00417 0.0382 0.0169 0.05174 0.02547 C 0.06528 0.03403 0.07344 0.04051 0.08177 0.05209 C 0.09011 0.06366 0.09757 0.08658 0.10174 0.09561 " pathEditMode="relative" rAng="0" ptsTypes="aaaa">
                                      <p:cBhvr>
                                        <p:cTn id="72" dur="2000" fill="hold"/>
                                        <p:tgtEl>
                                          <p:spTgt spid="15"/>
                                        </p:tgtEl>
                                        <p:attrNameLst>
                                          <p:attrName>ppt_x</p:attrName>
                                          <p:attrName>ppt_y</p:attrName>
                                        </p:attrNameLst>
                                      </p:cBhvr>
                                      <p:rCtr x="5087" y="4769"/>
                                    </p:animMotion>
                                  </p:childTnLst>
                                </p:cTn>
                              </p:par>
                              <p:par>
                                <p:cTn id="73" presetID="0" presetClass="path" presetSubtype="0" accel="50000" decel="50000" fill="hold" grpId="2" nodeType="withEffect">
                                  <p:stCondLst>
                                    <p:cond delay="0"/>
                                  </p:stCondLst>
                                  <p:childTnLst>
                                    <p:animMotion origin="layout" path="M -3.33333E-6 -0.00023 C -0.04375 -0.00509 -0.08698 -0.00972 -0.13229 -0.00833 C -0.17777 -0.00694 -0.23593 -0.00301 -0.27413 0.00857 C -0.3118 0.01945 -0.33489 0.03843 -0.36024 0.0588 C -0.38507 0.07894 -0.40503 0.10347 -0.42465 0.12963 C -0.44427 0.15579 -0.46649 0.19769 -0.47777 0.21574 C -0.48889 0.23334 -0.48889 0.23334 -0.49166 0.23843 " pathEditMode="relative" rAng="0" ptsTypes="AAAAAAA">
                                      <p:cBhvr>
                                        <p:cTn id="74" dur="2000" fill="hold"/>
                                        <p:tgtEl>
                                          <p:spTgt spid="4"/>
                                        </p:tgtEl>
                                        <p:attrNameLst>
                                          <p:attrName>ppt_x</p:attrName>
                                          <p:attrName>ppt_y</p:attrName>
                                        </p:attrNameLst>
                                      </p:cBhvr>
                                      <p:rCtr x="-24583" y="11505"/>
                                    </p:animMotion>
                                  </p:childTnLst>
                                </p:cTn>
                              </p:par>
                              <p:par>
                                <p:cTn id="75" presetID="0" presetClass="path" presetSubtype="0" accel="50000" decel="50000" fill="hold" grpId="2" nodeType="withEffect">
                                  <p:stCondLst>
                                    <p:cond delay="0"/>
                                  </p:stCondLst>
                                  <p:childTnLst>
                                    <p:animMotion origin="layout" path="M 0 3.33333E-6 C -0.00503 0.01481 -0.00799 0.02245 -0.00122 0.05069 C 0.00556 0.07893 0.01059 0.14143 0.04097 0.16921 C 0.07135 0.19699 0.12622 0.20764 0.18142 0.21805 C 0.23663 0.22847 0.31267 0.23148 0.3724 0.23171 C 0.43247 0.23194 0.49184 0.22569 0.54097 0.2199 C 0.5901 0.21412 0.63976 0.20555 0.66753 0.19629 C 0.69531 0.18703 0.69965 0.18125 0.70816 0.16481 C 0.71667 0.14838 0.71649 0.11157 0.71875 0.09768 " pathEditMode="relative" rAng="0" ptsTypes="aaaaaaaaa">
                                      <p:cBhvr>
                                        <p:cTn id="76" dur="2000" fill="hold"/>
                                        <p:tgtEl>
                                          <p:spTgt spid="17"/>
                                        </p:tgtEl>
                                        <p:attrNameLst>
                                          <p:attrName>ppt_x</p:attrName>
                                          <p:attrName>ppt_y</p:attrName>
                                        </p:attrNameLst>
                                      </p:cBhvr>
                                      <p:rCtr x="35538" y="11597"/>
                                    </p:animMotion>
                                  </p:childTnLst>
                                </p:cTn>
                              </p:par>
                              <p:par>
                                <p:cTn id="77" presetID="0" presetClass="path" presetSubtype="0" accel="50000" decel="50000" fill="hold" grpId="2" nodeType="withEffect">
                                  <p:stCondLst>
                                    <p:cond delay="0"/>
                                  </p:stCondLst>
                                  <p:childTnLst>
                                    <p:animMotion origin="layout" path="M 4.72222E-6 7.40741E-7 C 0.00173 0.01481 0.00243 0.02917 -0.00504 0.04745 C -0.0125 0.06574 -0.03178 0.09167 -0.0448 0.10995 C -0.05782 0.12824 -0.07084 0.14329 -0.08264 0.15718 C -0.09445 0.17106 -0.10903 0.18611 -0.11598 0.19375 " pathEditMode="relative" rAng="0" ptsTypes="aaaaa">
                                      <p:cBhvr>
                                        <p:cTn id="78" dur="2000" fill="hold"/>
                                        <p:tgtEl>
                                          <p:spTgt spid="13"/>
                                        </p:tgtEl>
                                        <p:attrNameLst>
                                          <p:attrName>ppt_x</p:attrName>
                                          <p:attrName>ppt_y</p:attrName>
                                        </p:attrNameLst>
                                      </p:cBhvr>
                                      <p:rCtr x="-5677" y="9676"/>
                                    </p:animMotion>
                                  </p:childTnLst>
                                </p:cTn>
                              </p:par>
                              <p:par>
                                <p:cTn id="79" presetID="0" presetClass="path" presetSubtype="0" accel="50000" decel="50000" fill="hold" grpId="2" nodeType="withEffect">
                                  <p:stCondLst>
                                    <p:cond delay="0"/>
                                  </p:stCondLst>
                                  <p:childTnLst>
                                    <p:animMotion origin="layout" path="M 4.72222E-6 -1.11111E-6 C 0.00972 0.0162 0.01284 0.03218 0.03663 0.04398 C 0.06041 0.05579 0.08628 0.06574 0.14253 0.0706 C 0.19861 0.07546 0.29913 0.075 0.37465 0.07269 C 0.44982 0.07037 0.54392 0.06644 0.59566 0.05625 C 0.64739 0.04607 0.66822 0.0375 0.68489 0.01158 C 0.70156 -0.01435 0.69375 -0.07592 0.696 -0.09907 " pathEditMode="relative" rAng="0" ptsTypes="aaaaaaa">
                                      <p:cBhvr>
                                        <p:cTn id="80" dur="2000" fill="hold"/>
                                        <p:tgtEl>
                                          <p:spTgt spid="19"/>
                                        </p:tgtEl>
                                        <p:attrNameLst>
                                          <p:attrName>ppt_x</p:attrName>
                                          <p:attrName>ppt_y</p:attrName>
                                        </p:attrNameLst>
                                      </p:cBhvr>
                                      <p:rCtr x="35069" y="-1181"/>
                                    </p:animMotion>
                                  </p:childTnLst>
                                </p:cTn>
                              </p:par>
                              <p:par>
                                <p:cTn id="81" presetID="0" presetClass="path" presetSubtype="0" accel="50000" decel="50000" fill="hold" grpId="2" nodeType="withEffect">
                                  <p:stCondLst>
                                    <p:cond delay="0"/>
                                  </p:stCondLst>
                                  <p:childTnLst>
                                    <p:animMotion origin="layout" path="M -3.33333E-6 7.40741E-7 L 0.46858 -0.00208 " pathEditMode="relative" rAng="0" ptsTypes="AA">
                                      <p:cBhvr>
                                        <p:cTn id="82" dur="2000" fill="hold"/>
                                        <p:tgtEl>
                                          <p:spTgt spid="14"/>
                                        </p:tgtEl>
                                        <p:attrNameLst>
                                          <p:attrName>ppt_x</p:attrName>
                                          <p:attrName>ppt_y</p:attrName>
                                        </p:attrNameLst>
                                      </p:cBhvr>
                                      <p:rCtr x="23420" y="-116"/>
                                    </p:animMotion>
                                  </p:childTnLst>
                                </p:cTn>
                              </p:par>
                              <p:par>
                                <p:cTn id="83" presetID="0" presetClass="path" presetSubtype="0" accel="50000" decel="50000" fill="hold" grpId="2" nodeType="withEffect">
                                  <p:stCondLst>
                                    <p:cond delay="0"/>
                                  </p:stCondLst>
                                  <p:childTnLst>
                                    <p:animMotion origin="layout" path="M 3.33333E-6 7.40741E-7 C -0.00643 -0.00903 -0.02275 -0.03889 -0.03837 -0.05486 C -0.054 -0.07083 -0.0724 -0.09144 -0.09341 -0.09607 C -0.11441 -0.1007 -0.14705 -0.09815 -0.16459 -0.08264 C -0.18212 -0.06713 -0.19132 -0.01968 -0.19827 -0.00301 " pathEditMode="relative" rAng="0" ptsTypes="aaaaa">
                                      <p:cBhvr>
                                        <p:cTn id="84" dur="2000" fill="hold"/>
                                        <p:tgtEl>
                                          <p:spTgt spid="12"/>
                                        </p:tgtEl>
                                        <p:attrNameLst>
                                          <p:attrName>ppt_x</p:attrName>
                                          <p:attrName>ppt_y</p:attrName>
                                        </p:attrNameLst>
                                      </p:cBhvr>
                                      <p:rCtr x="-9913" y="-5046"/>
                                    </p:animMotion>
                                  </p:childTnLst>
                                </p:cTn>
                              </p:par>
                              <p:par>
                                <p:cTn id="85" presetID="0" presetClass="path" presetSubtype="0" accel="50000" decel="50000" fill="hold" grpId="2" nodeType="withEffect">
                                  <p:stCondLst>
                                    <p:cond delay="0"/>
                                  </p:stCondLst>
                                  <p:childTnLst>
                                    <p:animMotion origin="layout" path="M 1.11022E-16 3.33333E-6 C -0.00017 0.02338 -0.00382 0.04861 -0.01007 0.07245 C -0.01632 0.09629 -0.02292 0.12268 -0.03698 0.14305 C -0.05104 0.16342 -0.08264 0.18379 -0.09462 0.19444 " pathEditMode="relative" rAng="0" ptsTypes="aaaa">
                                      <p:cBhvr>
                                        <p:cTn id="86" dur="2000" fill="hold"/>
                                        <p:tgtEl>
                                          <p:spTgt spid="16"/>
                                        </p:tgtEl>
                                        <p:attrNameLst>
                                          <p:attrName>ppt_x</p:attrName>
                                          <p:attrName>ppt_y</p:attrName>
                                        </p:attrNameLst>
                                      </p:cBhvr>
                                      <p:rCtr x="-4740" y="9722"/>
                                    </p:animMotion>
                                  </p:childTnLst>
                                </p:cTn>
                              </p:par>
                              <p:par>
                                <p:cTn id="87" presetID="0" presetClass="path" presetSubtype="0" accel="50000" decel="50000" fill="hold" grpId="2" nodeType="withEffect">
                                  <p:stCondLst>
                                    <p:cond delay="0"/>
                                  </p:stCondLst>
                                  <p:childTnLst>
                                    <p:animMotion origin="layout" path="M 1.11022E-16 -4.81481E-6 C 0.01076 0.00718 0.02153 0.01459 0.03038 0.02871 C 0.03924 0.04283 0.04722 0.05926 0.05313 0.08426 C 0.05903 0.10926 0.0625 0.14422 0.0658 0.17894 C 0.0691 0.21366 0.07135 0.26875 0.07274 0.29237 " pathEditMode="relative" rAng="0" ptsTypes="aaaaa">
                                      <p:cBhvr>
                                        <p:cTn id="88" dur="2000" fill="hold"/>
                                        <p:tgtEl>
                                          <p:spTgt spid="21"/>
                                        </p:tgtEl>
                                        <p:attrNameLst>
                                          <p:attrName>ppt_x</p:attrName>
                                          <p:attrName>ppt_y</p:attrName>
                                        </p:attrNameLst>
                                      </p:cBhvr>
                                      <p:rCtr x="3628" y="14606"/>
                                    </p:animMotion>
                                  </p:childTnLst>
                                </p:cTn>
                              </p:par>
                              <p:par>
                                <p:cTn id="89" presetID="0" presetClass="path" presetSubtype="0" accel="50000" decel="50000" fill="hold" grpId="2" nodeType="withEffect">
                                  <p:stCondLst>
                                    <p:cond delay="0"/>
                                  </p:stCondLst>
                                  <p:childTnLst>
                                    <p:animMotion origin="layout" path="M 0 1.11111E-6 C 0.0026 -0.00255 0.00521 -0.00486 0.0151 -0.00509 C 0.025 -0.00533 0.04844 -0.00972 0.05955 -0.00162 C 0.07066 0.00648 0.07743 0.02083 0.08229 0.04398 C 0.08715 0.06713 0.08472 0.1118 0.08854 0.1368 C 0.09236 0.1618 0.10156 0.18217 0.10486 0.19421 " pathEditMode="relative" rAng="0" ptsTypes="aaaaaa">
                                      <p:cBhvr>
                                        <p:cTn id="90" dur="2000" fill="hold"/>
                                        <p:tgtEl>
                                          <p:spTgt spid="20"/>
                                        </p:tgtEl>
                                        <p:attrNameLst>
                                          <p:attrName>ppt_x</p:attrName>
                                          <p:attrName>ppt_y</p:attrName>
                                        </p:attrNameLst>
                                      </p:cBhvr>
                                      <p:rCtr x="5243" y="9213"/>
                                    </p:animMotion>
                                  </p:childTnLst>
                                </p:cTn>
                              </p:par>
                              <p:par>
                                <p:cTn id="91" presetID="0" presetClass="path" presetSubtype="0" accel="50000" decel="50000" fill="hold" grpId="2" nodeType="withEffect">
                                  <p:stCondLst>
                                    <p:cond delay="0"/>
                                  </p:stCondLst>
                                  <p:childTnLst>
                                    <p:animMotion origin="layout" path="M 5.55112E-17 -4.07407E-6 L 0.01997 -0.05625 " pathEditMode="relative" rAng="0" ptsTypes="AA">
                                      <p:cBhvr>
                                        <p:cTn id="92" dur="2000" fill="hold"/>
                                        <p:tgtEl>
                                          <p:spTgt spid="9"/>
                                        </p:tgtEl>
                                        <p:attrNameLst>
                                          <p:attrName>ppt_x</p:attrName>
                                          <p:attrName>ppt_y</p:attrName>
                                        </p:attrNameLst>
                                      </p:cBhvr>
                                      <p:rCtr x="990" y="-2824"/>
                                    </p:animMotion>
                                  </p:childTnLst>
                                </p:cTn>
                              </p:par>
                              <p:par>
                                <p:cTn id="93" presetID="0" presetClass="path" presetSubtype="0" accel="50000" decel="50000" fill="hold" grpId="2" nodeType="withEffect">
                                  <p:stCondLst>
                                    <p:cond delay="0"/>
                                  </p:stCondLst>
                                  <p:childTnLst>
                                    <p:animMotion origin="layout" path="M -2.22222E-6 -4.07407E-6 C -0.00885 0.0007 -0.01771 0.00162 -0.03472 0.00787 C -0.05173 0.01412 -0.07986 0.0257 -0.10208 0.03774 C -0.1243 0.04977 -0.1526 0.06875 -0.16753 0.0801 C -0.18246 0.09144 -0.18507 0.09537 -0.19201 0.10579 C -0.19896 0.11621 -0.20573 0.13449 -0.20937 0.14213 " pathEditMode="relative" rAng="0" ptsTypes="aaaaaa">
                                      <p:cBhvr>
                                        <p:cTn id="94" dur="2000" fill="hold"/>
                                        <p:tgtEl>
                                          <p:spTgt spid="11"/>
                                        </p:tgtEl>
                                        <p:attrNameLst>
                                          <p:attrName>ppt_x</p:attrName>
                                          <p:attrName>ppt_y</p:attrName>
                                        </p:attrNameLst>
                                      </p:cBhvr>
                                      <p:rCtr x="-10469" y="7106"/>
                                    </p:animMotion>
                                  </p:childTnLst>
                                </p:cTn>
                              </p:par>
                              <p:par>
                                <p:cTn id="95" presetID="0" presetClass="path" presetSubtype="0" accel="50000" decel="50000" fill="hold" grpId="2" nodeType="withEffect">
                                  <p:stCondLst>
                                    <p:cond delay="0"/>
                                  </p:stCondLst>
                                  <p:childTnLst>
                                    <p:animMotion origin="layout" path="M 3.33333E-6 7.40741E-7 L 0.01441 -0.00208 " pathEditMode="relative" rAng="0" ptsTypes="AA">
                                      <p:cBhvr>
                                        <p:cTn id="96" dur="2000" fill="hold"/>
                                        <p:tgtEl>
                                          <p:spTgt spid="22"/>
                                        </p:tgtEl>
                                        <p:attrNameLst>
                                          <p:attrName>ppt_x</p:attrName>
                                          <p:attrName>ppt_y</p:attrName>
                                        </p:attrNameLst>
                                      </p:cBhvr>
                                      <p:rCtr x="712" y="-116"/>
                                    </p:animMotion>
                                  </p:childTnLst>
                                </p:cTn>
                              </p:par>
                              <p:par>
                                <p:cTn id="97" presetID="10" presetClass="exit" presetSubtype="0" fill="hold" grpId="1" nodeType="withEffect">
                                  <p:stCondLst>
                                    <p:cond delay="0"/>
                                  </p:stCondLst>
                                  <p:childTnLst>
                                    <p:animEffect transition="out" filter="fade">
                                      <p:cBhvr>
                                        <p:cTn id="98" dur="1750"/>
                                        <p:tgtEl>
                                          <p:spTgt spid="3074"/>
                                        </p:tgtEl>
                                      </p:cBhvr>
                                    </p:animEffect>
                                    <p:set>
                                      <p:cBhvr>
                                        <p:cTn id="99" dur="1" fill="hold">
                                          <p:stCondLst>
                                            <p:cond delay="1749"/>
                                          </p:stCondLst>
                                        </p:cTn>
                                        <p:tgtEl>
                                          <p:spTgt spid="3074"/>
                                        </p:tgtEl>
                                        <p:attrNameLst>
                                          <p:attrName>style.visibility</p:attrName>
                                        </p:attrNameLst>
                                      </p:cBhvr>
                                      <p:to>
                                        <p:strVal val="hidden"/>
                                      </p:to>
                                    </p:se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100"/>
                                        <p:tgtEl>
                                          <p:spTgt spid="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100"/>
                                        <p:tgtEl>
                                          <p:spTgt spid="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100"/>
                                        <p:tgtEl>
                                          <p:spTgt spid="6"/>
                                        </p:tgtEl>
                                      </p:cBhvr>
                                    </p:animEffect>
                                  </p:childTnLst>
                                </p:cTn>
                              </p:par>
                              <p:par>
                                <p:cTn id="110" presetID="10" presetClass="exit" presetSubtype="0" fill="hold" grpId="1" nodeType="withEffect">
                                  <p:stCondLst>
                                    <p:cond delay="0"/>
                                  </p:stCondLst>
                                  <p:childTnLst>
                                    <p:animEffect transition="out" filter="fade">
                                      <p:cBhvr>
                                        <p:cTn id="111" dur="500"/>
                                        <p:tgtEl>
                                          <p:spTgt spid="8"/>
                                        </p:tgtEl>
                                      </p:cBhvr>
                                    </p:animEffect>
                                    <p:set>
                                      <p:cBhvr>
                                        <p:cTn id="112" dur="1" fill="hold">
                                          <p:stCondLst>
                                            <p:cond delay="499"/>
                                          </p:stCondLst>
                                        </p:cTn>
                                        <p:tgtEl>
                                          <p:spTgt spid="8"/>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2"/>
                                        </p:tgtEl>
                                      </p:cBhvr>
                                    </p:animEffect>
                                    <p:set>
                                      <p:cBhvr>
                                        <p:cTn id="124" dur="1" fill="hold">
                                          <p:stCondLst>
                                            <p:cond delay="499"/>
                                          </p:stCondLst>
                                        </p:cTn>
                                        <p:tgtEl>
                                          <p:spTgt spid="12"/>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4"/>
                                        </p:tgtEl>
                                      </p:cBhvr>
                                    </p:animEffect>
                                    <p:set>
                                      <p:cBhvr>
                                        <p:cTn id="130" dur="1" fill="hold">
                                          <p:stCondLst>
                                            <p:cond delay="499"/>
                                          </p:stCondLst>
                                        </p:cTn>
                                        <p:tgtEl>
                                          <p:spTgt spid="14"/>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6"/>
                                        </p:tgtEl>
                                      </p:cBhvr>
                                    </p:animEffect>
                                    <p:set>
                                      <p:cBhvr>
                                        <p:cTn id="136" dur="1" fill="hold">
                                          <p:stCondLst>
                                            <p:cond delay="499"/>
                                          </p:stCondLst>
                                        </p:cTn>
                                        <p:tgtEl>
                                          <p:spTgt spid="16"/>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7"/>
                                        </p:tgtEl>
                                      </p:cBhvr>
                                    </p:animEffect>
                                    <p:set>
                                      <p:cBhvr>
                                        <p:cTn id="139" dur="1" fill="hold">
                                          <p:stCondLst>
                                            <p:cond delay="499"/>
                                          </p:stCondLst>
                                        </p:cTn>
                                        <p:tgtEl>
                                          <p:spTgt spid="17"/>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0"/>
                                        </p:tgtEl>
                                      </p:cBhvr>
                                    </p:animEffect>
                                    <p:set>
                                      <p:cBhvr>
                                        <p:cTn id="145" dur="1" fill="hold">
                                          <p:stCondLst>
                                            <p:cond delay="499"/>
                                          </p:stCondLst>
                                        </p:cTn>
                                        <p:tgtEl>
                                          <p:spTgt spid="2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
                                        </p:tgtEl>
                                      </p:cBhvr>
                                    </p:animEffect>
                                    <p:set>
                                      <p:cBhvr>
                                        <p:cTn id="15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3" grpId="2" animBg="1"/>
      <p:bldP spid="23" grpId="3" animBg="1"/>
      <p:bldP spid="6" grpId="0"/>
      <p:bldP spid="3074" grpId="0"/>
      <p:bldP spid="3074" grpId="1"/>
      <p:bldP spid="5" grpId="0"/>
      <p:bldP spid="7" grpId="0"/>
      <p:bldP spid="4" grpId="0"/>
      <p:bldP spid="4" grpId="1"/>
      <p:bldP spid="4" grpId="2"/>
      <p:bldP spid="8" grpId="0"/>
      <p:bldP spid="8" grpId="1"/>
      <p:bldP spid="8" grpId="2"/>
      <p:bldP spid="9" grpId="0"/>
      <p:bldP spid="9" grpId="1"/>
      <p:bldP spid="9" grpId="2"/>
      <p:bldP spid="10" grpId="0"/>
      <p:bldP spid="10" grpId="1"/>
      <p:bldP spid="10" grpId="2"/>
      <p:bldP spid="13" grpId="0"/>
      <p:bldP spid="13" grpId="1"/>
      <p:bldP spid="13" grpId="2"/>
      <p:bldP spid="12" grpId="0"/>
      <p:bldP spid="12" grpId="1"/>
      <p:bldP spid="12" grpId="2"/>
      <p:bldP spid="14" grpId="0"/>
      <p:bldP spid="14" grpId="1"/>
      <p:bldP spid="14" grpId="2"/>
      <p:bldP spid="15" grpId="0"/>
      <p:bldP spid="15" grpId="1"/>
      <p:bldP spid="15" grpId="2"/>
      <p:bldP spid="11" grpId="0"/>
      <p:bldP spid="11" grpId="1"/>
      <p:bldP spid="11" grpId="2"/>
      <p:bldP spid="16" grpId="0"/>
      <p:bldP spid="16" grpId="1"/>
      <p:bldP spid="16" grpId="2"/>
      <p:bldP spid="17" grpId="0"/>
      <p:bldP spid="17" grpId="1"/>
      <p:bldP spid="17" grpId="2"/>
      <p:bldP spid="19" grpId="0"/>
      <p:bldP spid="19" grpId="1"/>
      <p:bldP spid="19" grpId="2"/>
      <p:bldP spid="20" grpId="0"/>
      <p:bldP spid="20" grpId="1"/>
      <p:bldP spid="20" grpId="2"/>
      <p:bldP spid="21" grpId="0"/>
      <p:bldP spid="21" grpId="1"/>
      <p:bldP spid="21" grpId="2"/>
      <p:bldP spid="22" grpId="0"/>
      <p:bldP spid="22" grpId="1"/>
      <p:bldP spid="2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182"/>
          <a:stretch/>
        </p:blipFill>
        <p:spPr>
          <a:xfrm>
            <a:off x="0" y="0"/>
            <a:ext cx="9144000" cy="6858000"/>
          </a:xfrm>
          <a:prstGeom prst="rect">
            <a:avLst/>
          </a:prstGeom>
        </p:spPr>
      </p:pic>
      <p:sp>
        <p:nvSpPr>
          <p:cNvPr id="4" name="Title 1"/>
          <p:cNvSpPr txBox="1">
            <a:spLocks/>
          </p:cNvSpPr>
          <p:nvPr/>
        </p:nvSpPr>
        <p:spPr>
          <a:xfrm>
            <a:off x="5091112" y="1606947"/>
            <a:ext cx="39624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adulterous</a:t>
            </a:r>
          </a:p>
        </p:txBody>
      </p:sp>
      <p:sp>
        <p:nvSpPr>
          <p:cNvPr id="5" name="Title 1"/>
          <p:cNvSpPr txBox="1">
            <a:spLocks/>
          </p:cNvSpPr>
          <p:nvPr/>
        </p:nvSpPr>
        <p:spPr>
          <a:xfrm>
            <a:off x="1447800" y="2280841"/>
            <a:ext cx="4572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sinful generation</a:t>
            </a:r>
          </a:p>
        </p:txBody>
      </p:sp>
      <p:sp>
        <p:nvSpPr>
          <p:cNvPr id="3074" name="Rectangle 2"/>
          <p:cNvSpPr>
            <a:spLocks noGrp="1" noChangeArrowheads="1"/>
          </p:cNvSpPr>
          <p:nvPr>
            <p:ph type="title"/>
          </p:nvPr>
        </p:nvSpPr>
        <p:spPr>
          <a:xfrm>
            <a:off x="457200" y="990600"/>
            <a:ext cx="8229600" cy="498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"For whoever is ashamed of Me and My words in this adulterous and sinful generation, of him the Son of Man also will be ashamed when He comes in the glory of His Father with the holy angels."          </a:t>
            </a:r>
            <a:r>
              <a:rPr lang="en-US" altLang="en-US" sz="32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Mark 8:38</a:t>
            </a:r>
            <a:r>
              <a:rPr lang="en-US" altLang="en-US" sz="4000" b="1" i="1" dirty="0">
                <a:ln w="11430"/>
                <a:solidFill>
                  <a:srgbClr val="FFC000"/>
                </a:solidFill>
                <a:effectLst>
                  <a:glow rad="101600">
                    <a:schemeClr val="tx1"/>
                  </a:glow>
                  <a:outerShdw blurRad="50800" dist="39000" dir="5460000" algn="tl">
                    <a:srgbClr val="000000">
                      <a:alpha val="38000"/>
                    </a:srgbClr>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406DEB01-D28A-4867-A677-C2B4E79BB528}"/>
              </a:ext>
            </a:extLst>
          </p:cNvPr>
          <p:cNvSpPr txBox="1">
            <a:spLocks noChangeArrowheads="1"/>
          </p:cNvSpPr>
          <p:nvPr/>
        </p:nvSpPr>
        <p:spPr bwMode="auto">
          <a:xfrm>
            <a:off x="5509549" y="1779355"/>
            <a:ext cx="3117720" cy="78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adulterous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64FE4E52-A56E-431C-81D9-393E8318D46D}"/>
              </a:ext>
            </a:extLst>
          </p:cNvPr>
          <p:cNvSpPr txBox="1">
            <a:spLocks noChangeArrowheads="1"/>
          </p:cNvSpPr>
          <p:nvPr/>
        </p:nvSpPr>
        <p:spPr bwMode="auto">
          <a:xfrm>
            <a:off x="1516282" y="2462261"/>
            <a:ext cx="4451131" cy="75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sinful generation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4"/>
          <p:cNvSpPr>
            <a:spLocks noChangeArrowheads="1"/>
          </p:cNvSpPr>
          <p:nvPr/>
        </p:nvSpPr>
        <p:spPr bwMode="auto">
          <a:xfrm>
            <a:off x="4038600" y="1609344"/>
            <a:ext cx="914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C00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rgbClr val="FF0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3018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stCondLst>
                                            <p:cond delay="0"/>
                                          </p:stCondLst>
                                        </p:cTn>
                                        <p:tgtEl>
                                          <p:spTgt spid="6"/>
                                        </p:tgtEl>
                                      </p:cBhvr>
                                    </p:animEffect>
                                    <p:anim to="" calcmode="lin" valueType="num">
                                      <p:cBhvr>
                                        <p:cTn id="15"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8" presetClass="emph" presetSubtype="0" fill="hold" grpId="1" nodeType="withEffect">
                                  <p:stCondLst>
                                    <p:cond delay="0"/>
                                  </p:stCondLst>
                                  <p:childTnLst>
                                    <p:set>
                                      <p:cBhvr override="childStyle">
                                        <p:cTn id="23" dur="500" fill="hold"/>
                                        <p:tgtEl>
                                          <p:spTgt spid="4"/>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8" presetClass="emph" presetSubtype="0" fill="hold" grpId="1" nodeType="withEffect">
                                  <p:stCondLst>
                                    <p:cond delay="0"/>
                                  </p:stCondLst>
                                  <p:childTnLst>
                                    <p:set>
                                      <p:cBhvr override="childStyle">
                                        <p:cTn id="33" dur="500" fill="hold"/>
                                        <p:tgtEl>
                                          <p:spTgt spid="5"/>
                                        </p:tgtEl>
                                        <p:attrNameLst>
                                          <p:attrName>style.textDecorationUnderline</p:attrName>
                                        </p:attrNameLst>
                                      </p:cBhvr>
                                      <p:to>
                                        <p:strVal val="true"/>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exit" presetSubtype="0" fill="hold" grpId="1" nodeType="clickEffect">
                                  <p:stCondLst>
                                    <p:cond delay="0"/>
                                  </p:stCondLst>
                                  <p:childTnLst>
                                    <p:set>
                                      <p:cBhvr>
                                        <p:cTn id="40" dur="1" fill="hold">
                                          <p:stCondLst>
                                            <p:cond delay="999"/>
                                          </p:stCondLst>
                                        </p:cTn>
                                        <p:tgtEl>
                                          <p:spTgt spid="6"/>
                                        </p:tgtEl>
                                        <p:attrNameLst>
                                          <p:attrName>style.visibility</p:attrName>
                                        </p:attrNameLst>
                                      </p:cBhvr>
                                      <p:to>
                                        <p:strVal val="hidden"/>
                                      </p:to>
                                    </p:set>
                                    <p:animEffect transition="out" filter="dissolve">
                                      <p:cBhvr>
                                        <p:cTn id="41" dur="1000">
                                          <p:stCondLst>
                                            <p:cond delay="0"/>
                                          </p:stCondLst>
                                        </p:cTn>
                                        <p:tgtEl>
                                          <p:spTgt spid="6"/>
                                        </p:tgtEl>
                                      </p:cBhvr>
                                    </p:animEffect>
                                    <p:anim to="" calcmode="lin" valueType="num">
                                      <p:cBhvr>
                                        <p:cTn id="42"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3"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4" presetID="42" presetClass="path" presetSubtype="0" accel="50000" decel="50000" fill="hold" grpId="2" nodeType="withEffect">
                                  <p:stCondLst>
                                    <p:cond delay="0"/>
                                  </p:stCondLst>
                                  <p:childTnLst>
                                    <p:animMotion origin="layout" path="M 3.33333E-6 2.22222E-6 L 0.00694 0.11898 " pathEditMode="relative" rAng="0" ptsTypes="AA">
                                      <p:cBhvr>
                                        <p:cTn id="45" dur="1000" fill="hold"/>
                                        <p:tgtEl>
                                          <p:spTgt spid="6"/>
                                        </p:tgtEl>
                                        <p:attrNameLst>
                                          <p:attrName>ppt_x</p:attrName>
                                          <p:attrName>ppt_y</p:attrName>
                                        </p:attrNameLst>
                                      </p:cBhvr>
                                      <p:rCtr x="347"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7" grpId="0"/>
      <p:bldP spid="8" grpId="0"/>
      <p:bldP spid="6" grpId="0"/>
      <p:bldP spid="6" grpId="1"/>
      <p:bldP spid="6"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7433</TotalTime>
  <Words>3991</Words>
  <Application>Microsoft Office PowerPoint</Application>
  <PresentationFormat>On-screen Show (4:3)</PresentationFormat>
  <Paragraphs>429</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Aharoni</vt:lpstr>
      <vt:lpstr>AR DELANEY</vt:lpstr>
      <vt:lpstr>Arial</vt:lpstr>
      <vt:lpstr>Calibri</vt:lpstr>
      <vt:lpstr>Parchment</vt:lpstr>
      <vt:lpstr>Ravie</vt:lpstr>
      <vt:lpstr>Default Design</vt:lpstr>
      <vt:lpstr>PowerPoint Presentation</vt:lpstr>
      <vt:lpstr>PowerPoint Presentation</vt:lpstr>
      <vt:lpstr>He is despised and rejected          by men, A Man of sorrows and acquainted with grief. And we hid, as it were, our faces from Him; He was despised, and we did not esteem Him. — Isaiah 53:3 </vt:lpstr>
      <vt:lpstr>He was in the world, and the world was made through Him, and the world did not know Him. He came to His own, and His own did not receive Him. — John 1:10-11 </vt:lpstr>
      <vt:lpstr>Then they began to plead with Him to depart from their region.  — Mark 5:17 </vt:lpstr>
      <vt:lpstr>And behold, the whole city came out to meet Jesus. And when they saw Him, they begged Him to depart from their region.                   — Matthew 8:34  </vt:lpstr>
      <vt:lpstr>PowerPoint Presentation</vt:lpstr>
      <vt:lpstr>"For whoever is ashamed of Me and My words, of him the Son of Man will be ashamed when He comes in His own glory, and in His Father's, and of the holy angels." — Luke 9:26 </vt:lpstr>
      <vt:lpstr>"For whoever is ashamed of Me and My words in this adulterous and sinful generation, of him the Son of Man also will be ashamed when He comes in the glory of His Father with the holy angels."          — Mark 8:38 </vt:lpstr>
      <vt:lpstr>"But whoever denies Me before men, him I will also deny before My Father who is in heaven."        — Matthew 10:33  </vt:lpstr>
      <vt:lpstr>Then Paul and Barnabas grew bold and said, "It was necessary that the word of God should be spoken to you first; but since you reject it, and judge yourselves unworthy of everlasting life, behold, we turn to the Gentiles. — Acts 13:46 </vt:lpstr>
      <vt:lpstr>"And this is the condemnation, that the light has come into the world, and men loved darkness rather than light, because their deeds were evil." — John 3:19 </vt:lpstr>
      <vt:lpstr>"The world cannot hate you, but it hates Me because I testify of it that its works are evil."      — John 7:7 </vt:lpstr>
      <vt:lpstr>"If you were of the world, the world would love its own. Yet because you are not of the world, but I chose you out of the world, therefore the world hates you."   — John 15:19  </vt:lpstr>
      <vt:lpstr>"He who hates Me hates My Father also. If I had not done among them the works which no one else did, they would have no sin; but now they have seen and also hated    both Me and My Father. But this happened that the word might be fulfilled which is written in their law, 'They hated Me without a cause.'"  — John 15:23-25 </vt:lpstr>
      <vt:lpstr>Do not marvel, my brethren, if the world hates you. We know that we have passed from death to life, because we love the brethren. He who does not love his brother abides in death. Whoever hates his brother is a murderer, and you know that no murderer has eternal life abiding in him. By this we know love, because He laid down His life for us. And we also ought to lay down our lives for the brethren. — 1st John 3:13-16 </vt:lpstr>
      <vt:lpstr>If we endure, We shall also reign with Him. If we deny Him, He also will deny us. If we are faithless, He remains faithful; He cannot deny Himself. — 2nd Timothy 2:12-13 </vt:lpstr>
      <vt:lpstr>Thus says the LORD: "Cursed is the man who trusts in man And makes flesh his strength, Whose heart departs from the LORD."    — Jeremiah 17:5  </vt:lpstr>
      <vt:lpstr>"But the sons of the kingdom will be cast out into outer darkness. There will be weeping and gnashing of teeth."                              — Matthew 8:12  </vt:lpstr>
      <vt:lpstr>PowerPoint Presentation</vt:lpstr>
      <vt:lpstr>APART</vt:lpstr>
      <vt:lpstr>PowerPoint Presentation</vt:lpstr>
      <vt:lpstr>PowerPoint Presentation</vt:lpstr>
      <vt:lpstr>Jesus said to him, "Assuredly, I say to you that today, even this night, before the rooster crows twice, you will deny Me three times." But he spoke more vehemently, "If I have to die with You, I will  not deny You!" And they all      said likewise. — Mark 14:30-31 </vt:lpstr>
      <vt:lpstr>A second time the rooster crowed. Then Peter called to mind the word that Jesus had said to him, "Before the rooster crows twice, you will deny Me three times." And when he thought about it,   he wept. — Mark 14:72 </vt:lpstr>
      <vt:lpstr>My people are destroyed for lack of knowledge. Because you have rejected knowledge, I also will reject you from being priest for Me; Because you have forgotten the law of your God, I also will forget your children. — Hosea 4:6 </vt:lpstr>
      <vt:lpstr>They profess to know God, but    in works they deny Him, being abominable, disobedient, and disqualified for every good work. — Titus 1:16 </vt:lpstr>
      <vt:lpstr>Who is a liar but he who denies that Jesus is the Christ? He is antichrist who denies the Father and the Son. Whoever denies the Son does not have the Father either; he who acknowledges    the Son has the Father also.                   — 1st John 2:22-23 </vt:lpstr>
      <vt:lpstr>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        — 1st  John 4:2-3 </vt:lpstr>
      <vt:lpstr>For many deceivers have gone out into the world who do not confess Jesus Christ as coming in the flesh. This is a deceiver and an antichrist. — 2nd John 1:7 </vt:lpstr>
      <vt:lpstr>Whoever transgresses and       does not abide in the doctrine of Christ does not have God. He who abides in the doctrine of Christ has both the Father and the Son. — 2nd John 1:9 </vt:lpstr>
      <vt:lpstr>but to those who are           self-seeking and do not      obey the truth, but obey unrighteousness--indignation and wrath, … — Romans 2:8 </vt:lpstr>
      <vt:lpstr>"But the cowardly, unbelieving, abominable, murderers, sexually immoral, sorcerers, idolaters,   and all liars shall have their part  in the lake which burns with fire and brimstone, which is the second death." — Revelation 21:8 </vt:lpstr>
      <vt:lpstr>He said to them, "All too well you reject the commandment of God, that you may keep your tradition." — Mark 7:9 </vt:lpstr>
      <vt:lpstr>PowerPoint Presentation</vt:lpstr>
      <vt:lpstr>For this is the will of God, your sanctification: that you should abstain from sexual immorality;  that each of you should know  how to possess his own vessel in sanctification and honor, not in passion of lust, like the Gentiles who do not know God;                   — 1st Thessalonians 4:3-5 </vt:lpstr>
      <vt:lpstr>For God did not call us to uncleanness, but in holiness. Therefore he who rejects this does not reject man, but God, who has also given us His Holy Spirit.           — 1st Thessalonians 4: 7-8  </vt:lpstr>
      <vt:lpstr>… and to give you who are troubled rest with us when the Lord Jesus is revealed from heaven with His mighty angels, in flaming fire taking vengeance on those who do not know God, and on those who do not obey the gospel of our Lord Jesus Christ.     — 2nd Thessalonians 1:7-8  </vt:lpstr>
      <vt:lpstr>These shall be punished with everlasting destruction from the presence of the Lord and from  the glory of His power, …                            — 2nd Thessalonians 1:9  </vt:lpstr>
      <vt:lpstr>PowerPoint Presentation</vt:lpstr>
      <vt:lpstr>HOPE</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604</cp:revision>
  <dcterms:created xsi:type="dcterms:W3CDTF">2014-04-12T23:55:49Z</dcterms:created>
  <dcterms:modified xsi:type="dcterms:W3CDTF">2021-02-21T19:51:37Z</dcterms:modified>
</cp:coreProperties>
</file>