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346" r:id="rId3"/>
    <p:sldId id="359" r:id="rId4"/>
    <p:sldId id="372" r:id="rId5"/>
    <p:sldId id="374" r:id="rId6"/>
    <p:sldId id="373" r:id="rId7"/>
    <p:sldId id="375" r:id="rId8"/>
    <p:sldId id="376" r:id="rId9"/>
    <p:sldId id="377" r:id="rId10"/>
    <p:sldId id="378" r:id="rId11"/>
    <p:sldId id="379" r:id="rId12"/>
    <p:sldId id="380" r:id="rId13"/>
    <p:sldId id="381" r:id="rId14"/>
    <p:sldId id="414" r:id="rId15"/>
    <p:sldId id="382" r:id="rId16"/>
    <p:sldId id="383" r:id="rId17"/>
    <p:sldId id="384" r:id="rId18"/>
    <p:sldId id="385" r:id="rId19"/>
    <p:sldId id="386" r:id="rId20"/>
    <p:sldId id="387" r:id="rId21"/>
    <p:sldId id="388" r:id="rId22"/>
    <p:sldId id="389" r:id="rId23"/>
    <p:sldId id="390" r:id="rId24"/>
    <p:sldId id="417" r:id="rId25"/>
    <p:sldId id="640" r:id="rId26"/>
    <p:sldId id="641" r:id="rId27"/>
    <p:sldId id="350" r:id="rId28"/>
    <p:sldId id="283" r:id="rId29"/>
    <p:sldId id="391" r:id="rId30"/>
    <p:sldId id="409" r:id="rId31"/>
    <p:sldId id="410" r:id="rId32"/>
    <p:sldId id="411" r:id="rId33"/>
    <p:sldId id="412" r:id="rId34"/>
    <p:sldId id="392" r:id="rId35"/>
    <p:sldId id="393" r:id="rId36"/>
    <p:sldId id="394" r:id="rId37"/>
    <p:sldId id="395" r:id="rId38"/>
    <p:sldId id="396" r:id="rId39"/>
    <p:sldId id="397" r:id="rId40"/>
    <p:sldId id="398" r:id="rId41"/>
    <p:sldId id="399" r:id="rId42"/>
    <p:sldId id="402" r:id="rId43"/>
    <p:sldId id="400" r:id="rId44"/>
    <p:sldId id="401" r:id="rId45"/>
    <p:sldId id="646" r:id="rId46"/>
    <p:sldId id="413" r:id="rId47"/>
    <p:sldId id="643" r:id="rId48"/>
    <p:sldId id="642" r:id="rId49"/>
    <p:sldId id="405" r:id="rId50"/>
    <p:sldId id="406" r:id="rId51"/>
    <p:sldId id="419" r:id="rId52"/>
  </p:sldIdLst>
  <p:sldSz cx="9144000" cy="6858000" type="screen4x3"/>
  <p:notesSz cx="6858000" cy="9144000"/>
  <p:embeddedFontLst>
    <p:embeddedFont>
      <p:font typeface="Aharoni" panose="02010803020104030203" pitchFamily="2" charset="-79"/>
      <p:bold r:id="rId54"/>
    </p:embeddedFont>
    <p:embeddedFont>
      <p:font typeface="Calibri" panose="020F0502020204030204" pitchFamily="34" charset="0"/>
      <p:regular r:id="rId55"/>
      <p:bold r:id="rId56"/>
      <p:italic r:id="rId57"/>
      <p:boldItalic r:id="rId5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66FF33"/>
    <a:srgbClr val="0066FF"/>
    <a:srgbClr val="FF9900"/>
    <a:srgbClr val="0000FF"/>
    <a:srgbClr val="3333FF"/>
    <a:srgbClr val="3366FF"/>
    <a:srgbClr val="66CCFF"/>
    <a:srgbClr val="F6E5A0"/>
    <a:srgbClr val="823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7" autoAdjust="0"/>
    <p:restoredTop sz="74653" autoAdjust="0"/>
  </p:normalViewPr>
  <p:slideViewPr>
    <p:cSldViewPr snapToGrid="0">
      <p:cViewPr>
        <p:scale>
          <a:sx n="71" d="100"/>
          <a:sy n="71" d="100"/>
        </p:scale>
        <p:origin x="414" y="7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Darkness oh darkness, how art thou able to see?</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350961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lives are but a fading brief moment, arrival to His doorstep, and light’s eternal entrance, is an inevitability for all. To dismiss His light is to reject life itself in a hollow demise leading to the eventuality of being left alone</a:t>
            </a:r>
            <a:r>
              <a:rPr lang="en-US" baseline="0" dirty="0"/>
              <a:t> in the darkness.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78022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 in Christ shows us how to rely on God Himself while purging the</a:t>
            </a:r>
            <a:r>
              <a:rPr lang="en-US" baseline="0" dirty="0"/>
              <a:t> unwanted darkness. Darkness is the destiny this universe flows into. We are meant to be greater than that which we can perceive. Out of the darkness of the womb we are born in to the light. Our eternal being is developing, rising from the darkness, born in this womb of His light, for those that hear the call and see the truth of His design. As fetuses are blind to the greater extent of the outside, so we too must realize the boundaries of our spiritual awakenings as we develop inside. True Faith is by design meant to draw one into eternity. A lifetime is just a small sense of what yet can be seen.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53591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forgiveness is often roughest when one carries evil deeds from the past or say the baggage of</a:t>
            </a:r>
            <a:r>
              <a:rPr lang="en-US" baseline="0" dirty="0"/>
              <a:t> guilt immersed in repentance</a:t>
            </a:r>
            <a:r>
              <a:rPr lang="en-US" dirty="0"/>
              <a:t>. Releasing and abandoning those evil deeds enables a better spirit to rise from that darkness left to the past. It is the present that the Lord is interested in. All carry the burdens of living, but the path is either one of rising goodness or descending oblivion. Either it is a focus on service to others or various vices of drugs and or alcohol in which self</a:t>
            </a:r>
            <a:r>
              <a:rPr lang="en-US" baseline="0" dirty="0"/>
              <a:t> consuming</a:t>
            </a:r>
            <a:r>
              <a:rPr lang="en-US" dirty="0"/>
              <a:t> misery covers a painful life in search of unreachable love. True love originates from</a:t>
            </a:r>
            <a:r>
              <a:rPr lang="en-US" baseline="0" dirty="0"/>
              <a:t> the source in which it came. Returning to Him allows relief from self. </a:t>
            </a:r>
            <a:r>
              <a:rPr lang="en-US" dirty="0"/>
              <a:t>To be secure in God one must take control of the reigns of desire. We need to bring the light of His</a:t>
            </a:r>
            <a:r>
              <a:rPr lang="en-US" baseline="0" dirty="0"/>
              <a:t> truth near to fend off the darkness that lurks seeking to destroy all goodness. Thoughts are the power of a soul.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95159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age where darkness rules the land, light is hated for the truth that it is. What is disgusting will always remain disgusting and as civilization exalts the abominations of evil, </a:t>
            </a:r>
            <a:r>
              <a:rPr lang="en-US" baseline="0" dirty="0"/>
              <a:t>excusing them as good, our monuments of nobility and integrity crumble in the shadows of shame. Each individual must come to his or her own light, and cast off this shadow of deception for true salvation of Spirit to be had. Faith is what is sober in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10286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be in the light of God one must practice truth for a lie of any color</a:t>
            </a:r>
            <a:r>
              <a:rPr lang="en-US" baseline="0" dirty="0"/>
              <a:t> is darkness. Fellowship in Him = Practice the Truth</a:t>
            </a:r>
            <a:endParaRPr lang="en-US" dirty="0"/>
          </a:p>
          <a:p>
            <a:endParaRPr lang="en-US" baseline="0"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616438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coming to His unending light of truth only leaves a soul rambling in foolishness. He is serious about calling us to be serious as the times are evil.</a:t>
            </a:r>
            <a:r>
              <a:rPr lang="en-US" baseline="0" dirty="0"/>
              <a:t> To miss His message for life in the light has the real potential of leading to death in the darkness.</a:t>
            </a:r>
            <a:r>
              <a:rPr lang="en-US" dirty="0"/>
              <a:t> We need to carry our responsibility, duty if you will, or reasonable service, called out for by the Lord our God. No one or thing can replace God who is in each of us.</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80691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individuals we are unable to purge the larger evils which have already come. There are many Mr. Evil’s. God’s rule will eventually subdue</a:t>
            </a:r>
            <a:r>
              <a:rPr lang="en-US" baseline="0" dirty="0"/>
              <a:t> all darkness. Pray as individuals may we be found in the light, as the darkness is eternally repelled to its permanent destination of nowhere. Pray for our victory in His presence.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960171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associate with darkness only diminishes the light within. Suffocation is where the air is thick gagging the heart. Darkness has no luster and can only take away any brilliance that can be had.</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73718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true Christian His light shields</a:t>
            </a:r>
            <a:r>
              <a:rPr lang="en-US" baseline="0" dirty="0"/>
              <a:t> us from the darkness that destroys the world.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395670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life prepares a path for our return where bliss is eternally upon all</a:t>
            </a:r>
            <a:r>
              <a:rPr lang="en-US" baseline="0" dirty="0"/>
              <a:t> in Him. We are now in His kingdom where Christ has paid the sacrificial price for our redemption, if we in heart follow Him in seeking out His ways. This Grace comes to light through His sacrifice in love for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6510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all in the light of His love.</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faithful good hearted march in beat with His will. </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80229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Materialism will consume itself in the dead substance that it is. Spiritual values have worth well</a:t>
            </a:r>
            <a:r>
              <a:rPr lang="en-US" baseline="0" dirty="0"/>
              <a:t> beyond the temporal times that confine the mortal. True strength rises to the anchors He has established for our return. Is the gravity of one’s thirst for rocks of this world or that beacon call from eternity’s gates?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175086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knowledge of truth has delivered us from the darkness</a:t>
            </a:r>
            <a:r>
              <a:rPr lang="en-US" baseline="0" dirty="0"/>
              <a:t> of death, if we open our hearts to see Him for who He is, the Light of Life.</a:t>
            </a:r>
            <a:r>
              <a:rPr lang="en-US" dirty="0"/>
              <a:t> Fear is the path of darkness without the torch of His courage. Light has overtaken the darkness. </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best to leave it to the good way of God for He will retrieve all that is upright in Himself, rejecting all that is offensive. Pray we are found pleasing in His sight, resting our deepest hopes on His promises, and embracing grace’s protective bosom by which we are buried in the Son of His Love.</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511960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realm of His light there are believers and unbelievers. He has revealed</a:t>
            </a:r>
            <a:r>
              <a:rPr lang="en-US" baseline="0" dirty="0"/>
              <a:t> what is and what will be. After all is said and done, it is God that remains above all for all that is faithful in His goodness. The righteous will not witness the ultimate demise of the unrighteous, however, the wicked will witness good’s ascension. To dismiss the trumpets played for all to hear is to fall on a fools silent shock. Hearts will deposit where they have sought.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511125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Light calls to the Darkness to Return. Have you come to the pools of His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only leaves emptiness in its’ wake. Darkness has no bottom.</a:t>
            </a:r>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0489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uncovered in the brilliance of His light.</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Condemned for abandoning loyalty to their Creator God, evil waits exposed in their own naked darkness for His final judgment. Broken from heights of their own making, reserved in the coldness of separate pain.</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092109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Confined in their</a:t>
            </a:r>
            <a:r>
              <a:rPr lang="en-US" baseline="0" dirty="0"/>
              <a:t> own iniquities, destruction is upon them who have turned from God. If the defiant only realized the exterminating tumultuous state we are in, as angels do, they would surely throw themselves humbly before Him. The proud rise to the deepest pits.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15439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Stumbling from one day to the next, sometimes just searching to breathe, has many dumbfounded as to the reasons we are alive. Is it only to suffer? Many qualities are at play in the rising</a:t>
            </a:r>
            <a:r>
              <a:rPr lang="en-US" baseline="0" dirty="0"/>
              <a:t> of a spirit.</a:t>
            </a:r>
            <a:r>
              <a:rPr lang="en-US" dirty="0"/>
              <a:t> One cannot achieve greater understandings of why without the help of God through His explaining word. Insights for spiritual living avails one to see clearly. </a:t>
            </a:r>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748884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show no regard, for authority, invite their own demise. God delivers those that pray for an escape from evil, who</a:t>
            </a:r>
            <a:r>
              <a:rPr lang="en-US" baseline="0" dirty="0"/>
              <a:t> possess a steadfast patience, and love for Him. It is not an easy path to remain good surrounded by the vortexes of evil’s revelry. True Christians suffer as Lot did in Sodom and Gomorrah. We wait for our awakening at our Master’s feet.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468987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outer darkness where all</a:t>
            </a:r>
            <a:r>
              <a:rPr lang="en-US" baseline="0" dirty="0"/>
              <a:t> unrighteousness will be purged from His presence to their detriment. Casting off the spoon that feeds you has a permanent taste of death in this instance.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321581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sees all that is evil though He separates Himself from their wicked pleas. Many broken sticks walk the land. A broken stick can only be repaired through a miraculous means. It</a:t>
            </a:r>
            <a:r>
              <a:rPr lang="en-US" baseline="0" dirty="0"/>
              <a:t> is the stick that must call out to be healed as this upwelling prayer in belief and trust is the seed to the request. Hearts fuse where His brilliance shines.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in its’ bloody lies cannot lie to itself when His justice is revealed. Shame is the worst when we are conceived into death.</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refuge from the evils of man where he perpetuates upon the meek. Body’s are torn asunder in the rage of man.</a:t>
            </a:r>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Wickedness spins in that black</a:t>
            </a:r>
            <a:r>
              <a:rPr lang="en-US" baseline="0" dirty="0"/>
              <a:t> </a:t>
            </a:r>
            <a:r>
              <a:rPr lang="en-US" dirty="0"/>
              <a:t>darkness holding calculated callousness. Oblivion is covered</a:t>
            </a:r>
            <a:r>
              <a:rPr lang="en-US" baseline="0" dirty="0"/>
              <a:t> in the whip of ignorance.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Blindness is a condition of darkness.</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heart cannot hide from His truth as evil is a witness to itself. There is no comfort in evil.</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a:t>
            </a:r>
            <a:r>
              <a:rPr lang="en-US" baseline="0" dirty="0"/>
              <a:t> who would cause the innocent harm are blinded from the truth of God. No man has the power to protect himself from the powers of self seeking lustful greedy envious malicious darkness without the peaceful healing light of God’s own presence. The World Trade Towers destruction, though horrific, is just a small visible outward sign for </a:t>
            </a:r>
            <a:r>
              <a:rPr lang="en-US" dirty="0"/>
              <a:t>heinous acts of hate that are happening everyday across</a:t>
            </a:r>
            <a:r>
              <a:rPr lang="en-US" baseline="0" dirty="0"/>
              <a:t> this world, where darkness pounces to stomp out the light of God’s own called out for standards of truth. Truths of decency, honor, and love that rise in those possessing true faith and hope for their children’s children crumble in the face of evil’s oppression. Adults fail in raising children if not to teach crucial and critical knowledge of how to live by the nature of all that is true, and in truth over deceptions of man’s lust over all. A disrespectful culture of eat before eaten is devouring our children in ignorance where hate and revenge in envy is magnified over caring in love. Sand consumes the proud in the unforgiving dust of time.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emphatically fails where darkness turns from the light. </a:t>
            </a:r>
            <a:r>
              <a:rPr lang="en-US" baseline="0" dirty="0"/>
              <a:t>The good of the earth are victims of the jaws of evil as it is the beastly that rule the world. Weapons cripple the use of tools. It is the small minded, who claim greatness as large in themselves, that plow over the poor and afflicted. The only true sanctuary is in the heart where the rich light of God reveals life. God Himself came to earth as He saw no man leading man to Him. To come to God, one has to leave the desires of this world’s wickedness and come to control self with understanding in Him. Spiritual desolation occurs when permanence is placed on that which is temporary. Freedom reaches into eternity. No one has the power to lift life from death other than the One who came to proclaim it as it is.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upon those who lack purpose in His brilliance. Direction in life is the light that delivers juice; it may or may not involve</a:t>
            </a:r>
            <a:r>
              <a:rPr lang="en-US" baseline="0" dirty="0"/>
              <a:t> godly pursuits.</a:t>
            </a:r>
            <a:r>
              <a:rPr lang="en-US" dirty="0"/>
              <a:t> A vague haze lingers on the spiritually blind as impulse pours out in desperation. A rat cannot see what the eagle perceives. Knowledge is the road to enlightenment upon understanding. How and what we seek establishes the</a:t>
            </a:r>
            <a:r>
              <a:rPr lang="en-US" baseline="0" dirty="0"/>
              <a:t> good and or bad character that rules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146509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man in his ignorance had not the power to bring forth justice in truth, He brought Himself to the earth to establish that standard where light would prevail over the darkness.</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through God Himself that man is now able to return with a clean heart directly to Him.</a:t>
            </a:r>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a:t>
            </a:r>
            <a:r>
              <a:rPr lang="en-US" baseline="0" dirty="0"/>
              <a:t> that would have Him, He is near with His revealing words.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76672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foreordained that God would come in the flesh to reveal the darkness of man;</a:t>
            </a:r>
            <a:r>
              <a:rPr lang="en-US" baseline="0" dirty="0"/>
              <a:t> so</a:t>
            </a:r>
            <a:r>
              <a:rPr lang="en-US" dirty="0"/>
              <a:t> that man’s thoughts and heart might return to the good intent of creation, over the evil devouring and crushing of those who would hope. It is currently a narrow slice of souls that pursue Him wholly in spirit and truth. Darkness</a:t>
            </a:r>
            <a:r>
              <a:rPr lang="en-US" baseline="0" dirty="0"/>
              <a:t> pervades the earth in all the unyielding perversions of man.</a:t>
            </a:r>
            <a:r>
              <a:rPr lang="en-US" dirty="0"/>
              <a:t> As most seek to escape in their vices, Solomon reveals that understanding has more worth to a soul than unfulfilling follies. As light is ahead of darkness, so does wisdom’s advance place follies as undesirable fading whims; actual hindrances. How powerful the redemption of</a:t>
            </a:r>
            <a:r>
              <a:rPr lang="en-US" baseline="0" dirty="0"/>
              <a:t> a soul for all. God’s promise is to save man from himself if He turns back, striving to be more Holy, too our true nature as created for, in His image.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31442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when a heart shines over the darkness that truth come to be.</a:t>
            </a:r>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19333208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heart of man beats the truth of God if in submission to Him. This mind of God should be deep upon each of our hearts as we cherish that which has come for us to know God Himself.</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152910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Hearts can only see in His light of truth.</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conveys all that is empty.</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5634043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196389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light of God that has come, to uncover</a:t>
            </a:r>
            <a:r>
              <a:rPr lang="en-US" baseline="0" dirty="0"/>
              <a:t> the darkness, so the blind may be able to rise from their horrible pits of disgust for self. The foundation of a soul requires love and peace if true maturity is to be achieved. Allowing His presence delivers those things unobtainable through mortal means. Light’s warmth expels the cold darkness. Come to His lifting Spirit and find what cannot be tangibly found. It is a choice to rise in His light or descend in to the darkness.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484942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Insincerity</a:t>
            </a:r>
            <a:r>
              <a:rPr lang="en-US" baseline="0" dirty="0"/>
              <a:t> is the plague of all genuine. A blaming soul can cling to a haughty mask which covers the darkness of a sinking heart. Hate is a fall into the pit of no return. Isolations best friend is a lone violin no one hears. Anger is heard loudest in the one who is angry. Love conquerors anger and is how one comes to possess oneself.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47434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redemption is the escape clause from all that would destroy one. In His light we see.</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87605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avoid the light but it does not change the fact of light. If one wants to be truly alive, in the fullest sense, it can only be achieved in His Grace and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11124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spiritual darkness has no flavor for open godliness in its’ self-seeking and hidden lustful venues.</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36363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1.jpg"/><Relationship Id="rId18" Type="http://schemas.openxmlformats.org/officeDocument/2006/relationships/image" Target="../media/image18.jpg"/><Relationship Id="rId26" Type="http://schemas.openxmlformats.org/officeDocument/2006/relationships/image" Target="../media/image26.jpg"/><Relationship Id="rId3" Type="http://schemas.openxmlformats.org/officeDocument/2006/relationships/image" Target="../media/image2.jpg"/><Relationship Id="rId21" Type="http://schemas.openxmlformats.org/officeDocument/2006/relationships/image" Target="../media/image20.jpg"/><Relationship Id="rId7" Type="http://schemas.openxmlformats.org/officeDocument/2006/relationships/image" Target="../media/image6.jpg"/><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5.jpg"/><Relationship Id="rId2" Type="http://schemas.openxmlformats.org/officeDocument/2006/relationships/image" Target="../media/image1.jpg"/><Relationship Id="rId16" Type="http://schemas.openxmlformats.org/officeDocument/2006/relationships/image" Target="../media/image16.jpe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4.png"/><Relationship Id="rId5" Type="http://schemas.openxmlformats.org/officeDocument/2006/relationships/image" Target="../media/image4.jpg"/><Relationship Id="rId15" Type="http://schemas.openxmlformats.org/officeDocument/2006/relationships/image" Target="../media/image14.jpg"/><Relationship Id="rId23" Type="http://schemas.openxmlformats.org/officeDocument/2006/relationships/image" Target="../media/image23.jpg"/><Relationship Id="rId10" Type="http://schemas.microsoft.com/office/2007/relationships/hdphoto" Target="../media/hdphoto1.wdp"/><Relationship Id="rId19" Type="http://schemas.openxmlformats.org/officeDocument/2006/relationships/image" Target="../media/image19.jpg"/><Relationship Id="rId4" Type="http://schemas.openxmlformats.org/officeDocument/2006/relationships/image" Target="../media/image3.jpg"/><Relationship Id="rId9" Type="http://schemas.openxmlformats.org/officeDocument/2006/relationships/image" Target="../media/image9.jpeg"/><Relationship Id="rId14" Type="http://schemas.openxmlformats.org/officeDocument/2006/relationships/image" Target="../media/image13.jpg"/><Relationship Id="rId22" Type="http://schemas.openxmlformats.org/officeDocument/2006/relationships/image" Target="../media/image22.jpg"/><Relationship Id="rId27"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jpeg"/><Relationship Id="rId18" Type="http://schemas.openxmlformats.org/officeDocument/2006/relationships/image" Target="../media/image46.jpeg"/><Relationship Id="rId26" Type="http://schemas.openxmlformats.org/officeDocument/2006/relationships/image" Target="../media/image53.jpeg"/><Relationship Id="rId3" Type="http://schemas.openxmlformats.org/officeDocument/2006/relationships/image" Target="../media/image2.jpg"/><Relationship Id="rId21" Type="http://schemas.openxmlformats.org/officeDocument/2006/relationships/image" Target="../media/image49.jpeg"/><Relationship Id="rId7" Type="http://schemas.openxmlformats.org/officeDocument/2006/relationships/image" Target="../media/image36.jpeg"/><Relationship Id="rId12" Type="http://schemas.openxmlformats.org/officeDocument/2006/relationships/image" Target="../media/image40.png"/><Relationship Id="rId17" Type="http://schemas.openxmlformats.org/officeDocument/2006/relationships/image" Target="../media/image45.jpeg"/><Relationship Id="rId25" Type="http://schemas.openxmlformats.org/officeDocument/2006/relationships/image" Target="../media/image25.jpg"/><Relationship Id="rId2" Type="http://schemas.openxmlformats.org/officeDocument/2006/relationships/image" Target="../media/image33.jpeg"/><Relationship Id="rId16" Type="http://schemas.openxmlformats.org/officeDocument/2006/relationships/image" Target="../media/image44.jpeg"/><Relationship Id="rId20"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4.jpeg"/><Relationship Id="rId15" Type="http://schemas.openxmlformats.org/officeDocument/2006/relationships/image" Target="../media/image43.jpeg"/><Relationship Id="rId23" Type="http://schemas.openxmlformats.org/officeDocument/2006/relationships/image" Target="../media/image51.jpeg"/><Relationship Id="rId10" Type="http://schemas.microsoft.com/office/2007/relationships/hdphoto" Target="../media/hdphoto2.wdp"/><Relationship Id="rId19" Type="http://schemas.openxmlformats.org/officeDocument/2006/relationships/image" Target="../media/image47.jpeg"/><Relationship Id="rId4" Type="http://schemas.openxmlformats.org/officeDocument/2006/relationships/image" Target="../media/image3.jpg"/><Relationship Id="rId9" Type="http://schemas.openxmlformats.org/officeDocument/2006/relationships/image" Target="../media/image38.png"/><Relationship Id="rId14" Type="http://schemas.openxmlformats.org/officeDocument/2006/relationships/image" Target="../media/image42.jpeg"/><Relationship Id="rId22" Type="http://schemas.openxmlformats.org/officeDocument/2006/relationships/image" Target="../media/image50.jpeg"/><Relationship Id="rId27"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18" Type="http://schemas.openxmlformats.org/officeDocument/2006/relationships/image" Target="../media/image70.jpg"/><Relationship Id="rId3" Type="http://schemas.openxmlformats.org/officeDocument/2006/relationships/image" Target="../media/image1.jpg"/><Relationship Id="rId21" Type="http://schemas.openxmlformats.org/officeDocument/2006/relationships/image" Target="../media/image74.jpe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9.jpg"/><Relationship Id="rId2" Type="http://schemas.openxmlformats.org/officeDocument/2006/relationships/notesSlide" Target="../notesSlides/notesSlide45.xml"/><Relationship Id="rId16" Type="http://schemas.openxmlformats.org/officeDocument/2006/relationships/image" Target="../media/image68.jpg"/><Relationship Id="rId20"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7.jpg"/><Relationship Id="rId23" Type="http://schemas.openxmlformats.org/officeDocument/2006/relationships/image" Target="../media/image76.tmp"/><Relationship Id="rId10" Type="http://schemas.openxmlformats.org/officeDocument/2006/relationships/image" Target="../media/image61.jpg"/><Relationship Id="rId19" Type="http://schemas.openxmlformats.org/officeDocument/2006/relationships/image" Target="../media/image7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6.jpg"/><Relationship Id="rId22" Type="http://schemas.openxmlformats.org/officeDocument/2006/relationships/image" Target="../media/image75.tmp"/></Relationships>
</file>

<file path=ppt/slides/_rels/slide4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7.jpeg"/><Relationship Id="rId18" Type="http://schemas.openxmlformats.org/officeDocument/2006/relationships/image" Target="../media/image91.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6.jpeg"/><Relationship Id="rId17" Type="http://schemas.openxmlformats.org/officeDocument/2006/relationships/image" Target="../media/image90.jpeg"/><Relationship Id="rId2" Type="http://schemas.openxmlformats.org/officeDocument/2006/relationships/image" Target="../media/image77.jpeg"/><Relationship Id="rId16" Type="http://schemas.openxmlformats.org/officeDocument/2006/relationships/image" Target="../media/image89.jpeg"/><Relationship Id="rId20"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5.jpeg"/><Relationship Id="rId5" Type="http://schemas.openxmlformats.org/officeDocument/2006/relationships/image" Target="../media/image80.jpeg"/><Relationship Id="rId15" Type="http://schemas.openxmlformats.org/officeDocument/2006/relationships/image" Target="../media/image68.jpg"/><Relationship Id="rId10" Type="http://schemas.openxmlformats.org/officeDocument/2006/relationships/image" Target="../media/image62.jpg"/><Relationship Id="rId19" Type="http://schemas.openxmlformats.org/officeDocument/2006/relationships/image" Target="../media/image92.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bwMode="auto">
          <a:xfrm>
            <a:off x="3657600" y="3785192"/>
            <a:ext cx="1524000" cy="101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Title 1"/>
          <p:cNvSpPr txBox="1">
            <a:spLocks/>
          </p:cNvSpPr>
          <p:nvPr/>
        </p:nvSpPr>
        <p:spPr>
          <a:xfrm>
            <a:off x="683800" y="3779616"/>
            <a:ext cx="4724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believe in the light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said to them, "A little while longer the light is with you. Walk while you have the light, lest darkness overtake you; he who walks in darkness does not know where he is going. While you have the light, believe in the light, that you may become sons of light." These things Jesus spoke, and departed, and was hidden from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12:35-36 </a:t>
            </a:r>
          </a:p>
        </p:txBody>
      </p:sp>
      <p:sp>
        <p:nvSpPr>
          <p:cNvPr id="5" name="Rectangle 2"/>
          <p:cNvSpPr txBox="1">
            <a:spLocks noChangeArrowheads="1"/>
          </p:cNvSpPr>
          <p:nvPr/>
        </p:nvSpPr>
        <p:spPr bwMode="auto">
          <a:xfrm>
            <a:off x="3886200" y="4419600"/>
            <a:ext cx="1447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705600" y="3200400"/>
            <a:ext cx="1447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191000" y="762000"/>
            <a:ext cx="152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838200" y="2590800"/>
            <a:ext cx="2429256"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2492373" y="4517973"/>
            <a:ext cx="1784351" cy="8446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rgbClr val="C00000"/>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sons of</a:t>
            </a:r>
          </a:p>
        </p:txBody>
      </p:sp>
      <p:sp>
        <p:nvSpPr>
          <p:cNvPr id="12" name="Rectangle 2">
            <a:extLst>
              <a:ext uri="{FF2B5EF4-FFF2-40B4-BE49-F238E27FC236}">
                <a16:creationId xmlns:a16="http://schemas.microsoft.com/office/drawing/2014/main" id="{A5918587-7F87-41D7-9985-06F6BB39A8F0}"/>
              </a:ext>
            </a:extLst>
          </p:cNvPr>
          <p:cNvSpPr txBox="1">
            <a:spLocks noChangeArrowheads="1"/>
          </p:cNvSpPr>
          <p:nvPr/>
        </p:nvSpPr>
        <p:spPr bwMode="auto">
          <a:xfrm>
            <a:off x="708302" y="3950618"/>
            <a:ext cx="4682500" cy="75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believe in the </a:t>
            </a: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4">
            <a:extLst>
              <a:ext uri="{FF2B5EF4-FFF2-40B4-BE49-F238E27FC236}">
                <a16:creationId xmlns:a16="http://schemas.microsoft.com/office/drawing/2014/main" id="{DE3F5108-79BC-4712-A604-4DF487701F4D}"/>
              </a:ext>
            </a:extLst>
          </p:cNvPr>
          <p:cNvSpPr>
            <a:spLocks noChangeArrowheads="1"/>
          </p:cNvSpPr>
          <p:nvPr/>
        </p:nvSpPr>
        <p:spPr bwMode="auto">
          <a:xfrm>
            <a:off x="2547235" y="3851099"/>
            <a:ext cx="776990" cy="94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20" b="1" dirty="0">
                <a:ln w="11430"/>
                <a:solidFill>
                  <a:srgbClr val="66FF33"/>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50"/>
                                        <p:tgtEl>
                                          <p:spTgt spid="10"/>
                                        </p:tgtEl>
                                      </p:cBhvr>
                                    </p:animEffect>
                                    <p:set>
                                      <p:cBhvr>
                                        <p:cTn id="16" dur="1" fill="hold">
                                          <p:stCondLst>
                                            <p:cond delay="24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stCondLst>
                                            <p:cond delay="0"/>
                                          </p:stCondLst>
                                        </p:cTn>
                                        <p:tgtEl>
                                          <p:spTgt spid="13"/>
                                        </p:tgtEl>
                                      </p:cBhvr>
                                    </p:animEffect>
                                    <p:anim to="" calcmode="lin" valueType="num">
                                      <p:cBhvr>
                                        <p:cTn id="3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50"/>
                                        <p:tgtEl>
                                          <p:spTgt spid="7"/>
                                        </p:tgtEl>
                                      </p:cBhvr>
                                    </p:animEffect>
                                  </p:childTnLst>
                                </p:cTn>
                              </p:par>
                              <p:par>
                                <p:cTn id="50" presetID="6" presetClass="emph" presetSubtype="0" fill="hold" grpId="2" nodeType="withEffect">
                                  <p:stCondLst>
                                    <p:cond delay="0"/>
                                  </p:stCondLst>
                                  <p:childTnLst>
                                    <p:animScale>
                                      <p:cBhvr>
                                        <p:cTn id="51" dur="2000" fill="hold"/>
                                        <p:tgtEl>
                                          <p:spTgt spid="5"/>
                                        </p:tgtEl>
                                      </p:cBhvr>
                                      <p:by x="109000" y="109000"/>
                                    </p:animScale>
                                  </p:childTnLst>
                                </p:cTn>
                              </p:par>
                              <p:par>
                                <p:cTn id="52" presetID="6" presetClass="emph" presetSubtype="0" fill="hold" grpId="2" nodeType="withEffect">
                                  <p:stCondLst>
                                    <p:cond delay="0"/>
                                  </p:stCondLst>
                                  <p:childTnLst>
                                    <p:animScale>
                                      <p:cBhvr>
                                        <p:cTn id="53" dur="2000" fill="hold"/>
                                        <p:tgtEl>
                                          <p:spTgt spid="6"/>
                                        </p:tgtEl>
                                      </p:cBhvr>
                                      <p:by x="109000" y="109000"/>
                                    </p:animScale>
                                  </p:childTnLst>
                                </p:cTn>
                              </p:par>
                              <p:par>
                                <p:cTn id="54" presetID="6" presetClass="emph" presetSubtype="0" fill="hold" grpId="2" nodeType="withEffect">
                                  <p:stCondLst>
                                    <p:cond delay="0"/>
                                  </p:stCondLst>
                                  <p:childTnLst>
                                    <p:animScale>
                                      <p:cBhvr>
                                        <p:cTn id="55" dur="2000" fill="hold"/>
                                        <p:tgtEl>
                                          <p:spTgt spid="7"/>
                                        </p:tgtEl>
                                      </p:cBhvr>
                                      <p:by x="109000" y="109000"/>
                                    </p:animScale>
                                  </p:childTnLst>
                                </p:cTn>
                              </p:par>
                              <p:par>
                                <p:cTn id="56" presetID="0" presetClass="path" presetSubtype="0" accel="50000" decel="50000" fill="hold" grpId="1" nodeType="withEffect">
                                  <p:stCondLst>
                                    <p:cond delay="0"/>
                                  </p:stCondLst>
                                  <p:childTnLst>
                                    <p:animMotion origin="layout" path="M 3.33333E-6 -3.33333E-6 L 0.05902 0.15023 " pathEditMode="relative" rAng="0" ptsTypes="AA">
                                      <p:cBhvr>
                                        <p:cTn id="57" dur="2000" fill="hold"/>
                                        <p:tgtEl>
                                          <p:spTgt spid="7"/>
                                        </p:tgtEl>
                                        <p:attrNameLst>
                                          <p:attrName>ppt_x</p:attrName>
                                          <p:attrName>ppt_y</p:attrName>
                                        </p:attrNameLst>
                                      </p:cBhvr>
                                      <p:rCtr x="2951" y="7500"/>
                                    </p:animMotion>
                                  </p:childTnLst>
                                </p:cTn>
                              </p:par>
                              <p:par>
                                <p:cTn id="58" presetID="0" presetClass="path" presetSubtype="0" accel="50000" decel="50000" fill="hold" grpId="1" nodeType="withEffect">
                                  <p:stCondLst>
                                    <p:cond delay="0"/>
                                  </p:stCondLst>
                                  <p:childTnLst>
                                    <p:animMotion origin="layout" path="M 0 0.00023 L -0.21076 -0.20533 " pathEditMode="relative" rAng="0" ptsTypes="AA">
                                      <p:cBhvr>
                                        <p:cTn id="59" dur="2000" fill="hold"/>
                                        <p:tgtEl>
                                          <p:spTgt spid="6"/>
                                        </p:tgtEl>
                                        <p:attrNameLst>
                                          <p:attrName>ppt_x</p:attrName>
                                          <p:attrName>ppt_y</p:attrName>
                                        </p:attrNameLst>
                                      </p:cBhvr>
                                      <p:rCtr x="-10538" y="-10278"/>
                                    </p:animMotion>
                                  </p:childTnLst>
                                </p:cTn>
                              </p:par>
                              <p:par>
                                <p:cTn id="60" presetID="0" presetClass="path" presetSubtype="0" accel="50000" decel="50000" fill="hold" grpId="1" nodeType="withEffect">
                                  <p:stCondLst>
                                    <p:cond delay="0"/>
                                  </p:stCondLst>
                                  <p:childTnLst>
                                    <p:animMotion origin="layout" path="M 3.33333E-6 3.33333E-6 L 0.09791 -0.38311 " pathEditMode="relative" rAng="0" ptsTypes="AA">
                                      <p:cBhvr>
                                        <p:cTn id="61" dur="2000" fill="hold"/>
                                        <p:tgtEl>
                                          <p:spTgt spid="5"/>
                                        </p:tgtEl>
                                        <p:attrNameLst>
                                          <p:attrName>ppt_x</p:attrName>
                                          <p:attrName>ppt_y</p:attrName>
                                        </p:attrNameLst>
                                      </p:cBhvr>
                                      <p:rCtr x="4896" y="-19167"/>
                                    </p:animMotion>
                                  </p:childTnLst>
                                </p:cTn>
                              </p:par>
                              <p:par>
                                <p:cTn id="62" presetID="10" presetClass="exit" presetSubtype="0" fill="hold" grpId="1" nodeType="withEffect">
                                  <p:stCondLst>
                                    <p:cond delay="0"/>
                                  </p:stCondLst>
                                  <p:childTnLst>
                                    <p:animEffect transition="out" filter="fade">
                                      <p:cBhvr>
                                        <p:cTn id="63" dur="1500"/>
                                        <p:tgtEl>
                                          <p:spTgt spid="3074"/>
                                        </p:tgtEl>
                                      </p:cBhvr>
                                    </p:animEffect>
                                    <p:set>
                                      <p:cBhvr>
                                        <p:cTn id="64" dur="1" fill="hold">
                                          <p:stCondLst>
                                            <p:cond delay="1499"/>
                                          </p:stCondLst>
                                        </p:cTn>
                                        <p:tgtEl>
                                          <p:spTgt spid="307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1"/>
                                        </p:tgtEl>
                                      </p:cBhvr>
                                    </p:animEffect>
                                    <p:set>
                                      <p:cBhvr>
                                        <p:cTn id="67" dur="1" fill="hold">
                                          <p:stCondLst>
                                            <p:cond delay="9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50"/>
                                        <p:tgtEl>
                                          <p:spTgt spid="13"/>
                                        </p:tgtEl>
                                      </p:cBhvr>
                                    </p:animEffect>
                                    <p:set>
                                      <p:cBhvr>
                                        <p:cTn id="76" dur="1" fill="hold">
                                          <p:stCondLst>
                                            <p:cond delay="249"/>
                                          </p:stCondLst>
                                        </p:cTn>
                                        <p:tgtEl>
                                          <p:spTgt spid="13"/>
                                        </p:tgtEl>
                                        <p:attrNameLst>
                                          <p:attrName>style.visibility</p:attrName>
                                        </p:attrNameLst>
                                      </p:cBhvr>
                                      <p:to>
                                        <p:strVal val="hidden"/>
                                      </p:to>
                                    </p:set>
                                  </p:childTnLst>
                                </p:cTn>
                              </p:par>
                            </p:childTnLst>
                          </p:cTn>
                        </p:par>
                        <p:par>
                          <p:cTn id="77" fill="hold">
                            <p:stCondLst>
                              <p:cond delay="2000"/>
                            </p:stCondLst>
                            <p:childTnLst>
                              <p:par>
                                <p:cTn id="78" presetID="10" presetClass="exit" presetSubtype="0" fill="hold" grpId="3" nodeType="after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4" grpId="1"/>
      <p:bldP spid="4" grpId="2"/>
      <p:bldP spid="3074" grpId="0"/>
      <p:bldP spid="3074" grpId="1"/>
      <p:bldP spid="5" grpId="0"/>
      <p:bldP spid="5" grpId="1"/>
      <p:bldP spid="5" grpId="2"/>
      <p:bldP spid="5" grpId="3"/>
      <p:bldP spid="6" grpId="0"/>
      <p:bldP spid="6" grpId="1"/>
      <p:bldP spid="6" grpId="2"/>
      <p:bldP spid="7" grpId="0"/>
      <p:bldP spid="7" grpId="1"/>
      <p:bldP spid="7" grpId="2"/>
      <p:bldP spid="7" grpId="3"/>
      <p:bldP spid="10" grpId="0"/>
      <p:bldP spid="11" grpId="0"/>
      <p:bldP spid="11" grpId="1"/>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192" r="2575"/>
          <a:stretch/>
        </p:blipFill>
        <p:spPr>
          <a:xfrm>
            <a:off x="0" y="0"/>
            <a:ext cx="9144000" cy="6858000"/>
          </a:xfrm>
          <a:prstGeom prst="rect">
            <a:avLst/>
          </a:prstGeom>
        </p:spPr>
      </p:pic>
      <p:sp>
        <p:nvSpPr>
          <p:cNvPr id="3074" name="Rectangle 2"/>
          <p:cNvSpPr>
            <a:spLocks noGrp="1" noChangeArrowheads="1"/>
          </p:cNvSpPr>
          <p:nvPr>
            <p:ph type="title"/>
          </p:nvPr>
        </p:nvSpPr>
        <p:spPr>
          <a:xfrm>
            <a:off x="762000" y="1874838"/>
            <a:ext cx="7467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come as a light into the world, that whoever believes  in Me should not abide in darkness."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12:46 </a:t>
            </a:r>
          </a:p>
        </p:txBody>
      </p:sp>
      <p:sp>
        <p:nvSpPr>
          <p:cNvPr id="6" name="Rectangle 2"/>
          <p:cNvSpPr txBox="1">
            <a:spLocks noChangeArrowheads="1"/>
          </p:cNvSpPr>
          <p:nvPr/>
        </p:nvSpPr>
        <p:spPr bwMode="auto">
          <a:xfrm>
            <a:off x="4724400" y="1752600"/>
            <a:ext cx="152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276600" y="1905000"/>
            <a:ext cx="4267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children of 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8"/>
          <p:cNvSpPr>
            <a:spLocks noChangeArrowheads="1"/>
          </p:cNvSpPr>
          <p:nvPr/>
        </p:nvSpPr>
        <p:spPr bwMode="auto">
          <a:xfrm>
            <a:off x="3414387" y="1974568"/>
            <a:ext cx="425659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children of light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p:cNvSpPr txBox="1">
            <a:spLocks noChangeArrowheads="1"/>
          </p:cNvSpPr>
          <p:nvPr/>
        </p:nvSpPr>
        <p:spPr bwMode="auto">
          <a:xfrm>
            <a:off x="4724400" y="1752600"/>
            <a:ext cx="15621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266950" y="1790700"/>
            <a:ext cx="7810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c</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819400" y="3124200"/>
            <a:ext cx="83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h</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629400" y="3124200"/>
            <a:ext cx="685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err="1">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i</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733800" y="31242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err="1">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ld</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6781800" y="3124200"/>
            <a:ext cx="781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n</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3048000" y="3810000"/>
            <a:ext cx="781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1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e</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2252723" y="3733800"/>
            <a:ext cx="719077" cy="109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r</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6553200" y="1790700"/>
            <a:ext cx="781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2286000" y="2438400"/>
            <a:ext cx="7810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f</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8" name="Title 1"/>
          <p:cNvSpPr txBox="1">
            <a:spLocks/>
          </p:cNvSpPr>
          <p:nvPr/>
        </p:nvSpPr>
        <p:spPr>
          <a:xfrm>
            <a:off x="505460" y="3542030"/>
            <a:ext cx="2667000" cy="927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latin typeface="Calibri" panose="020F0502020204030204" pitchFamily="34" charset="0"/>
              </a:rPr>
              <a:t>few days</a:t>
            </a:r>
          </a:p>
        </p:txBody>
      </p:sp>
      <p:sp>
        <p:nvSpPr>
          <p:cNvPr id="19" name="Title 1"/>
          <p:cNvSpPr txBox="1">
            <a:spLocks/>
          </p:cNvSpPr>
          <p:nvPr/>
        </p:nvSpPr>
        <p:spPr>
          <a:xfrm>
            <a:off x="3783820" y="4889500"/>
            <a:ext cx="3848100" cy="927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latin typeface="Calibri" panose="020F0502020204030204" pitchFamily="34" charset="0"/>
              </a:rPr>
              <a:t>like a shadow</a:t>
            </a:r>
          </a:p>
        </p:txBody>
      </p:sp>
      <p:sp>
        <p:nvSpPr>
          <p:cNvPr id="17" name="Rectangle 2"/>
          <p:cNvSpPr txBox="1">
            <a:spLocks noChangeArrowheads="1"/>
          </p:cNvSpPr>
          <p:nvPr/>
        </p:nvSpPr>
        <p:spPr bwMode="auto">
          <a:xfrm>
            <a:off x="76200" y="2952509"/>
            <a:ext cx="8762035" cy="342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 who is born of woman Is of few days and full of trouble. He comes forth like a flower and fades away; He flees like a shadow and does not continue."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14:1-2</a:t>
            </a:r>
          </a:p>
        </p:txBody>
      </p:sp>
      <p:sp>
        <p:nvSpPr>
          <p:cNvPr id="35" name="Rectangle 2">
            <a:extLst>
              <a:ext uri="{FF2B5EF4-FFF2-40B4-BE49-F238E27FC236}">
                <a16:creationId xmlns:a16="http://schemas.microsoft.com/office/drawing/2014/main" id="{086933C3-4706-4EBD-B632-5B0DC2E07BB7}"/>
              </a:ext>
            </a:extLst>
          </p:cNvPr>
          <p:cNvSpPr txBox="1">
            <a:spLocks noChangeArrowheads="1"/>
          </p:cNvSpPr>
          <p:nvPr/>
        </p:nvSpPr>
        <p:spPr bwMode="auto">
          <a:xfrm>
            <a:off x="76200" y="2964084"/>
            <a:ext cx="8762035" cy="342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latin typeface="Calibri" panose="020F0502020204030204" pitchFamily="34" charset="0"/>
              </a:rPr>
              <a:t>"Man who is born of woman Is of </a:t>
            </a:r>
            <a:r>
              <a:rPr lang="en-US" altLang="en-US" b="1" u="sng" kern="0" dirty="0">
                <a:ln w="3175" cmpd="sng">
                  <a:solidFill>
                    <a:srgbClr val="FFFFFF"/>
                  </a:solidFill>
                  <a:prstDash val="solid"/>
                  <a:miter lim="800000"/>
                </a:ln>
                <a:solidFill>
                  <a:srgbClr val="FF0000"/>
                </a:solidFill>
                <a:effectLst/>
                <a:latin typeface="Calibri" panose="020F0502020204030204" pitchFamily="34" charset="0"/>
              </a:rPr>
              <a:t>few days</a:t>
            </a:r>
            <a:r>
              <a:rPr lang="en-US" altLang="en-US" b="1" kern="0" dirty="0">
                <a:ln w="17780" cmpd="sng">
                  <a:solidFill>
                    <a:srgbClr val="FFFFFF"/>
                  </a:solidFill>
                  <a:prstDash val="solid"/>
                  <a:miter lim="800000"/>
                </a:ln>
                <a:solidFill>
                  <a:srgbClr val="0066FF"/>
                </a:solidFill>
                <a:effectLst/>
                <a:latin typeface="Calibri" panose="020F0502020204030204" pitchFamily="34" charset="0"/>
              </a:rPr>
              <a:t> and full of trouble. He comes forth like a flower and fades away; He flees </a:t>
            </a:r>
            <a:r>
              <a:rPr lang="en-US" altLang="en-US" b="1" u="sng" kern="0" dirty="0">
                <a:ln w="3175" cmpd="sng">
                  <a:solidFill>
                    <a:srgbClr val="FFFFFF"/>
                  </a:solidFill>
                  <a:prstDash val="solid"/>
                  <a:miter lim="800000"/>
                </a:ln>
                <a:solidFill>
                  <a:srgbClr val="FF0000"/>
                </a:solidFill>
                <a:effectLst/>
                <a:latin typeface="Calibri" panose="020F0502020204030204" pitchFamily="34" charset="0"/>
              </a:rPr>
              <a:t>like a shadow</a:t>
            </a:r>
            <a:r>
              <a:rPr lang="en-US" altLang="en-US" b="1" kern="0" dirty="0">
                <a:ln w="17780" cmpd="sng">
                  <a:solidFill>
                    <a:srgbClr val="FFFFFF"/>
                  </a:solidFill>
                  <a:prstDash val="solid"/>
                  <a:miter lim="800000"/>
                </a:ln>
                <a:solidFill>
                  <a:srgbClr val="0066FF"/>
                </a:solidFill>
                <a:effectLst/>
                <a:latin typeface="Calibri" panose="020F0502020204030204" pitchFamily="34" charset="0"/>
              </a:rPr>
              <a:t> and does not continue." </a:t>
            </a:r>
            <a:r>
              <a:rPr lang="en-US" altLang="en-US" sz="3200" b="1" i="1" kern="0" dirty="0">
                <a:ln w="17780" cmpd="sng">
                  <a:solidFill>
                    <a:srgbClr val="FFFFFF"/>
                  </a:solidFill>
                  <a:prstDash val="solid"/>
                  <a:miter lim="800000"/>
                </a:ln>
                <a:solidFill>
                  <a:srgbClr val="0066FF"/>
                </a:solidFill>
                <a:effectLst/>
                <a:latin typeface="Calibri" panose="020F0502020204030204" pitchFamily="34" charset="0"/>
              </a:rPr>
              <a:t>— Job 14:1-2</a:t>
            </a:r>
          </a:p>
        </p:txBody>
      </p:sp>
      <p:sp>
        <p:nvSpPr>
          <p:cNvPr id="36" name="Rectangle 2">
            <a:extLst>
              <a:ext uri="{FF2B5EF4-FFF2-40B4-BE49-F238E27FC236}">
                <a16:creationId xmlns:a16="http://schemas.microsoft.com/office/drawing/2014/main" id="{CF09CC99-0C20-4C58-9D2A-ECAF670DD01C}"/>
              </a:ext>
            </a:extLst>
          </p:cNvPr>
          <p:cNvSpPr txBox="1">
            <a:spLocks noChangeArrowheads="1"/>
          </p:cNvSpPr>
          <p:nvPr/>
        </p:nvSpPr>
        <p:spPr bwMode="auto">
          <a:xfrm>
            <a:off x="76200" y="2952509"/>
            <a:ext cx="8762035" cy="342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 who is born of woman Is of </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few days</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full of trouble. He comes forth like a flower and fades away; He flees </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like a shadow</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does not continue."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14:1-2</a:t>
            </a:r>
          </a:p>
        </p:txBody>
      </p:sp>
      <p:sp>
        <p:nvSpPr>
          <p:cNvPr id="22" name="Rectangle 2"/>
          <p:cNvSpPr txBox="1">
            <a:spLocks noChangeArrowheads="1"/>
          </p:cNvSpPr>
          <p:nvPr/>
        </p:nvSpPr>
        <p:spPr bwMode="auto">
          <a:xfrm>
            <a:off x="76198" y="2869556"/>
            <a:ext cx="8762035" cy="38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the children of God and the children of the devil are manifest: Whoever does not practice righteousness is not of God, nor is  he who does not love his brother.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3:10</a:t>
            </a:r>
          </a:p>
        </p:txBody>
      </p:sp>
      <p:sp>
        <p:nvSpPr>
          <p:cNvPr id="23" name="Rectangle 2"/>
          <p:cNvSpPr txBox="1">
            <a:spLocks noChangeArrowheads="1"/>
          </p:cNvSpPr>
          <p:nvPr/>
        </p:nvSpPr>
        <p:spPr bwMode="auto">
          <a:xfrm>
            <a:off x="163934" y="3844338"/>
            <a:ext cx="8796221" cy="193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God </a:t>
            </a:r>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practice righteousness </a:t>
            </a:r>
          </a:p>
          <a:p>
            <a:pPr algn="l"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the devil </a:t>
            </a:r>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does not love</a:t>
            </a:r>
            <a:endParaRPr lang="en-US" altLang="en-US" sz="3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p:cNvSpPr txBox="1">
            <a:spLocks noChangeArrowheads="1"/>
          </p:cNvSpPr>
          <p:nvPr/>
        </p:nvSpPr>
        <p:spPr bwMode="auto">
          <a:xfrm>
            <a:off x="4544845" y="2676525"/>
            <a:ext cx="238838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God</a:t>
            </a:r>
          </a:p>
        </p:txBody>
      </p:sp>
      <p:sp>
        <p:nvSpPr>
          <p:cNvPr id="25" name="Rectangle 2"/>
          <p:cNvSpPr txBox="1">
            <a:spLocks noChangeArrowheads="1"/>
          </p:cNvSpPr>
          <p:nvPr/>
        </p:nvSpPr>
        <p:spPr bwMode="auto">
          <a:xfrm>
            <a:off x="2278379" y="3352800"/>
            <a:ext cx="316992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the devil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6" name="Rectangle 2"/>
          <p:cNvSpPr txBox="1">
            <a:spLocks noChangeArrowheads="1"/>
          </p:cNvSpPr>
          <p:nvPr/>
        </p:nvSpPr>
        <p:spPr bwMode="auto">
          <a:xfrm>
            <a:off x="2222893" y="5363250"/>
            <a:ext cx="348566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does not love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7" name="Rectangle 2"/>
          <p:cNvSpPr txBox="1">
            <a:spLocks noChangeArrowheads="1"/>
          </p:cNvSpPr>
          <p:nvPr/>
        </p:nvSpPr>
        <p:spPr bwMode="auto">
          <a:xfrm>
            <a:off x="5470674" y="4021455"/>
            <a:ext cx="238838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practice </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p:cNvSpPr txBox="1">
            <a:spLocks noChangeArrowheads="1"/>
          </p:cNvSpPr>
          <p:nvPr/>
        </p:nvSpPr>
        <p:spPr bwMode="auto">
          <a:xfrm>
            <a:off x="346225" y="4692015"/>
            <a:ext cx="356615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p:cNvSpPr txBox="1">
            <a:spLocks noChangeArrowheads="1"/>
          </p:cNvSpPr>
          <p:nvPr/>
        </p:nvSpPr>
        <p:spPr bwMode="auto">
          <a:xfrm>
            <a:off x="762000" y="1874838"/>
            <a:ext cx="74676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come as a light into the world, that whoever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believes  in Me</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should not abide in darkness."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12:46 </a:t>
            </a:r>
          </a:p>
        </p:txBody>
      </p:sp>
      <p:sp>
        <p:nvSpPr>
          <p:cNvPr id="32" name="Rectangle 2"/>
          <p:cNvSpPr txBox="1">
            <a:spLocks noChangeArrowheads="1"/>
          </p:cNvSpPr>
          <p:nvPr/>
        </p:nvSpPr>
        <p:spPr bwMode="auto">
          <a:xfrm>
            <a:off x="762000" y="1874838"/>
            <a:ext cx="74676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accent1">
                      <a:alpha val="40000"/>
                    </a:schemeClr>
                  </a:glow>
                  <a:outerShdw blurRad="50800" algn="tl" rotWithShape="0">
                    <a:srgbClr val="000000"/>
                  </a:outerShdw>
                </a:effectLst>
                <a:latin typeface="Calibri" panose="020F0502020204030204" pitchFamily="34" charset="0"/>
              </a:rPr>
              <a:t>"I have come as a light into the world, that whoever </a:t>
            </a:r>
            <a:r>
              <a:rPr lang="en-US" altLang="en-US" b="1" kern="0" dirty="0">
                <a:ln w="17780" cmpd="sng">
                  <a:solidFill>
                    <a:srgbClr val="FFFFFF"/>
                  </a:solidFill>
                  <a:prstDash val="solid"/>
                  <a:miter lim="800000"/>
                </a:ln>
                <a:solidFill>
                  <a:schemeClr val="bg1"/>
                </a:solidFill>
                <a:effectLst>
                  <a:glow rad="101600">
                    <a:schemeClr val="accent1">
                      <a:alpha val="40000"/>
                    </a:schemeClr>
                  </a:glow>
                  <a:outerShdw blurRad="50800" algn="tl" rotWithShape="0">
                    <a:srgbClr val="000000"/>
                  </a:outerShdw>
                </a:effectLst>
                <a:latin typeface="Calibri" panose="020F0502020204030204" pitchFamily="34" charset="0"/>
              </a:rPr>
              <a:t>believes  in Me</a:t>
            </a:r>
            <a:r>
              <a:rPr lang="en-US" altLang="en-US" b="1" kern="0" dirty="0">
                <a:ln w="17780" cmpd="sng">
                  <a:solidFill>
                    <a:srgbClr val="FFFFFF"/>
                  </a:solidFill>
                  <a:prstDash val="solid"/>
                  <a:miter lim="800000"/>
                </a:ln>
                <a:solidFill>
                  <a:srgbClr val="0066FF"/>
                </a:solidFill>
                <a:effectLst>
                  <a:glow rad="101600">
                    <a:schemeClr val="accent1">
                      <a:alpha val="40000"/>
                    </a:schemeClr>
                  </a:glow>
                  <a:outerShdw blurRad="50800" algn="tl" rotWithShape="0">
                    <a:srgbClr val="000000"/>
                  </a:outerShdw>
                </a:effectLst>
                <a:latin typeface="Calibri" panose="020F0502020204030204" pitchFamily="34" charset="0"/>
              </a:rPr>
              <a:t> should </a:t>
            </a:r>
            <a:r>
              <a:rPr lang="en-US" altLang="en-US" b="1" kern="0" dirty="0">
                <a:ln w="17780" cmpd="sng">
                  <a:noFill/>
                  <a:prstDash val="solid"/>
                  <a:miter lim="800000"/>
                </a:ln>
                <a:solidFill>
                  <a:schemeClr val="tx1"/>
                </a:solidFill>
                <a:effectLst>
                  <a:glow rad="101600">
                    <a:schemeClr val="accent1">
                      <a:alpha val="40000"/>
                    </a:schemeClr>
                  </a:glow>
                  <a:outerShdw blurRad="50800" algn="tl" rotWithShape="0">
                    <a:srgbClr val="000000"/>
                  </a:outerShdw>
                </a:effectLst>
                <a:latin typeface="Calibri" panose="020F0502020204030204" pitchFamily="34" charset="0"/>
              </a:rPr>
              <a:t>not abide in darkness</a:t>
            </a:r>
            <a:r>
              <a:rPr lang="en-US" altLang="en-US" b="1" kern="0" dirty="0">
                <a:ln w="17780" cmpd="sng">
                  <a:solidFill>
                    <a:srgbClr val="FFFFFF"/>
                  </a:solidFill>
                  <a:prstDash val="solid"/>
                  <a:miter lim="800000"/>
                </a:ln>
                <a:solidFill>
                  <a:srgbClr val="0066FF"/>
                </a:solidFill>
                <a:effectLst>
                  <a:glow rad="101600">
                    <a:schemeClr val="accent1">
                      <a:alpha val="40000"/>
                    </a:schemeClr>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accent1">
                      <a:alpha val="40000"/>
                    </a:schemeClr>
                  </a:glow>
                  <a:outerShdw blurRad="50800" algn="tl" rotWithShape="0">
                    <a:srgbClr val="000000"/>
                  </a:outerShdw>
                </a:effectLst>
                <a:latin typeface="Calibri" panose="020F0502020204030204" pitchFamily="34" charset="0"/>
              </a:rPr>
              <a:t>— John 12:46 </a:t>
            </a:r>
          </a:p>
        </p:txBody>
      </p:sp>
      <p:sp>
        <p:nvSpPr>
          <p:cNvPr id="31" name="Rectangle 14">
            <a:extLst>
              <a:ext uri="{FF2B5EF4-FFF2-40B4-BE49-F238E27FC236}">
                <a16:creationId xmlns:a16="http://schemas.microsoft.com/office/drawing/2014/main" id="{1F536F8C-4CFF-4C69-997D-418500AE84DC}"/>
              </a:ext>
            </a:extLst>
          </p:cNvPr>
          <p:cNvSpPr>
            <a:spLocks noChangeArrowheads="1"/>
          </p:cNvSpPr>
          <p:nvPr/>
        </p:nvSpPr>
        <p:spPr bwMode="auto">
          <a:xfrm>
            <a:off x="1354368" y="3170902"/>
            <a:ext cx="776990" cy="94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20" b="1" dirty="0">
                <a:ln w="11430"/>
                <a:solidFill>
                  <a:srgbClr val="66FF33"/>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3" name="Rectangle 2">
            <a:extLst>
              <a:ext uri="{FF2B5EF4-FFF2-40B4-BE49-F238E27FC236}">
                <a16:creationId xmlns:a16="http://schemas.microsoft.com/office/drawing/2014/main" id="{241026DC-BCCE-4838-BEB3-D56DF48E35A1}"/>
              </a:ext>
            </a:extLst>
          </p:cNvPr>
          <p:cNvSpPr txBox="1">
            <a:spLocks noChangeArrowheads="1"/>
          </p:cNvSpPr>
          <p:nvPr/>
        </p:nvSpPr>
        <p:spPr bwMode="auto">
          <a:xfrm>
            <a:off x="574430" y="3605163"/>
            <a:ext cx="2537864" cy="7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few days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86CFA116-FB4A-4F34-86AD-8E148E980C4E}"/>
              </a:ext>
            </a:extLst>
          </p:cNvPr>
          <p:cNvSpPr txBox="1">
            <a:spLocks noChangeArrowheads="1"/>
          </p:cNvSpPr>
          <p:nvPr/>
        </p:nvSpPr>
        <p:spPr bwMode="auto">
          <a:xfrm>
            <a:off x="3772449" y="4953317"/>
            <a:ext cx="3868617" cy="76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like a shadow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xit" presetSubtype="0" fill="hold" grpId="1" nodeType="withEffect">
                                  <p:stCondLst>
                                    <p:cond delay="0"/>
                                  </p:stCondLst>
                                  <p:childTnLst>
                                    <p:animEffect transition="out" filter="fade">
                                      <p:cBhvr>
                                        <p:cTn id="25" dur="1500"/>
                                        <p:tgtEl>
                                          <p:spTgt spid="30"/>
                                        </p:tgtEl>
                                      </p:cBhvr>
                                    </p:animEffect>
                                    <p:set>
                                      <p:cBhvr>
                                        <p:cTn id="26" dur="1" fill="hold">
                                          <p:stCondLst>
                                            <p:cond delay="1499"/>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dissolve">
                                      <p:cBhvr>
                                        <p:cTn id="31" dur="500">
                                          <p:stCondLst>
                                            <p:cond delay="0"/>
                                          </p:stCondLst>
                                        </p:cTn>
                                        <p:tgtEl>
                                          <p:spTgt spid="31"/>
                                        </p:tgtEl>
                                      </p:cBhvr>
                                    </p:animEffect>
                                    <p:anim to="" calcmode="lin" valueType="num">
                                      <p:cBhvr>
                                        <p:cTn id="32"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1000"/>
                                        <p:tgtEl>
                                          <p:spTgt spid="32"/>
                                        </p:tgtEl>
                                      </p:cBhvr>
                                    </p:animEffect>
                                    <p:set>
                                      <p:cBhvr>
                                        <p:cTn id="38" dur="1" fill="hold">
                                          <p:stCondLst>
                                            <p:cond delay="999"/>
                                          </p:stCondLst>
                                        </p:cTn>
                                        <p:tgtEl>
                                          <p:spTgt spid="3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5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5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5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5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25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50"/>
                                        <p:tgtEl>
                                          <p:spTgt spid="7"/>
                                        </p:tgtEl>
                                      </p:cBhvr>
                                    </p:animEffect>
                                  </p:childTnLst>
                                </p:cTn>
                              </p:par>
                              <p:par>
                                <p:cTn id="73" presetID="0" presetClass="path" presetSubtype="0" accel="50000" decel="50000" fill="hold" grpId="2" nodeType="withEffect">
                                  <p:stCondLst>
                                    <p:cond delay="0"/>
                                  </p:stCondLst>
                                  <p:childTnLst>
                                    <p:animMotion origin="layout" path="M 5E-6 4.44444E-6 L 0.1132 0.0206 " pathEditMode="relative" rAng="0" ptsTypes="AA">
                                      <p:cBhvr>
                                        <p:cTn id="74" dur="2000" fill="hold"/>
                                        <p:tgtEl>
                                          <p:spTgt spid="8"/>
                                        </p:tgtEl>
                                        <p:attrNameLst>
                                          <p:attrName>ppt_x</p:attrName>
                                          <p:attrName>ppt_y</p:attrName>
                                        </p:attrNameLst>
                                      </p:cBhvr>
                                      <p:rCtr x="5660" y="1019"/>
                                    </p:animMotion>
                                  </p:childTnLst>
                                </p:cTn>
                              </p:par>
                              <p:par>
                                <p:cTn id="75" presetID="0" presetClass="path" presetSubtype="0" accel="50000" decel="50000" fill="hold" grpId="2" nodeType="withEffect">
                                  <p:stCondLst>
                                    <p:cond delay="0"/>
                                  </p:stCondLst>
                                  <p:childTnLst>
                                    <p:animMotion origin="layout" path="M 3.33333E-6 2.22222E-6 C 0.00972 -0.00255 0.01944 -0.00509 0.03038 -0.0169 C 0.04132 -0.02871 0.05781 -0.05278 0.0658 -0.07084 C 0.07378 -0.08889 0.07604 -0.10764 0.07847 -0.125 C 0.0809 -0.14236 0.07968 -0.16482 0.08003 -0.17523 " pathEditMode="relative" rAng="0" ptsTypes="aaaaa">
                                      <p:cBhvr>
                                        <p:cTn id="76" dur="2000" fill="hold"/>
                                        <p:tgtEl>
                                          <p:spTgt spid="9"/>
                                        </p:tgtEl>
                                        <p:attrNameLst>
                                          <p:attrName>ppt_x</p:attrName>
                                          <p:attrName>ppt_y</p:attrName>
                                        </p:attrNameLst>
                                      </p:cBhvr>
                                      <p:rCtr x="4045" y="-8773"/>
                                    </p:animMotion>
                                  </p:childTnLst>
                                </p:cTn>
                              </p:par>
                              <p:par>
                                <p:cTn id="77" presetID="0" presetClass="path" presetSubtype="0" accel="50000" decel="50000" fill="hold" grpId="2" nodeType="withEffect">
                                  <p:stCondLst>
                                    <p:cond delay="0"/>
                                  </p:stCondLst>
                                  <p:childTnLst>
                                    <p:animMotion origin="layout" path="M 0 2.22222E-6 C -0.03872 -0.01412 -0.18316 -0.06528 -0.23212 -0.08496 C -0.28108 -0.10463 -0.2816 -0.10278 -0.2934 -0.11783 C -0.30521 -0.13287 -0.30104 -0.1632 -0.30295 -0.175 " pathEditMode="relative" rAng="0" ptsTypes="aaaa">
                                      <p:cBhvr>
                                        <p:cTn id="78" dur="2000" fill="hold"/>
                                        <p:tgtEl>
                                          <p:spTgt spid="10"/>
                                        </p:tgtEl>
                                        <p:attrNameLst>
                                          <p:attrName>ppt_x</p:attrName>
                                          <p:attrName>ppt_y</p:attrName>
                                        </p:attrNameLst>
                                      </p:cBhvr>
                                      <p:rCtr x="-15260" y="-8750"/>
                                    </p:animMotion>
                                  </p:childTnLst>
                                </p:cTn>
                              </p:par>
                              <p:par>
                                <p:cTn id="79" presetID="0" presetClass="path" presetSubtype="0" accel="50000" decel="50000" fill="hold" grpId="2" nodeType="withEffect">
                                  <p:stCondLst>
                                    <p:cond delay="0"/>
                                  </p:stCondLst>
                                  <p:childTnLst>
                                    <p:animMotion origin="layout" path="M 0 2.22222E-6 L 0.03021 -0.17593 " pathEditMode="relative" rAng="0" ptsTypes="AA">
                                      <p:cBhvr>
                                        <p:cTn id="80" dur="2000" fill="hold"/>
                                        <p:tgtEl>
                                          <p:spTgt spid="11"/>
                                        </p:tgtEl>
                                        <p:attrNameLst>
                                          <p:attrName>ppt_x</p:attrName>
                                          <p:attrName>ppt_y</p:attrName>
                                        </p:attrNameLst>
                                      </p:cBhvr>
                                      <p:rCtr x="1510" y="-8796"/>
                                    </p:animMotion>
                                  </p:childTnLst>
                                </p:cTn>
                              </p:par>
                              <p:par>
                                <p:cTn id="81" presetID="0" presetClass="path" presetSubtype="0" accel="50000" decel="50000" fill="hold" grpId="2" nodeType="withEffect">
                                  <p:stCondLst>
                                    <p:cond delay="0"/>
                                  </p:stCondLst>
                                  <p:childTnLst>
                                    <p:animMotion origin="layout" path="M -2.77778E-7 4.44444E-6 C 0.01233 0.00393 0.02483 0.0081 0.04063 0.0118 C 0.05642 0.0155 0.0776 0.01921 0.09497 0.02199 C 0.11233 0.02476 0.12847 0.02986 0.14444 0.0287 C 0.16042 0.02754 0.17934 0.02986 0.19115 0.01527 C 0.20295 0.00069 0.20938 -0.03079 0.21528 -0.05903 C 0.22118 -0.08727 0.22274 -0.11783 0.22674 -0.15348 C 0.23073 -0.18912 0.23646 -0.24838 0.23906 -0.27338 " pathEditMode="relative" rAng="0" ptsTypes="aaaaaaaa">
                                      <p:cBhvr>
                                        <p:cTn id="82" dur="2000" fill="hold"/>
                                        <p:tgtEl>
                                          <p:spTgt spid="14"/>
                                        </p:tgtEl>
                                        <p:attrNameLst>
                                          <p:attrName>ppt_x</p:attrName>
                                          <p:attrName>ppt_y</p:attrName>
                                        </p:attrNameLst>
                                      </p:cBhvr>
                                      <p:rCtr x="11944" y="-12176"/>
                                    </p:animMotion>
                                  </p:childTnLst>
                                </p:cTn>
                              </p:par>
                              <p:par>
                                <p:cTn id="83" presetID="0" presetClass="path" presetSubtype="0" accel="50000" decel="50000" fill="hold" grpId="2" nodeType="withEffect">
                                  <p:stCondLst>
                                    <p:cond delay="0"/>
                                  </p:stCondLst>
                                  <p:childTnLst>
                                    <p:animMotion origin="layout" path="M -1.66667E-6 2.22222E-6 C 0.02431 -0.00324 0.04861 -0.00625 0.06823 -0.00996 C 0.08785 -0.01366 0.10226 -0.01273 0.11771 -0.02176 C 0.13316 -0.03079 0.15156 -0.04028 0.16146 -0.06435 C 0.17136 -0.08843 0.17448 -0.13195 0.17709 -0.1669 C 0.17969 -0.20185 0.17743 -0.25162 0.17743 -0.27384 " pathEditMode="relative" rAng="0" ptsTypes="aaaaaa">
                                      <p:cBhvr>
                                        <p:cTn id="84" dur="2000" fill="hold"/>
                                        <p:tgtEl>
                                          <p:spTgt spid="13"/>
                                        </p:tgtEl>
                                        <p:attrNameLst>
                                          <p:attrName>ppt_x</p:attrName>
                                          <p:attrName>ppt_y</p:attrName>
                                        </p:attrNameLst>
                                      </p:cBhvr>
                                      <p:rCtr x="8976" y="-13704"/>
                                    </p:animMotion>
                                  </p:childTnLst>
                                </p:cTn>
                              </p:par>
                              <p:par>
                                <p:cTn id="85" presetID="0" presetClass="path" presetSubtype="0" accel="50000" decel="50000" fill="hold" grpId="2" nodeType="withEffect">
                                  <p:stCondLst>
                                    <p:cond delay="0"/>
                                  </p:stCondLst>
                                  <p:childTnLst>
                                    <p:animMotion origin="layout" path="M 5E-6 2.22222E-6 C -0.04896 -0.02408 -0.09774 -0.04815 -0.129 -0.06574 C -0.16025 -0.08334 -0.17518 -0.08797 -0.18733 -0.10625 C -0.19948 -0.12454 -0.19914 -0.16088 -0.20226 -0.17523 " pathEditMode="relative" rAng="0" ptsTypes="aaaa">
                                      <p:cBhvr>
                                        <p:cTn id="86" dur="2000" fill="hold"/>
                                        <p:tgtEl>
                                          <p:spTgt spid="12"/>
                                        </p:tgtEl>
                                        <p:attrNameLst>
                                          <p:attrName>ppt_x</p:attrName>
                                          <p:attrName>ppt_y</p:attrName>
                                        </p:attrNameLst>
                                      </p:cBhvr>
                                      <p:rCtr x="-10122" y="-8773"/>
                                    </p:animMotion>
                                  </p:childTnLst>
                                </p:cTn>
                              </p:par>
                              <p:par>
                                <p:cTn id="87" presetID="0" presetClass="path" presetSubtype="0" accel="50000" decel="50000" fill="hold" grpId="2" nodeType="withEffect">
                                  <p:stCondLst>
                                    <p:cond delay="0"/>
                                  </p:stCondLst>
                                  <p:childTnLst>
                                    <p:animMotion origin="layout" path="M 3.33333E-6 -2.22222E-6 C -0.00209 -0.01065 -0.004 -0.02129 -0.00886 -0.03379 C -0.01372 -0.04629 -0.01945 -0.06389 -0.02917 -0.0743 C -0.03889 -0.08472 -0.05365 -0.09444 -0.06719 -0.09606 C -0.08073 -0.09768 -0.10035 -0.09213 -0.11025 -0.08426 C -0.12014 -0.07639 -0.12396 -0.0662 -0.12674 -0.04884 C -0.12952 -0.03148 -0.12709 0.00556 -0.12709 0.01991 " pathEditMode="relative" rAng="0" ptsTypes="aaaaaaa">
                                      <p:cBhvr>
                                        <p:cTn id="88" dur="2000" fill="hold"/>
                                        <p:tgtEl>
                                          <p:spTgt spid="15"/>
                                        </p:tgtEl>
                                        <p:attrNameLst>
                                          <p:attrName>ppt_x</p:attrName>
                                          <p:attrName>ppt_y</p:attrName>
                                        </p:attrNameLst>
                                      </p:cBhvr>
                                      <p:rCtr x="-6476" y="-3889"/>
                                    </p:animMotion>
                                  </p:childTnLst>
                                </p:cTn>
                              </p:par>
                              <p:par>
                                <p:cTn id="89" presetID="0" presetClass="path" presetSubtype="0" accel="50000" decel="50000" fill="hold" grpId="2" nodeType="withEffect">
                                  <p:stCondLst>
                                    <p:cond delay="0"/>
                                  </p:stCondLst>
                                  <p:childTnLst>
                                    <p:animMotion origin="layout" path="M 1.66667E-6 2.22222E-6 C -0.00399 -0.01019 -0.025 -0.03889 -0.02431 -0.06158 C -0.02361 -0.08426 -0.0191 -0.11875 0.00399 -0.13565 C 0.02708 -0.15255 0.07621 -0.15741 0.11389 -0.16343 C 0.15156 -0.16945 0.19618 -0.17222 0.22986 -0.17222 C 0.26354 -0.17222 0.29444 -0.16945 0.31562 -0.16412 C 0.3368 -0.1588 0.34982 -0.15486 0.35746 -0.14051 C 0.3651 -0.12616 0.36059 -0.09097 0.36146 -0.07801 " pathEditMode="relative" rAng="0" ptsTypes="aaaaaaaa">
                                      <p:cBhvr>
                                        <p:cTn id="90" dur="2000" fill="hold"/>
                                        <p:tgtEl>
                                          <p:spTgt spid="16"/>
                                        </p:tgtEl>
                                        <p:attrNameLst>
                                          <p:attrName>ppt_x</p:attrName>
                                          <p:attrName>ppt_y</p:attrName>
                                        </p:attrNameLst>
                                      </p:cBhvr>
                                      <p:rCtr x="16997" y="-8611"/>
                                    </p:animMotion>
                                  </p:childTnLst>
                                </p:cTn>
                              </p:par>
                              <p:par>
                                <p:cTn id="91" presetID="0" presetClass="path" presetSubtype="0" accel="50000" decel="50000" fill="hold" grpId="2" nodeType="withEffect">
                                  <p:stCondLst>
                                    <p:cond delay="0"/>
                                  </p:stCondLst>
                                  <p:childTnLst>
                                    <p:animMotion origin="layout" path="M -3.33333E-6 4.44444E-6 L 0.13455 0.02083 " pathEditMode="relative" rAng="0" ptsTypes="AA">
                                      <p:cBhvr>
                                        <p:cTn id="92" dur="2000" fill="hold"/>
                                        <p:tgtEl>
                                          <p:spTgt spid="7"/>
                                        </p:tgtEl>
                                        <p:attrNameLst>
                                          <p:attrName>ppt_x</p:attrName>
                                          <p:attrName>ppt_y</p:attrName>
                                        </p:attrNameLst>
                                      </p:cBhvr>
                                      <p:rCtr x="6719" y="1042"/>
                                    </p:animMotion>
                                  </p:childTnLst>
                                </p:cTn>
                              </p:par>
                              <p:par>
                                <p:cTn id="93" presetID="10" presetClass="exit" presetSubtype="0" fill="hold" grpId="1" nodeType="withEffect">
                                  <p:stCondLst>
                                    <p:cond delay="0"/>
                                  </p:stCondLst>
                                  <p:childTnLst>
                                    <p:animEffect transition="out" filter="fade">
                                      <p:cBhvr>
                                        <p:cTn id="94" dur="1500"/>
                                        <p:tgtEl>
                                          <p:spTgt spid="3074"/>
                                        </p:tgtEl>
                                      </p:cBhvr>
                                    </p:animEffect>
                                    <p:set>
                                      <p:cBhvr>
                                        <p:cTn id="95" dur="1" fill="hold">
                                          <p:stCondLst>
                                            <p:cond delay="1499"/>
                                          </p:stCondLst>
                                        </p:cTn>
                                        <p:tgtEl>
                                          <p:spTgt spid="3074"/>
                                        </p:tgtEl>
                                        <p:attrNameLst>
                                          <p:attrName>style.visibility</p:attrName>
                                        </p:attrNameLst>
                                      </p:cBhvr>
                                      <p:to>
                                        <p:strVal val="hidden"/>
                                      </p:to>
                                    </p:set>
                                  </p:childTnLst>
                                </p:cTn>
                              </p:par>
                            </p:childTnLst>
                          </p:cTn>
                        </p:par>
                        <p:par>
                          <p:cTn id="96" fill="hold">
                            <p:stCondLst>
                              <p:cond delay="3000"/>
                            </p:stCondLst>
                            <p:childTnLst>
                              <p:par>
                                <p:cTn id="97" presetID="10" presetClass="entr" presetSubtype="0" fill="hold" grpId="0"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200"/>
                                        <p:tgtEl>
                                          <p:spTgt spid="5"/>
                                        </p:tgtEl>
                                      </p:cBhvr>
                                    </p:animEffect>
                                  </p:childTnLst>
                                </p:cTn>
                              </p:par>
                              <p:par>
                                <p:cTn id="100" presetID="10" presetClass="exit" presetSubtype="0" fill="hold" grpId="1" nodeType="withEffect">
                                  <p:stCondLst>
                                    <p:cond delay="0"/>
                                  </p:stCondLst>
                                  <p:childTnLst>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9"/>
                                        </p:tgtEl>
                                      </p:cBhvr>
                                    </p:animEffect>
                                    <p:set>
                                      <p:cBhvr>
                                        <p:cTn id="105" dur="1" fill="hold">
                                          <p:stCondLst>
                                            <p:cond delay="499"/>
                                          </p:stCondLst>
                                        </p:cTn>
                                        <p:tgtEl>
                                          <p:spTgt spid="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0"/>
                                        </p:tgtEl>
                                      </p:cBhvr>
                                    </p:animEffect>
                                    <p:set>
                                      <p:cBhvr>
                                        <p:cTn id="108" dur="1" fill="hold">
                                          <p:stCondLst>
                                            <p:cond delay="499"/>
                                          </p:stCondLst>
                                        </p:cTn>
                                        <p:tgtEl>
                                          <p:spTgt spid="1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4"/>
                                        </p:tgtEl>
                                      </p:cBhvr>
                                    </p:animEffect>
                                    <p:set>
                                      <p:cBhvr>
                                        <p:cTn id="114" dur="1" fill="hold">
                                          <p:stCondLst>
                                            <p:cond delay="499"/>
                                          </p:stCondLst>
                                        </p:cTn>
                                        <p:tgtEl>
                                          <p:spTgt spid="1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7"/>
                                        </p:tgtEl>
                                      </p:cBhvr>
                                    </p:animEffect>
                                    <p:set>
                                      <p:cBhvr>
                                        <p:cTn id="129" dur="1" fill="hold">
                                          <p:stCondLst>
                                            <p:cond delay="499"/>
                                          </p:stCondLst>
                                        </p:cTn>
                                        <p:tgtEl>
                                          <p:spTgt spid="7"/>
                                        </p:tgtEl>
                                        <p:attrNameLst>
                                          <p:attrName>style.visibility</p:attrName>
                                        </p:attrNameLst>
                                      </p:cBhvr>
                                      <p:to>
                                        <p:strVal val="hidden"/>
                                      </p:to>
                                    </p:set>
                                  </p:childTnLst>
                                </p:cTn>
                              </p:par>
                            </p:childTnLst>
                          </p:cTn>
                        </p:par>
                        <p:par>
                          <p:cTn id="130" fill="hold">
                            <p:stCondLst>
                              <p:cond delay="3500"/>
                            </p:stCondLst>
                            <p:childTnLst>
                              <p:par>
                                <p:cTn id="131" presetID="0" presetClass="entr" presetSubtype="0" fill="hold" grpId="0" nodeType="afterEffect">
                                  <p:stCondLst>
                                    <p:cond delay="0"/>
                                  </p:stCondLst>
                                  <p:iterate type="lt">
                                    <p:tmPct val="10000"/>
                                  </p:iterate>
                                  <p:childTnLst>
                                    <p:set>
                                      <p:cBhvr>
                                        <p:cTn id="132" dur="1" fill="hold">
                                          <p:stCondLst>
                                            <p:cond delay="0"/>
                                          </p:stCondLst>
                                        </p:cTn>
                                        <p:tgtEl>
                                          <p:spTgt spid="29"/>
                                        </p:tgtEl>
                                        <p:attrNameLst>
                                          <p:attrName>style.visibility</p:attrName>
                                        </p:attrNameLst>
                                      </p:cBhvr>
                                      <p:to>
                                        <p:strVal val="visible"/>
                                      </p:to>
                                    </p:set>
                                    <p:animEffect transition="in" filter="dissolve">
                                      <p:cBhvr>
                                        <p:cTn id="133" dur="500">
                                          <p:stCondLst>
                                            <p:cond delay="0"/>
                                          </p:stCondLst>
                                        </p:cTn>
                                        <p:tgtEl>
                                          <p:spTgt spid="29"/>
                                        </p:tgtEl>
                                      </p:cBhvr>
                                    </p:animEffect>
                                    <p:anim to="" calcmode="lin" valueType="num">
                                      <p:cBhvr>
                                        <p:cTn id="134"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35"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par>
                          <p:cTn id="136" fill="hold">
                            <p:stCondLst>
                              <p:cond delay="4700"/>
                            </p:stCondLst>
                            <p:childTnLst>
                              <p:par>
                                <p:cTn id="137" presetID="26" presetClass="emph" presetSubtype="0" fill="hold" grpId="1" nodeType="afterEffect">
                                  <p:stCondLst>
                                    <p:cond delay="0"/>
                                  </p:stCondLst>
                                  <p:iterate type="lt">
                                    <p:tmPct val="0"/>
                                  </p:iterate>
                                  <p:childTnLst>
                                    <p:animEffect transition="out" filter="fade">
                                      <p:cBhvr>
                                        <p:cTn id="138" dur="500" tmFilter="0, 0; .2, .5; .8, .5; 1, 0"/>
                                        <p:tgtEl>
                                          <p:spTgt spid="29"/>
                                        </p:tgtEl>
                                      </p:cBhvr>
                                    </p:animEffect>
                                    <p:animScale>
                                      <p:cBhvr>
                                        <p:cTn id="139" dur="250" autoRev="1" fill="hold"/>
                                        <p:tgtEl>
                                          <p:spTgt spid="29"/>
                                        </p:tgtEl>
                                      </p:cBhvr>
                                      <p:by x="105000" y="105000"/>
                                    </p:animScale>
                                  </p:childTnLst>
                                </p:cTn>
                              </p:par>
                            </p:childTnLst>
                          </p:cTn>
                        </p:par>
                      </p:childTnLst>
                    </p:cTn>
                  </p:par>
                  <p:par>
                    <p:cTn id="140" fill="hold">
                      <p:stCondLst>
                        <p:cond delay="indefinite"/>
                      </p:stCondLst>
                      <p:childTnLst>
                        <p:par>
                          <p:cTn id="141" fill="hold">
                            <p:stCondLst>
                              <p:cond delay="0"/>
                            </p:stCondLst>
                            <p:childTnLst>
                              <p:par>
                                <p:cTn id="142" presetID="2" presetClass="entr" presetSubtype="6" fill="hold" nodeType="clickEffect">
                                  <p:stCondLst>
                                    <p:cond delay="0"/>
                                  </p:stCondLst>
                                  <p:childTnLst>
                                    <p:set>
                                      <p:cBhvr>
                                        <p:cTn id="143" dur="1" fill="hold">
                                          <p:stCondLst>
                                            <p:cond delay="0"/>
                                          </p:stCondLst>
                                        </p:cTn>
                                        <p:tgtEl>
                                          <p:spTgt spid="2"/>
                                        </p:tgtEl>
                                        <p:attrNameLst>
                                          <p:attrName>style.visibility</p:attrName>
                                        </p:attrNameLst>
                                      </p:cBhvr>
                                      <p:to>
                                        <p:strVal val="visible"/>
                                      </p:to>
                                    </p:set>
                                    <p:anim calcmode="lin" valueType="num">
                                      <p:cBhvr additive="base">
                                        <p:cTn id="144" dur="1000" fill="hold"/>
                                        <p:tgtEl>
                                          <p:spTgt spid="2"/>
                                        </p:tgtEl>
                                        <p:attrNameLst>
                                          <p:attrName>ppt_x</p:attrName>
                                        </p:attrNameLst>
                                      </p:cBhvr>
                                      <p:tavLst>
                                        <p:tav tm="0">
                                          <p:val>
                                            <p:strVal val="1+#ppt_w/2"/>
                                          </p:val>
                                        </p:tav>
                                        <p:tav tm="100000">
                                          <p:val>
                                            <p:strVal val="#ppt_x"/>
                                          </p:val>
                                        </p:tav>
                                      </p:tavLst>
                                    </p:anim>
                                    <p:anim calcmode="lin" valueType="num">
                                      <p:cBhvr additive="base">
                                        <p:cTn id="145" dur="1000" fill="hold"/>
                                        <p:tgtEl>
                                          <p:spTgt spid="2"/>
                                        </p:tgtEl>
                                        <p:attrNameLst>
                                          <p:attrName>ppt_y</p:attrName>
                                        </p:attrNameLst>
                                      </p:cBhvr>
                                      <p:tavLst>
                                        <p:tav tm="0">
                                          <p:val>
                                            <p:strVal val="1+#ppt_h/2"/>
                                          </p:val>
                                        </p:tav>
                                        <p:tav tm="100000">
                                          <p:val>
                                            <p:strVal val="#ppt_y"/>
                                          </p:val>
                                        </p:tav>
                                      </p:tavLst>
                                    </p:anim>
                                  </p:childTnLst>
                                </p:cTn>
                              </p:par>
                            </p:childTnLst>
                          </p:cTn>
                        </p:par>
                        <p:par>
                          <p:cTn id="146" fill="hold">
                            <p:stCondLst>
                              <p:cond delay="1000"/>
                            </p:stCondLst>
                            <p:childTnLst>
                              <p:par>
                                <p:cTn id="147" presetID="42" presetClass="entr" presetSubtype="0" fill="hold" grpId="0" nodeType="afterEffect">
                                  <p:stCondLst>
                                    <p:cond delay="0"/>
                                  </p:stCondLst>
                                  <p:childTnLst>
                                    <p:set>
                                      <p:cBhvr>
                                        <p:cTn id="148" dur="1" fill="hold">
                                          <p:stCondLst>
                                            <p:cond delay="0"/>
                                          </p:stCondLst>
                                        </p:cTn>
                                        <p:tgtEl>
                                          <p:spTgt spid="17"/>
                                        </p:tgtEl>
                                        <p:attrNameLst>
                                          <p:attrName>style.visibility</p:attrName>
                                        </p:attrNameLst>
                                      </p:cBhvr>
                                      <p:to>
                                        <p:strVal val="visible"/>
                                      </p:to>
                                    </p:set>
                                    <p:animEffect transition="in" filter="fade">
                                      <p:cBhvr>
                                        <p:cTn id="149" dur="1000"/>
                                        <p:tgtEl>
                                          <p:spTgt spid="17"/>
                                        </p:tgtEl>
                                      </p:cBhvr>
                                    </p:animEffect>
                                    <p:anim calcmode="lin" valueType="num">
                                      <p:cBhvr>
                                        <p:cTn id="150" dur="1000" fill="hold"/>
                                        <p:tgtEl>
                                          <p:spTgt spid="17"/>
                                        </p:tgtEl>
                                        <p:attrNameLst>
                                          <p:attrName>ppt_x</p:attrName>
                                        </p:attrNameLst>
                                      </p:cBhvr>
                                      <p:tavLst>
                                        <p:tav tm="0">
                                          <p:val>
                                            <p:strVal val="#ppt_x"/>
                                          </p:val>
                                        </p:tav>
                                        <p:tav tm="100000">
                                          <p:val>
                                            <p:strVal val="#ppt_x"/>
                                          </p:val>
                                        </p:tav>
                                      </p:tavLst>
                                    </p:anim>
                                    <p:anim calcmode="lin" valueType="num">
                                      <p:cBhvr>
                                        <p:cTn id="1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wipe(left)">
                                      <p:cBhvr>
                                        <p:cTn id="156" dur="500"/>
                                        <p:tgtEl>
                                          <p:spTgt spid="18"/>
                                        </p:tgtEl>
                                      </p:cBhvr>
                                    </p:animEffect>
                                  </p:childTnLst>
                                </p:cTn>
                              </p:par>
                              <p:par>
                                <p:cTn id="157" presetID="18" presetClass="emph" presetSubtype="0" fill="hold" grpId="1" nodeType="withEffect">
                                  <p:stCondLst>
                                    <p:cond delay="0"/>
                                  </p:stCondLst>
                                  <p:childTnLst>
                                    <p:set>
                                      <p:cBhvr override="childStyle">
                                        <p:cTn id="158" dur="500" fill="hold"/>
                                        <p:tgtEl>
                                          <p:spTgt spid="18"/>
                                        </p:tgtEl>
                                        <p:attrNameLst>
                                          <p:attrName>style.textDecorationUnderline</p:attrName>
                                        </p:attrNameLst>
                                      </p:cBhvr>
                                      <p:to>
                                        <p:strVal val="true"/>
                                      </p:to>
                                    </p:set>
                                  </p:childTnLst>
                                </p:cTn>
                              </p:par>
                              <p:par>
                                <p:cTn id="159" presetID="22" presetClass="entr" presetSubtype="8" fill="hold" grpId="0" nodeType="withEffect">
                                  <p:stCondLst>
                                    <p:cond delay="0"/>
                                  </p:stCondLst>
                                  <p:childTnLst>
                                    <p:set>
                                      <p:cBhvr>
                                        <p:cTn id="160" dur="1" fill="hold">
                                          <p:stCondLst>
                                            <p:cond delay="0"/>
                                          </p:stCondLst>
                                        </p:cTn>
                                        <p:tgtEl>
                                          <p:spTgt spid="33"/>
                                        </p:tgtEl>
                                        <p:attrNameLst>
                                          <p:attrName>style.visibility</p:attrName>
                                        </p:attrNameLst>
                                      </p:cBhvr>
                                      <p:to>
                                        <p:strVal val="visible"/>
                                      </p:to>
                                    </p:set>
                                    <p:animEffect transition="in" filter="wipe(left)">
                                      <p:cBhvr>
                                        <p:cTn id="161" dur="500"/>
                                        <p:tgtEl>
                                          <p:spTgt spid="33"/>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childTnLst>
                                    <p:set>
                                      <p:cBhvr>
                                        <p:cTn id="165" dur="1" fill="hold">
                                          <p:stCondLst>
                                            <p:cond delay="0"/>
                                          </p:stCondLst>
                                        </p:cTn>
                                        <p:tgtEl>
                                          <p:spTgt spid="19"/>
                                        </p:tgtEl>
                                        <p:attrNameLst>
                                          <p:attrName>style.visibility</p:attrName>
                                        </p:attrNameLst>
                                      </p:cBhvr>
                                      <p:to>
                                        <p:strVal val="visible"/>
                                      </p:to>
                                    </p:set>
                                    <p:animEffect transition="in" filter="wipe(left)">
                                      <p:cBhvr>
                                        <p:cTn id="166" dur="500"/>
                                        <p:tgtEl>
                                          <p:spTgt spid="19"/>
                                        </p:tgtEl>
                                      </p:cBhvr>
                                    </p:animEffect>
                                  </p:childTnLst>
                                </p:cTn>
                              </p:par>
                              <p:par>
                                <p:cTn id="167" presetID="18" presetClass="emph" presetSubtype="0" fill="hold" grpId="1" nodeType="withEffect">
                                  <p:stCondLst>
                                    <p:cond delay="0"/>
                                  </p:stCondLst>
                                  <p:childTnLst>
                                    <p:set>
                                      <p:cBhvr override="childStyle">
                                        <p:cTn id="168" dur="500" fill="hold"/>
                                        <p:tgtEl>
                                          <p:spTgt spid="19"/>
                                        </p:tgtEl>
                                        <p:attrNameLst>
                                          <p:attrName>style.textDecorationUnderline</p:attrName>
                                        </p:attrNameLst>
                                      </p:cBhvr>
                                      <p:to>
                                        <p:strVal val="true"/>
                                      </p:to>
                                    </p:set>
                                  </p:childTnLst>
                                </p:cTn>
                              </p:par>
                              <p:par>
                                <p:cTn id="169" presetID="22" presetClass="entr" presetSubtype="8" fill="hold" grpId="0" nodeType="with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left)">
                                      <p:cBhvr>
                                        <p:cTn id="171" dur="500"/>
                                        <p:tgtEl>
                                          <p:spTgt spid="34"/>
                                        </p:tgtEl>
                                      </p:cBhvr>
                                    </p:animEffec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35"/>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36"/>
                                        </p:tgtEl>
                                        <p:attrNameLst>
                                          <p:attrName>style.visibility</p:attrName>
                                        </p:attrNameLst>
                                      </p:cBhvr>
                                      <p:to>
                                        <p:strVal val="visible"/>
                                      </p:to>
                                    </p:set>
                                  </p:childTnLst>
                                </p:cTn>
                              </p:par>
                              <p:par>
                                <p:cTn id="178" presetID="15" presetClass="exit" presetSubtype="0" fill="hold" grpId="1" nodeType="withEffect">
                                  <p:stCondLst>
                                    <p:cond delay="0"/>
                                  </p:stCondLst>
                                  <p:childTnLst>
                                    <p:anim calcmode="lin" valueType="num">
                                      <p:cBhvr>
                                        <p:cTn id="179" dur="1250"/>
                                        <p:tgtEl>
                                          <p:spTgt spid="35"/>
                                        </p:tgtEl>
                                        <p:attrNameLst>
                                          <p:attrName>ppt_w</p:attrName>
                                        </p:attrNameLst>
                                      </p:cBhvr>
                                      <p:tavLst>
                                        <p:tav tm="0">
                                          <p:val>
                                            <p:strVal val="ppt_w"/>
                                          </p:val>
                                        </p:tav>
                                        <p:tav tm="100000">
                                          <p:val>
                                            <p:fltVal val="0"/>
                                          </p:val>
                                        </p:tav>
                                      </p:tavLst>
                                    </p:anim>
                                    <p:anim calcmode="lin" valueType="num">
                                      <p:cBhvr>
                                        <p:cTn id="180" dur="1250"/>
                                        <p:tgtEl>
                                          <p:spTgt spid="35"/>
                                        </p:tgtEl>
                                        <p:attrNameLst>
                                          <p:attrName>ppt_h</p:attrName>
                                        </p:attrNameLst>
                                      </p:cBhvr>
                                      <p:tavLst>
                                        <p:tav tm="0">
                                          <p:val>
                                            <p:strVal val="ppt_h"/>
                                          </p:val>
                                        </p:tav>
                                        <p:tav tm="100000">
                                          <p:val>
                                            <p:fltVal val="0"/>
                                          </p:val>
                                        </p:tav>
                                      </p:tavLst>
                                    </p:anim>
                                    <p:anim calcmode="lin" valueType="num">
                                      <p:cBhvr>
                                        <p:cTn id="181" dur="1250"/>
                                        <p:tgtEl>
                                          <p:spTgt spid="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82" dur="1250"/>
                                        <p:tgtEl>
                                          <p:spTgt spid="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3" dur="1" fill="hold">
                                          <p:stCondLst>
                                            <p:cond delay="1249"/>
                                          </p:stCondLst>
                                        </p:cTn>
                                        <p:tgtEl>
                                          <p:spTgt spid="35"/>
                                        </p:tgtEl>
                                        <p:attrNameLst>
                                          <p:attrName>style.visibility</p:attrName>
                                        </p:attrNameLst>
                                      </p:cBhvr>
                                      <p:to>
                                        <p:strVal val="hidden"/>
                                      </p:to>
                                    </p:set>
                                  </p:childTnLst>
                                </p:cTn>
                              </p:par>
                              <p:par>
                                <p:cTn id="184" presetID="15" presetClass="exit" presetSubtype="0" fill="hold" grpId="1" nodeType="withEffect">
                                  <p:stCondLst>
                                    <p:cond delay="0"/>
                                  </p:stCondLst>
                                  <p:childTnLst>
                                    <p:anim calcmode="lin" valueType="num">
                                      <p:cBhvr>
                                        <p:cTn id="185" dur="1250"/>
                                        <p:tgtEl>
                                          <p:spTgt spid="36"/>
                                        </p:tgtEl>
                                        <p:attrNameLst>
                                          <p:attrName>ppt_w</p:attrName>
                                        </p:attrNameLst>
                                      </p:cBhvr>
                                      <p:tavLst>
                                        <p:tav tm="0">
                                          <p:val>
                                            <p:strVal val="ppt_w"/>
                                          </p:val>
                                        </p:tav>
                                        <p:tav tm="100000">
                                          <p:val>
                                            <p:fltVal val="0"/>
                                          </p:val>
                                        </p:tav>
                                      </p:tavLst>
                                    </p:anim>
                                    <p:anim calcmode="lin" valueType="num">
                                      <p:cBhvr>
                                        <p:cTn id="186" dur="1250"/>
                                        <p:tgtEl>
                                          <p:spTgt spid="36"/>
                                        </p:tgtEl>
                                        <p:attrNameLst>
                                          <p:attrName>ppt_h</p:attrName>
                                        </p:attrNameLst>
                                      </p:cBhvr>
                                      <p:tavLst>
                                        <p:tav tm="0">
                                          <p:val>
                                            <p:strVal val="ppt_h"/>
                                          </p:val>
                                        </p:tav>
                                        <p:tav tm="100000">
                                          <p:val>
                                            <p:fltVal val="0"/>
                                          </p:val>
                                        </p:tav>
                                      </p:tavLst>
                                    </p:anim>
                                    <p:anim calcmode="lin" valueType="num">
                                      <p:cBhvr>
                                        <p:cTn id="187" dur="1250"/>
                                        <p:tgtEl>
                                          <p:spTgt spid="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88" dur="1250"/>
                                        <p:tgtEl>
                                          <p:spTgt spid="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9" dur="1" fill="hold">
                                          <p:stCondLst>
                                            <p:cond delay="1249"/>
                                          </p:stCondLst>
                                        </p:cTn>
                                        <p:tgtEl>
                                          <p:spTgt spid="36"/>
                                        </p:tgtEl>
                                        <p:attrNameLst>
                                          <p:attrName>style.visibility</p:attrName>
                                        </p:attrNameLst>
                                      </p:cBhvr>
                                      <p:to>
                                        <p:strVal val="hidden"/>
                                      </p:to>
                                    </p:set>
                                  </p:childTnLst>
                                </p:cTn>
                              </p:par>
                              <p:par>
                                <p:cTn id="190" presetID="1" presetClass="exit" presetSubtype="0" fill="hold" grpId="1" nodeType="withEffect">
                                  <p:stCondLst>
                                    <p:cond delay="0"/>
                                  </p:stCondLst>
                                  <p:childTnLst>
                                    <p:set>
                                      <p:cBhvr>
                                        <p:cTn id="191" dur="1" fill="hold">
                                          <p:stCondLst>
                                            <p:cond delay="0"/>
                                          </p:stCondLst>
                                        </p:cTn>
                                        <p:tgtEl>
                                          <p:spTgt spid="17"/>
                                        </p:tgtEl>
                                        <p:attrNameLst>
                                          <p:attrName>style.visibility</p:attrName>
                                        </p:attrNameLst>
                                      </p:cBhvr>
                                      <p:to>
                                        <p:strVal val="hidden"/>
                                      </p:to>
                                    </p:set>
                                  </p:childTnLst>
                                </p:cTn>
                              </p:par>
                              <p:par>
                                <p:cTn id="192" presetID="1" presetClass="exit" presetSubtype="0" fill="hold" grpId="1" nodeType="withEffect">
                                  <p:stCondLst>
                                    <p:cond delay="0"/>
                                  </p:stCondLst>
                                  <p:childTnLst>
                                    <p:set>
                                      <p:cBhvr>
                                        <p:cTn id="193" dur="1" fill="hold">
                                          <p:stCondLst>
                                            <p:cond delay="0"/>
                                          </p:stCondLst>
                                        </p:cTn>
                                        <p:tgtEl>
                                          <p:spTgt spid="33"/>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18"/>
                                        </p:tgtEl>
                                        <p:attrNameLst>
                                          <p:attrName>style.visibility</p:attrName>
                                        </p:attrNameLst>
                                      </p:cBhvr>
                                      <p:to>
                                        <p:strVal val="hidden"/>
                                      </p:to>
                                    </p:set>
                                  </p:childTnLst>
                                </p:cTn>
                              </p:par>
                              <p:par>
                                <p:cTn id="196" presetID="1" presetClass="exit" presetSubtype="0" fill="hold" grpId="1" nodeType="withEffect">
                                  <p:stCondLst>
                                    <p:cond delay="0"/>
                                  </p:stCondLst>
                                  <p:childTnLst>
                                    <p:set>
                                      <p:cBhvr>
                                        <p:cTn id="197" dur="1" fill="hold">
                                          <p:stCondLst>
                                            <p:cond delay="0"/>
                                          </p:stCondLst>
                                        </p:cTn>
                                        <p:tgtEl>
                                          <p:spTgt spid="34"/>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19"/>
                                        </p:tgtEl>
                                        <p:attrNameLst>
                                          <p:attrName>style.visibility</p:attrName>
                                        </p:attrNameLst>
                                      </p:cBhvr>
                                      <p:to>
                                        <p:strVal val="hidden"/>
                                      </p:to>
                                    </p:set>
                                  </p:childTnLst>
                                </p:cTn>
                              </p:par>
                              <p:par>
                                <p:cTn id="200" presetID="42" presetClass="entr" presetSubtype="0" fill="hold" grpId="0" nodeType="withEffect">
                                  <p:stCondLst>
                                    <p:cond delay="1000"/>
                                  </p:stCondLst>
                                  <p:childTnLst>
                                    <p:set>
                                      <p:cBhvr>
                                        <p:cTn id="201" dur="1" fill="hold">
                                          <p:stCondLst>
                                            <p:cond delay="0"/>
                                          </p:stCondLst>
                                        </p:cTn>
                                        <p:tgtEl>
                                          <p:spTgt spid="22"/>
                                        </p:tgtEl>
                                        <p:attrNameLst>
                                          <p:attrName>style.visibility</p:attrName>
                                        </p:attrNameLst>
                                      </p:cBhvr>
                                      <p:to>
                                        <p:strVal val="visible"/>
                                      </p:to>
                                    </p:set>
                                    <p:animEffect transition="in" filter="fade">
                                      <p:cBhvr>
                                        <p:cTn id="202" dur="1000"/>
                                        <p:tgtEl>
                                          <p:spTgt spid="22"/>
                                        </p:tgtEl>
                                      </p:cBhvr>
                                    </p:animEffect>
                                    <p:anim calcmode="lin" valueType="num">
                                      <p:cBhvr>
                                        <p:cTn id="203" dur="1000" fill="hold"/>
                                        <p:tgtEl>
                                          <p:spTgt spid="22"/>
                                        </p:tgtEl>
                                        <p:attrNameLst>
                                          <p:attrName>ppt_x</p:attrName>
                                        </p:attrNameLst>
                                      </p:cBhvr>
                                      <p:tavLst>
                                        <p:tav tm="0">
                                          <p:val>
                                            <p:strVal val="#ppt_x"/>
                                          </p:val>
                                        </p:tav>
                                        <p:tav tm="100000">
                                          <p:val>
                                            <p:strVal val="#ppt_x"/>
                                          </p:val>
                                        </p:tav>
                                      </p:tavLst>
                                    </p:anim>
                                    <p:anim calcmode="lin" valueType="num">
                                      <p:cBhvr>
                                        <p:cTn id="2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24"/>
                                        </p:tgtEl>
                                        <p:attrNameLst>
                                          <p:attrName>style.visibility</p:attrName>
                                        </p:attrNameLst>
                                      </p:cBhvr>
                                      <p:to>
                                        <p:strVal val="visible"/>
                                      </p:to>
                                    </p:set>
                                    <p:animEffect transition="in" filter="fade">
                                      <p:cBhvr>
                                        <p:cTn id="209" dur="250"/>
                                        <p:tgtEl>
                                          <p:spTgt spid="24"/>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25"/>
                                        </p:tgtEl>
                                        <p:attrNameLst>
                                          <p:attrName>style.visibility</p:attrName>
                                        </p:attrNameLst>
                                      </p:cBhvr>
                                      <p:to>
                                        <p:strVal val="visible"/>
                                      </p:to>
                                    </p:set>
                                    <p:animEffect transition="in" filter="fade">
                                      <p:cBhvr>
                                        <p:cTn id="212" dur="250"/>
                                        <p:tgtEl>
                                          <p:spTgt spid="25"/>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6"/>
                                        </p:tgtEl>
                                        <p:attrNameLst>
                                          <p:attrName>style.visibility</p:attrName>
                                        </p:attrNameLst>
                                      </p:cBhvr>
                                      <p:to>
                                        <p:strVal val="visible"/>
                                      </p:to>
                                    </p:set>
                                    <p:animEffect transition="in" filter="fade">
                                      <p:cBhvr>
                                        <p:cTn id="215" dur="250"/>
                                        <p:tgtEl>
                                          <p:spTgt spid="26"/>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27"/>
                                        </p:tgtEl>
                                        <p:attrNameLst>
                                          <p:attrName>style.visibility</p:attrName>
                                        </p:attrNameLst>
                                      </p:cBhvr>
                                      <p:to>
                                        <p:strVal val="visible"/>
                                      </p:to>
                                    </p:set>
                                    <p:animEffect transition="in" filter="fade">
                                      <p:cBhvr>
                                        <p:cTn id="218" dur="250"/>
                                        <p:tgtEl>
                                          <p:spTgt spid="27"/>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28"/>
                                        </p:tgtEl>
                                        <p:attrNameLst>
                                          <p:attrName>style.visibility</p:attrName>
                                        </p:attrNameLst>
                                      </p:cBhvr>
                                      <p:to>
                                        <p:strVal val="visible"/>
                                      </p:to>
                                    </p:set>
                                    <p:animEffect transition="in" filter="fade">
                                      <p:cBhvr>
                                        <p:cTn id="221" dur="250"/>
                                        <p:tgtEl>
                                          <p:spTgt spid="28"/>
                                        </p:tgtEl>
                                      </p:cBhvr>
                                    </p:animEffect>
                                  </p:childTnLst>
                                </p:cTn>
                              </p:par>
                              <p:par>
                                <p:cTn id="222" presetID="0" presetClass="path" presetSubtype="0" accel="50000" decel="50000" fill="hold" grpId="2" nodeType="withEffect">
                                  <p:stCondLst>
                                    <p:cond delay="0"/>
                                  </p:stCondLst>
                                  <p:childTnLst>
                                    <p:animMotion origin="layout" path="M 4.16667E-6 3.33333E-6 C -0.03021 -0.00139 -0.06025 -0.00278 -0.08455 0.00231 C -0.10886 0.00717 -0.12622 0.01782 -0.14584 0.02893 C -0.16528 0.04004 -0.18681 0.05324 -0.20191 0.06921 C -0.21719 0.08495 -0.229 0.10532 -0.23733 0.12453 C -0.24566 0.14352 -0.24844 0.17129 -0.25122 0.18379 " pathEditMode="relative" rAng="0" ptsTypes="AAAAAA">
                                      <p:cBhvr>
                                        <p:cTn id="223" dur="2000" fill="hold"/>
                                        <p:tgtEl>
                                          <p:spTgt spid="25"/>
                                        </p:tgtEl>
                                        <p:attrNameLst>
                                          <p:attrName>ppt_x</p:attrName>
                                          <p:attrName>ppt_y</p:attrName>
                                        </p:attrNameLst>
                                      </p:cBhvr>
                                      <p:rCtr x="-12569" y="9120"/>
                                    </p:animMotion>
                                  </p:childTnLst>
                                </p:cTn>
                              </p:par>
                              <p:par>
                                <p:cTn id="224" presetID="0" presetClass="path" presetSubtype="0" accel="50000" decel="50000" fill="hold" grpId="2" nodeType="withEffect">
                                  <p:stCondLst>
                                    <p:cond delay="0"/>
                                  </p:stCondLst>
                                  <p:childTnLst>
                                    <p:animMotion origin="layout" path="M -2.5E-6 2.96296E-6 C 0.00886 -0.0051 0.00955 -0.02223 0.05313 -0.03056 C 0.0967 -0.03889 0.19375 -0.04607 0.26181 -0.05 C 0.32969 -0.05394 0.41632 -0.05162 0.46129 -0.0544 C 0.50608 -0.05695 0.51597 -0.05741 0.53091 -0.06667 C 0.54584 -0.07593 0.54722 -0.1007 0.55157 -0.10949 " pathEditMode="relative" rAng="0" ptsTypes="AAAAAA">
                                      <p:cBhvr>
                                        <p:cTn id="225" dur="2000" fill="hold"/>
                                        <p:tgtEl>
                                          <p:spTgt spid="28"/>
                                        </p:tgtEl>
                                        <p:attrNameLst>
                                          <p:attrName>ppt_x</p:attrName>
                                          <p:attrName>ppt_y</p:attrName>
                                        </p:attrNameLst>
                                      </p:cBhvr>
                                      <p:rCtr x="27569" y="-5486"/>
                                    </p:animMotion>
                                  </p:childTnLst>
                                </p:cTn>
                              </p:par>
                              <p:par>
                                <p:cTn id="226" presetID="0" presetClass="path" presetSubtype="0" accel="50000" decel="50000" fill="hold" grpId="1" nodeType="withEffect">
                                  <p:stCondLst>
                                    <p:cond delay="0"/>
                                  </p:stCondLst>
                                  <p:childTnLst>
                                    <p:animMotion origin="layout" path="M -4.16667E-6 4.44444E-6 C -0.021 4.44444E-6 -0.04184 4.44444E-6 -0.06736 0.00162 C -0.09288 0.00324 -0.12413 0.00486 -0.15347 0.01018 C -0.18281 0.0155 -0.21545 0.02407 -0.2434 0.03425 C -0.27135 0.04421 -0.30069 0.05648 -0.3217 0.07129 C -0.3427 0.08611 -0.35763 0.10393 -0.36979 0.12268 C -0.38194 0.14143 -0.38941 0.17152 -0.39461 0.18425 " pathEditMode="relative" rAng="0" ptsTypes="AAAAAAA">
                                      <p:cBhvr>
                                        <p:cTn id="227" dur="2000" fill="hold"/>
                                        <p:tgtEl>
                                          <p:spTgt spid="24"/>
                                        </p:tgtEl>
                                        <p:attrNameLst>
                                          <p:attrName>ppt_x</p:attrName>
                                          <p:attrName>ppt_y</p:attrName>
                                        </p:attrNameLst>
                                      </p:cBhvr>
                                      <p:rCtr x="-19740" y="9213"/>
                                    </p:animMotion>
                                  </p:childTnLst>
                                </p:cTn>
                              </p:par>
                              <p:par>
                                <p:cTn id="228" presetID="0" presetClass="path" presetSubtype="0" accel="50000" decel="50000" fill="hold" grpId="1" nodeType="withEffect">
                                  <p:stCondLst>
                                    <p:cond delay="0"/>
                                  </p:stCondLst>
                                  <p:childTnLst>
                                    <p:animMotion origin="layout" path="M 5.55556E-7 -3.7037E-7 C -0.01094 -0.00324 -0.02517 -0.01759 -0.06458 -0.01944 C -0.10382 -0.0213 -0.19983 -0.01343 -0.23576 -0.01181 " pathEditMode="relative" rAng="0" ptsTypes="AAA">
                                      <p:cBhvr>
                                        <p:cTn id="229" dur="2000" fill="hold"/>
                                        <p:tgtEl>
                                          <p:spTgt spid="27"/>
                                        </p:tgtEl>
                                        <p:attrNameLst>
                                          <p:attrName>ppt_x</p:attrName>
                                          <p:attrName>ppt_y</p:attrName>
                                        </p:attrNameLst>
                                      </p:cBhvr>
                                      <p:rCtr x="-11788" y="-995"/>
                                    </p:animMotion>
                                  </p:childTnLst>
                                </p:cTn>
                              </p:par>
                              <p:par>
                                <p:cTn id="230" presetID="0" presetClass="path" presetSubtype="0" accel="50000" decel="50000" fill="hold" grpId="1" nodeType="withEffect">
                                  <p:stCondLst>
                                    <p:cond delay="0"/>
                                  </p:stCondLst>
                                  <p:childTnLst>
                                    <p:animMotion origin="layout" path="M -5.55556E-7 -0.00046 C 0.0007 0.00602 0.00122 0.02616 0.00382 0.03912 C 0.00642 0.05185 0.00833 0.06667 0.01545 0.07593 C 0.02274 0.08519 0.03455 0.09259 0.04722 0.09445 C 0.0599 0.09653 0.07986 0.09329 0.09132 0.08681 C 0.1026 0.08033 0.11094 0.07176 0.11615 0.05556 C 0.12135 0.03935 0.12101 0.0169 0.12257 -0.01041 C 0.12413 -0.03773 0.12517 -0.08889 0.12604 -0.10949 " pathEditMode="relative" rAng="0" ptsTypes="AAAAAAAA">
                                      <p:cBhvr>
                                        <p:cTn id="231" dur="2000" fill="hold"/>
                                        <p:tgtEl>
                                          <p:spTgt spid="26"/>
                                        </p:tgtEl>
                                        <p:attrNameLst>
                                          <p:attrName>ppt_x</p:attrName>
                                          <p:attrName>ppt_y</p:attrName>
                                        </p:attrNameLst>
                                      </p:cBhvr>
                                      <p:rCtr x="6302" y="-671"/>
                                    </p:animMotion>
                                  </p:childTnLst>
                                </p:cTn>
                              </p:par>
                              <p:par>
                                <p:cTn id="232" presetID="10" presetClass="exit" presetSubtype="0" fill="hold" grpId="1" nodeType="withEffect">
                                  <p:stCondLst>
                                    <p:cond delay="0"/>
                                  </p:stCondLst>
                                  <p:childTnLst>
                                    <p:animEffect transition="out" filter="fade">
                                      <p:cBhvr>
                                        <p:cTn id="233" dur="1000"/>
                                        <p:tgtEl>
                                          <p:spTgt spid="22"/>
                                        </p:tgtEl>
                                      </p:cBhvr>
                                    </p:animEffect>
                                    <p:set>
                                      <p:cBhvr>
                                        <p:cTn id="234" dur="1" fill="hold">
                                          <p:stCondLst>
                                            <p:cond delay="999"/>
                                          </p:stCondLst>
                                        </p:cTn>
                                        <p:tgtEl>
                                          <p:spTgt spid="22"/>
                                        </p:tgtEl>
                                        <p:attrNameLst>
                                          <p:attrName>style.visibility</p:attrName>
                                        </p:attrNameLst>
                                      </p:cBhvr>
                                      <p:to>
                                        <p:strVal val="hidden"/>
                                      </p:to>
                                    </p:set>
                                  </p:childTnLst>
                                </p:cTn>
                              </p:par>
                            </p:childTnLst>
                          </p:cTn>
                        </p:par>
                        <p:par>
                          <p:cTn id="235" fill="hold">
                            <p:stCondLst>
                              <p:cond delay="2000"/>
                            </p:stCondLst>
                            <p:childTnLst>
                              <p:par>
                                <p:cTn id="236" presetID="10" presetClass="entr" presetSubtype="0" fill="hold" grpId="0" nodeType="afterEffect">
                                  <p:stCondLst>
                                    <p:cond delay="0"/>
                                  </p:stCondLst>
                                  <p:childTnLst>
                                    <p:set>
                                      <p:cBhvr>
                                        <p:cTn id="237" dur="1" fill="hold">
                                          <p:stCondLst>
                                            <p:cond delay="0"/>
                                          </p:stCondLst>
                                        </p:cTn>
                                        <p:tgtEl>
                                          <p:spTgt spid="23"/>
                                        </p:tgtEl>
                                        <p:attrNameLst>
                                          <p:attrName>style.visibility</p:attrName>
                                        </p:attrNameLst>
                                      </p:cBhvr>
                                      <p:to>
                                        <p:strVal val="visible"/>
                                      </p:to>
                                    </p:set>
                                    <p:animEffect transition="in" filter="fade">
                                      <p:cBhvr>
                                        <p:cTn id="238" dur="250"/>
                                        <p:tgtEl>
                                          <p:spTgt spid="23"/>
                                        </p:tgtEl>
                                      </p:cBhvr>
                                    </p:animEffect>
                                  </p:childTnLst>
                                </p:cTn>
                              </p:par>
                              <p:par>
                                <p:cTn id="239" presetID="10" presetClass="exit" presetSubtype="0" fill="hold" grpId="2" nodeType="withEffect">
                                  <p:stCondLst>
                                    <p:cond delay="0"/>
                                  </p:stCondLst>
                                  <p:childTnLst>
                                    <p:animEffect transition="out" filter="fade">
                                      <p:cBhvr>
                                        <p:cTn id="240" dur="500"/>
                                        <p:tgtEl>
                                          <p:spTgt spid="24"/>
                                        </p:tgtEl>
                                      </p:cBhvr>
                                    </p:animEffect>
                                    <p:set>
                                      <p:cBhvr>
                                        <p:cTn id="241" dur="1" fill="hold">
                                          <p:stCondLst>
                                            <p:cond delay="499"/>
                                          </p:stCondLst>
                                        </p:cTn>
                                        <p:tgtEl>
                                          <p:spTgt spid="24"/>
                                        </p:tgtEl>
                                        <p:attrNameLst>
                                          <p:attrName>style.visibility</p:attrName>
                                        </p:attrNameLst>
                                      </p:cBhvr>
                                      <p:to>
                                        <p:strVal val="hidden"/>
                                      </p:to>
                                    </p:set>
                                  </p:childTnLst>
                                </p:cTn>
                              </p:par>
                              <p:par>
                                <p:cTn id="242" presetID="10" presetClass="exit" presetSubtype="0" fill="hold" grpId="3" nodeType="withEffect">
                                  <p:stCondLst>
                                    <p:cond delay="0"/>
                                  </p:stCondLst>
                                  <p:childTnLst>
                                    <p:animEffect transition="out" filter="fade">
                                      <p:cBhvr>
                                        <p:cTn id="243" dur="500"/>
                                        <p:tgtEl>
                                          <p:spTgt spid="25"/>
                                        </p:tgtEl>
                                      </p:cBhvr>
                                    </p:animEffect>
                                    <p:set>
                                      <p:cBhvr>
                                        <p:cTn id="244" dur="1" fill="hold">
                                          <p:stCondLst>
                                            <p:cond delay="499"/>
                                          </p:stCondLst>
                                        </p:cTn>
                                        <p:tgtEl>
                                          <p:spTgt spid="25"/>
                                        </p:tgtEl>
                                        <p:attrNameLst>
                                          <p:attrName>style.visibility</p:attrName>
                                        </p:attrNameLst>
                                      </p:cBhvr>
                                      <p:to>
                                        <p:strVal val="hidden"/>
                                      </p:to>
                                    </p:set>
                                  </p:childTnLst>
                                </p:cTn>
                              </p:par>
                              <p:par>
                                <p:cTn id="245" presetID="10" presetClass="exit" presetSubtype="0" fill="hold" grpId="2" nodeType="withEffect">
                                  <p:stCondLst>
                                    <p:cond delay="0"/>
                                  </p:stCondLst>
                                  <p:childTnLst>
                                    <p:animEffect transition="out" filter="fade">
                                      <p:cBhvr>
                                        <p:cTn id="246" dur="500"/>
                                        <p:tgtEl>
                                          <p:spTgt spid="26"/>
                                        </p:tgtEl>
                                      </p:cBhvr>
                                    </p:animEffect>
                                    <p:set>
                                      <p:cBhvr>
                                        <p:cTn id="247" dur="1" fill="hold">
                                          <p:stCondLst>
                                            <p:cond delay="499"/>
                                          </p:stCondLst>
                                        </p:cTn>
                                        <p:tgtEl>
                                          <p:spTgt spid="26"/>
                                        </p:tgtEl>
                                        <p:attrNameLst>
                                          <p:attrName>style.visibility</p:attrName>
                                        </p:attrNameLst>
                                      </p:cBhvr>
                                      <p:to>
                                        <p:strVal val="hidden"/>
                                      </p:to>
                                    </p:set>
                                  </p:childTnLst>
                                </p:cTn>
                              </p:par>
                              <p:par>
                                <p:cTn id="248" presetID="10" presetClass="exit" presetSubtype="0" fill="hold" grpId="2" nodeType="withEffect">
                                  <p:stCondLst>
                                    <p:cond delay="0"/>
                                  </p:stCondLst>
                                  <p:childTnLst>
                                    <p:animEffect transition="out" filter="fade">
                                      <p:cBhvr>
                                        <p:cTn id="249" dur="500"/>
                                        <p:tgtEl>
                                          <p:spTgt spid="27"/>
                                        </p:tgtEl>
                                      </p:cBhvr>
                                    </p:animEffect>
                                    <p:set>
                                      <p:cBhvr>
                                        <p:cTn id="250" dur="1" fill="hold">
                                          <p:stCondLst>
                                            <p:cond delay="499"/>
                                          </p:stCondLst>
                                        </p:cTn>
                                        <p:tgtEl>
                                          <p:spTgt spid="27"/>
                                        </p:tgtEl>
                                        <p:attrNameLst>
                                          <p:attrName>style.visibility</p:attrName>
                                        </p:attrNameLst>
                                      </p:cBhvr>
                                      <p:to>
                                        <p:strVal val="hidden"/>
                                      </p:to>
                                    </p:set>
                                  </p:childTnLst>
                                </p:cTn>
                              </p:par>
                              <p:par>
                                <p:cTn id="251" presetID="10" presetClass="exit" presetSubtype="0" fill="hold" grpId="3" nodeType="withEffect">
                                  <p:stCondLst>
                                    <p:cond delay="0"/>
                                  </p:stCondLst>
                                  <p:childTnLst>
                                    <p:animEffect transition="out" filter="fade">
                                      <p:cBhvr>
                                        <p:cTn id="252" dur="500"/>
                                        <p:tgtEl>
                                          <p:spTgt spid="28"/>
                                        </p:tgtEl>
                                      </p:cBhvr>
                                    </p:animEffect>
                                    <p:set>
                                      <p:cBhvr>
                                        <p:cTn id="253" dur="1" fill="hold">
                                          <p:stCondLst>
                                            <p:cond delay="499"/>
                                          </p:stCondLst>
                                        </p:cTn>
                                        <p:tgtEl>
                                          <p:spTgt spid="28"/>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50" presetClass="exit" presetSubtype="0" accel="100000" fill="hold" grpId="1" nodeType="clickEffect">
                                  <p:stCondLst>
                                    <p:cond delay="250"/>
                                  </p:stCondLst>
                                  <p:childTnLst>
                                    <p:anim calcmode="lin" valueType="num">
                                      <p:cBhvr>
                                        <p:cTn id="257" dur="1000"/>
                                        <p:tgtEl>
                                          <p:spTgt spid="23"/>
                                        </p:tgtEl>
                                        <p:attrNameLst>
                                          <p:attrName>ppt_w</p:attrName>
                                        </p:attrNameLst>
                                      </p:cBhvr>
                                      <p:tavLst>
                                        <p:tav tm="0">
                                          <p:val>
                                            <p:strVal val="ppt_w"/>
                                          </p:val>
                                        </p:tav>
                                        <p:tav tm="100000">
                                          <p:val>
                                            <p:strVal val="ppt_w+.3"/>
                                          </p:val>
                                        </p:tav>
                                      </p:tavLst>
                                    </p:anim>
                                    <p:anim calcmode="lin" valueType="num">
                                      <p:cBhvr>
                                        <p:cTn id="258" dur="1000"/>
                                        <p:tgtEl>
                                          <p:spTgt spid="23"/>
                                        </p:tgtEl>
                                        <p:attrNameLst>
                                          <p:attrName>ppt_h</p:attrName>
                                        </p:attrNameLst>
                                      </p:cBhvr>
                                      <p:tavLst>
                                        <p:tav tm="0">
                                          <p:val>
                                            <p:strVal val="ppt_h"/>
                                          </p:val>
                                        </p:tav>
                                        <p:tav tm="100000">
                                          <p:val>
                                            <p:strVal val="ppt_h"/>
                                          </p:val>
                                        </p:tav>
                                      </p:tavLst>
                                    </p:anim>
                                    <p:animEffect transition="out" filter="fade">
                                      <p:cBhvr>
                                        <p:cTn id="259" dur="1000"/>
                                        <p:tgtEl>
                                          <p:spTgt spid="23"/>
                                        </p:tgtEl>
                                      </p:cBhvr>
                                    </p:animEffect>
                                    <p:set>
                                      <p:cBhvr>
                                        <p:cTn id="260"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5" grpId="0"/>
      <p:bldP spid="29" grpId="0"/>
      <p:bldP spid="29"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9" grpId="0"/>
      <p:bldP spid="19" grpId="1"/>
      <p:bldP spid="19" grpId="2"/>
      <p:bldP spid="17" grpId="0"/>
      <p:bldP spid="17" grpId="1"/>
      <p:bldP spid="35" grpId="0"/>
      <p:bldP spid="35" grpId="1"/>
      <p:bldP spid="36" grpId="0"/>
      <p:bldP spid="36" grpId="1"/>
      <p:bldP spid="22" grpId="0"/>
      <p:bldP spid="22" grpId="1"/>
      <p:bldP spid="23" grpId="0"/>
      <p:bldP spid="23" grpId="1"/>
      <p:bldP spid="24" grpId="0"/>
      <p:bldP spid="24" grpId="1"/>
      <p:bldP spid="24" grpId="2"/>
      <p:bldP spid="25" grpId="0"/>
      <p:bldP spid="25" grpId="2"/>
      <p:bldP spid="25" grpId="3"/>
      <p:bldP spid="26" grpId="0"/>
      <p:bldP spid="26" grpId="1"/>
      <p:bldP spid="26" grpId="2"/>
      <p:bldP spid="27" grpId="0"/>
      <p:bldP spid="27" grpId="1"/>
      <p:bldP spid="27" grpId="2"/>
      <p:bldP spid="28" grpId="0"/>
      <p:bldP spid="28" grpId="2"/>
      <p:bldP spid="28" grpId="3"/>
      <p:bldP spid="30" grpId="0"/>
      <p:bldP spid="30" grpId="1"/>
      <p:bldP spid="32" grpId="0"/>
      <p:bldP spid="32" grpId="1"/>
      <p:bldP spid="31" grpId="0"/>
      <p:bldP spid="31" grpId="1"/>
      <p:bldP spid="33" grpId="0"/>
      <p:bldP spid="33" grpId="1"/>
      <p:bldP spid="34" grpId="0"/>
      <p:bldP spid="3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a:extLst>
              <a:ext uri="{FF2B5EF4-FFF2-40B4-BE49-F238E27FC236}">
                <a16:creationId xmlns:a16="http://schemas.microsoft.com/office/drawing/2014/main" id="{7689C7CC-04CD-44D5-94DE-A2F5A44031A3}"/>
              </a:ext>
            </a:extLst>
          </p:cNvPr>
          <p:cNvSpPr txBox="1">
            <a:spLocks/>
          </p:cNvSpPr>
          <p:nvPr/>
        </p:nvSpPr>
        <p:spPr>
          <a:xfrm>
            <a:off x="4352081" y="1446717"/>
            <a:ext cx="42363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C0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light in the Lord</a:t>
            </a:r>
          </a:p>
        </p:txBody>
      </p:sp>
      <p:sp>
        <p:nvSpPr>
          <p:cNvPr id="3074" name="Rectangle 2"/>
          <p:cNvSpPr>
            <a:spLocks noGrp="1" noChangeArrowheads="1"/>
          </p:cNvSpPr>
          <p:nvPr>
            <p:ph type="title"/>
          </p:nvPr>
        </p:nvSpPr>
        <p:spPr>
          <a:xfrm>
            <a:off x="457200" y="609600"/>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were once darkness,     but now you are light in the Lord. Walk as children of light              (for the fruit of the Spirit is in      all goodness, righteousness,      and truth), finding out what           is acceptable to the Lord.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5:8-10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p:cNvSpPr>
            <a:spLocks noChangeArrowheads="1"/>
          </p:cNvSpPr>
          <p:nvPr/>
        </p:nvSpPr>
        <p:spPr bwMode="auto">
          <a:xfrm>
            <a:off x="7351776" y="259080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p:cNvSpPr txBox="1">
            <a:spLocks noChangeArrowheads="1"/>
          </p:cNvSpPr>
          <p:nvPr/>
        </p:nvSpPr>
        <p:spPr bwMode="auto">
          <a:xfrm>
            <a:off x="5943600" y="18288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1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257800" y="533400"/>
            <a:ext cx="266699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276600" y="1905000"/>
            <a:ext cx="4267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children of 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3414387" y="1974568"/>
            <a:ext cx="425659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children of light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2115974" y="3995316"/>
            <a:ext cx="1620454" cy="89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truth</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4242195" y="3323984"/>
            <a:ext cx="3655670" cy="89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1709098" y="3322079"/>
            <a:ext cx="2764421" cy="89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goodness</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4" name="Title 1"/>
          <p:cNvSpPr txBox="1">
            <a:spLocks/>
          </p:cNvSpPr>
          <p:nvPr/>
        </p:nvSpPr>
        <p:spPr>
          <a:xfrm>
            <a:off x="4262557" y="4258174"/>
            <a:ext cx="2560250" cy="126643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seeking</a:t>
            </a:r>
          </a:p>
        </p:txBody>
      </p:sp>
      <p:sp>
        <p:nvSpPr>
          <p:cNvPr id="16" name="Rectangle 2">
            <a:extLst>
              <a:ext uri="{FF2B5EF4-FFF2-40B4-BE49-F238E27FC236}">
                <a16:creationId xmlns:a16="http://schemas.microsoft.com/office/drawing/2014/main" id="{1ED81487-4D84-421A-A914-ED7F085976F9}"/>
              </a:ext>
            </a:extLst>
          </p:cNvPr>
          <p:cNvSpPr txBox="1">
            <a:spLocks noChangeArrowheads="1"/>
          </p:cNvSpPr>
          <p:nvPr/>
        </p:nvSpPr>
        <p:spPr bwMode="auto">
          <a:xfrm>
            <a:off x="4287728" y="1381125"/>
            <a:ext cx="4363654" cy="75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4"/>
          <p:cNvSpPr>
            <a:spLocks noChangeArrowheads="1"/>
          </p:cNvSpPr>
          <p:nvPr/>
        </p:nvSpPr>
        <p:spPr bwMode="auto">
          <a:xfrm>
            <a:off x="5623560" y="124358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500"/>
                                        <p:tgtEl>
                                          <p:spTgt spid="3074"/>
                                        </p:tgtEl>
                                      </p:cBhvr>
                                    </p:animEffect>
                                  </p:childTnLst>
                                </p:cTn>
                              </p:par>
                            </p:childTnLst>
                          </p:cTn>
                        </p:par>
                        <p:par>
                          <p:cTn id="8" fill="hold">
                            <p:stCondLst>
                              <p:cond delay="1500"/>
                            </p:stCondLst>
                            <p:childTnLst>
                              <p:par>
                                <p:cTn id="9" presetID="10" presetClass="exit" presetSubtype="0" fill="hold" grpId="0"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par>
                                <p:cTn id="12" presetID="9" presetClass="exit" presetSubtype="0" fill="hold" grpId="2" nodeType="withEffect">
                                  <p:stCondLst>
                                    <p:cond delay="0"/>
                                  </p:stCondLst>
                                  <p:iterate type="lt">
                                    <p:tmPct val="0"/>
                                  </p:iterate>
                                  <p:childTnLst>
                                    <p:animEffect transition="out" filter="dissolv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8" presetClass="emph" presetSubtype="0" fill="hold" grpId="1" nodeType="withEffect">
                                  <p:stCondLst>
                                    <p:cond delay="0"/>
                                  </p:stCondLst>
                                  <p:childTnLst>
                                    <p:set>
                                      <p:cBhvr override="childStyle">
                                        <p:cTn id="21" dur="500" fill="hold"/>
                                        <p:tgtEl>
                                          <p:spTgt spid="1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0" presetClass="entr" presetSubtype="0" fill="hold" grpId="0"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stCondLst>
                                            <p:cond delay="0"/>
                                          </p:stCondLst>
                                        </p:cTn>
                                        <p:tgtEl>
                                          <p:spTgt spid="4"/>
                                        </p:tgtEl>
                                      </p:cBhvr>
                                    </p:animEffect>
                                    <p:anim to="" calcmode="lin" valueType="num">
                                      <p:cBhvr>
                                        <p:cTn id="2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stCondLst>
                                            <p:cond delay="0"/>
                                          </p:stCondLst>
                                        </p:cTn>
                                        <p:tgtEl>
                                          <p:spTgt spid="5"/>
                                        </p:tgtEl>
                                      </p:cBhvr>
                                    </p:animEffect>
                                    <p:anim to="" calcmode="lin" valueType="num">
                                      <p:cBhvr>
                                        <p:cTn id="3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7" presetID="10" presetClass="entr" presetSubtype="0" fill="hold" grpId="0" nodeType="withEffect">
                                  <p:stCondLst>
                                    <p:cond delay="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
                                        <p:tgtEl>
                                          <p:spTgt spid="13"/>
                                        </p:tgtEl>
                                      </p:cBhvr>
                                    </p:animEffect>
                                  </p:childTnLst>
                                </p:cTn>
                              </p:par>
                              <p:par>
                                <p:cTn id="40" presetID="26" presetClass="emph" presetSubtype="0" fill="hold" grpId="4" nodeType="withEffect">
                                  <p:stCondLst>
                                    <p:cond delay="500"/>
                                  </p:stCondLst>
                                  <p:childTnLst>
                                    <p:animEffect transition="out" filter="fade">
                                      <p:cBhvr>
                                        <p:cTn id="41" dur="500" tmFilter="0, 0; .2, .5; .8, .5; 1, 0"/>
                                        <p:tgtEl>
                                          <p:spTgt spid="13"/>
                                        </p:tgtEl>
                                      </p:cBhvr>
                                    </p:animEffect>
                                    <p:animScale>
                                      <p:cBhvr>
                                        <p:cTn id="42" dur="250" autoRev="1" fill="hold"/>
                                        <p:tgtEl>
                                          <p:spTgt spid="13"/>
                                        </p:tgtEl>
                                      </p:cBhvr>
                                      <p:by x="105000" y="105000"/>
                                    </p:animScale>
                                  </p:childTnLst>
                                </p:cTn>
                              </p:par>
                              <p:par>
                                <p:cTn id="43" presetID="10" presetClass="entr" presetSubtype="0" fill="hold" grpId="0" nodeType="withEffect">
                                  <p:stCondLst>
                                    <p:cond delay="1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
                                        <p:tgtEl>
                                          <p:spTgt spid="12"/>
                                        </p:tgtEl>
                                      </p:cBhvr>
                                    </p:animEffect>
                                  </p:childTnLst>
                                </p:cTn>
                              </p:par>
                              <p:par>
                                <p:cTn id="46" presetID="26" presetClass="emph" presetSubtype="0" fill="hold" grpId="5" nodeType="withEffect">
                                  <p:stCondLst>
                                    <p:cond delay="1000"/>
                                  </p:stCondLst>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par>
                                <p:cTn id="49" presetID="10" presetClass="entr" presetSubtype="0" fill="hold" grpId="0" nodeType="withEffect">
                                  <p:stCondLst>
                                    <p:cond delay="1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
                                        <p:tgtEl>
                                          <p:spTgt spid="11"/>
                                        </p:tgtEl>
                                      </p:cBhvr>
                                    </p:animEffect>
                                  </p:childTnLst>
                                </p:cTn>
                              </p:par>
                              <p:par>
                                <p:cTn id="52" presetID="26" presetClass="emph" presetSubtype="0" fill="hold" grpId="4" nodeType="withEffect">
                                  <p:stCondLst>
                                    <p:cond delay="1500"/>
                                  </p:stCondLst>
                                  <p:childTnLst>
                                    <p:animEffect transition="out" filter="fade">
                                      <p:cBhvr>
                                        <p:cTn id="53" dur="500" tmFilter="0, 0; .2, .5; .8, .5; 1, 0"/>
                                        <p:tgtEl>
                                          <p:spTgt spid="11"/>
                                        </p:tgtEl>
                                      </p:cBhvr>
                                    </p:animEffect>
                                    <p:animScale>
                                      <p:cBhvr>
                                        <p:cTn id="54" dur="250" autoRev="1" fill="hold"/>
                                        <p:tgtEl>
                                          <p:spTgt spid="11"/>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dissolve">
                                      <p:cBhvr>
                                        <p:cTn id="59" dur="500">
                                          <p:stCondLst>
                                            <p:cond delay="0"/>
                                          </p:stCondLst>
                                        </p:cTn>
                                        <p:tgtEl>
                                          <p:spTgt spid="14"/>
                                        </p:tgtEl>
                                      </p:cBhvr>
                                    </p:animEffect>
                                    <p:anim to="" calcmode="lin" valueType="num">
                                      <p:cBhvr>
                                        <p:cTn id="6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250"/>
                                        <p:tgtEl>
                                          <p:spTgt spid="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250"/>
                                        <p:tgtEl>
                                          <p:spTgt spid="7"/>
                                        </p:tgtEl>
                                      </p:cBhvr>
                                    </p:animEffect>
                                  </p:childTnLst>
                                </p:cTn>
                              </p:par>
                              <p:par>
                                <p:cTn id="70" presetID="0" presetClass="path" presetSubtype="0" accel="50000" decel="50000" fill="hold" grpId="1" nodeType="withEffect">
                                  <p:stCondLst>
                                    <p:cond delay="0"/>
                                  </p:stCondLst>
                                  <p:childTnLst>
                                    <p:animMotion origin="layout" path="M 0.00087 0.00023 L -0.04687 0.04537 " pathEditMode="relative" rAng="0" ptsTypes="AA">
                                      <p:cBhvr>
                                        <p:cTn id="71" dur="2000" fill="hold"/>
                                        <p:tgtEl>
                                          <p:spTgt spid="7"/>
                                        </p:tgtEl>
                                        <p:attrNameLst>
                                          <p:attrName>ppt_x</p:attrName>
                                          <p:attrName>ppt_y</p:attrName>
                                        </p:attrNameLst>
                                      </p:cBhvr>
                                      <p:rCtr x="-2396" y="2245"/>
                                    </p:animMotion>
                                  </p:childTnLst>
                                </p:cTn>
                              </p:par>
                              <p:par>
                                <p:cTn id="72" presetID="0" presetClass="path" presetSubtype="0" accel="50000" decel="50000" fill="hold" grpId="1" nodeType="withEffect">
                                  <p:stCondLst>
                                    <p:cond delay="0"/>
                                  </p:stCondLst>
                                  <p:childTnLst>
                                    <p:animMotion origin="layout" path="M 0 0 L -0.46962 0.43634 " pathEditMode="relative" rAng="0" ptsTypes="AA">
                                      <p:cBhvr>
                                        <p:cTn id="73" dur="2000" fill="hold"/>
                                        <p:tgtEl>
                                          <p:spTgt spid="6"/>
                                        </p:tgtEl>
                                        <p:attrNameLst>
                                          <p:attrName>ppt_x</p:attrName>
                                          <p:attrName>ppt_y</p:attrName>
                                        </p:attrNameLst>
                                      </p:cBhvr>
                                      <p:rCtr x="-23490" y="21806"/>
                                    </p:animMotion>
                                  </p:childTnLst>
                                </p:cTn>
                              </p:par>
                              <p:par>
                                <p:cTn id="74" presetID="0" presetClass="path" presetSubtype="0" accel="50000" decel="50000" fill="hold" grpId="1" nodeType="withEffect">
                                  <p:stCondLst>
                                    <p:cond delay="0"/>
                                  </p:stCondLst>
                                  <p:childTnLst>
                                    <p:animMotion origin="layout" path="M 0.00104 0.00023 L 0.13732 0.05023 " pathEditMode="relative" rAng="0" ptsTypes="AA">
                                      <p:cBhvr>
                                        <p:cTn id="75" dur="2000" fill="hold"/>
                                        <p:tgtEl>
                                          <p:spTgt spid="11"/>
                                        </p:tgtEl>
                                        <p:attrNameLst>
                                          <p:attrName>ppt_x</p:attrName>
                                          <p:attrName>ppt_y</p:attrName>
                                        </p:attrNameLst>
                                      </p:cBhvr>
                                      <p:rCtr x="6806" y="2500"/>
                                    </p:animMotion>
                                  </p:childTnLst>
                                </p:cTn>
                              </p:par>
                              <p:par>
                                <p:cTn id="76" presetID="0" presetClass="path" presetSubtype="0" accel="50000" decel="50000" fill="hold" grpId="1" nodeType="withEffect">
                                  <p:stCondLst>
                                    <p:cond delay="0"/>
                                  </p:stCondLst>
                                  <p:childTnLst>
                                    <p:animMotion origin="layout" path="M 0.00104 0.00023 L 0.14306 -0.0518 " pathEditMode="relative" rAng="0" ptsTypes="AA">
                                      <p:cBhvr>
                                        <p:cTn id="77" dur="2000" fill="hold"/>
                                        <p:tgtEl>
                                          <p:spTgt spid="13"/>
                                        </p:tgtEl>
                                        <p:attrNameLst>
                                          <p:attrName>ppt_x</p:attrName>
                                          <p:attrName>ppt_y</p:attrName>
                                        </p:attrNameLst>
                                      </p:cBhvr>
                                      <p:rCtr x="7101" y="-2613"/>
                                    </p:animMotion>
                                  </p:childTnLst>
                                </p:cTn>
                              </p:par>
                              <p:par>
                                <p:cTn id="78" presetID="0" presetClass="path" presetSubtype="0" accel="50000" decel="50000" fill="hold" grpId="4" nodeType="withEffect">
                                  <p:stCondLst>
                                    <p:cond delay="0"/>
                                  </p:stCondLst>
                                  <p:childTnLst>
                                    <p:animMotion origin="layout" path="M 4.72222E-6 -1.21184E-6 C 0.00034 -0.01804 0.00208 -0.03885 -0.00244 -0.06568 C -0.00695 -0.09251 -0.01563 -0.1339 -0.02709 -0.16165 C -0.03855 -0.18941 -0.05469 -0.21554 -0.07136 -0.23242 C -0.08803 -0.2493 -0.10712 -0.25624 -0.12709 -0.26295 C -0.14705 -0.26966 -0.17813 -0.27081 -0.1915 -0.27289 " pathEditMode="relative" rAng="0" ptsTypes="aaaaaa">
                                      <p:cBhvr>
                                        <p:cTn id="79" dur="2000" fill="hold"/>
                                        <p:tgtEl>
                                          <p:spTgt spid="12"/>
                                        </p:tgtEl>
                                        <p:attrNameLst>
                                          <p:attrName>ppt_x</p:attrName>
                                          <p:attrName>ppt_y</p:attrName>
                                        </p:attrNameLst>
                                      </p:cBhvr>
                                      <p:rCtr x="-9479" y="-13645"/>
                                    </p:animMotion>
                                  </p:childTnLst>
                                </p:cTn>
                              </p:par>
                              <p:par>
                                <p:cTn id="80" presetID="10" presetClass="exit" presetSubtype="0" fill="hold" grpId="1" nodeType="withEffect">
                                  <p:stCondLst>
                                    <p:cond delay="0"/>
                                  </p:stCondLst>
                                  <p:childTnLst>
                                    <p:animEffect transition="out" filter="fade">
                                      <p:cBhvr>
                                        <p:cTn id="81" dur="1500"/>
                                        <p:tgtEl>
                                          <p:spTgt spid="3074"/>
                                        </p:tgtEl>
                                      </p:cBhvr>
                                    </p:animEffect>
                                    <p:set>
                                      <p:cBhvr>
                                        <p:cTn id="82" dur="1" fill="hold">
                                          <p:stCondLst>
                                            <p:cond delay="1499"/>
                                          </p:stCondLst>
                                        </p:cTn>
                                        <p:tgtEl>
                                          <p:spTgt spid="307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50"/>
                                        <p:tgtEl>
                                          <p:spTgt spid="4"/>
                                        </p:tgtEl>
                                      </p:cBhvr>
                                    </p:animEffect>
                                    <p:set>
                                      <p:cBhvr>
                                        <p:cTn id="91" dur="1" fill="hold">
                                          <p:stCondLst>
                                            <p:cond delay="249"/>
                                          </p:stCondLst>
                                        </p:cTn>
                                        <p:tgtEl>
                                          <p:spTgt spid="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23" presetClass="exit" presetSubtype="16" fill="hold" grpId="2" nodeType="withEffect">
                                  <p:stCondLst>
                                    <p:cond delay="0"/>
                                  </p:stCondLst>
                                  <p:childTnLst>
                                    <p:anim calcmode="lin" valueType="num">
                                      <p:cBhvr>
                                        <p:cTn id="96" dur="2000"/>
                                        <p:tgtEl>
                                          <p:spTgt spid="11"/>
                                        </p:tgtEl>
                                        <p:attrNameLst>
                                          <p:attrName>ppt_w</p:attrName>
                                        </p:attrNameLst>
                                      </p:cBhvr>
                                      <p:tavLst>
                                        <p:tav tm="0">
                                          <p:val>
                                            <p:strVal val="ppt_w"/>
                                          </p:val>
                                        </p:tav>
                                        <p:tav tm="100000">
                                          <p:val>
                                            <p:strVal val="4*ppt_w"/>
                                          </p:val>
                                        </p:tav>
                                      </p:tavLst>
                                    </p:anim>
                                    <p:anim calcmode="lin" valueType="num">
                                      <p:cBhvr>
                                        <p:cTn id="97" dur="2000"/>
                                        <p:tgtEl>
                                          <p:spTgt spid="11"/>
                                        </p:tgtEl>
                                        <p:attrNameLst>
                                          <p:attrName>ppt_h</p:attrName>
                                        </p:attrNameLst>
                                      </p:cBhvr>
                                      <p:tavLst>
                                        <p:tav tm="0">
                                          <p:val>
                                            <p:strVal val="ppt_h"/>
                                          </p:val>
                                        </p:tav>
                                        <p:tav tm="100000">
                                          <p:val>
                                            <p:strVal val="4*ppt_h"/>
                                          </p:val>
                                        </p:tav>
                                      </p:tavLst>
                                    </p:anim>
                                    <p:set>
                                      <p:cBhvr>
                                        <p:cTn id="98" dur="1" fill="hold">
                                          <p:stCondLst>
                                            <p:cond delay="1999"/>
                                          </p:stCondLst>
                                        </p:cTn>
                                        <p:tgtEl>
                                          <p:spTgt spid="11"/>
                                        </p:tgtEl>
                                        <p:attrNameLst>
                                          <p:attrName>style.visibility</p:attrName>
                                        </p:attrNameLst>
                                      </p:cBhvr>
                                      <p:to>
                                        <p:strVal val="hidden"/>
                                      </p:to>
                                    </p:set>
                                  </p:childTnLst>
                                </p:cTn>
                              </p:par>
                              <p:par>
                                <p:cTn id="99" presetID="23" presetClass="exit" presetSubtype="16" fill="hold" grpId="2" nodeType="withEffect">
                                  <p:stCondLst>
                                    <p:cond delay="0"/>
                                  </p:stCondLst>
                                  <p:childTnLst>
                                    <p:anim calcmode="lin" valueType="num">
                                      <p:cBhvr>
                                        <p:cTn id="100" dur="2000"/>
                                        <p:tgtEl>
                                          <p:spTgt spid="12"/>
                                        </p:tgtEl>
                                        <p:attrNameLst>
                                          <p:attrName>ppt_w</p:attrName>
                                        </p:attrNameLst>
                                      </p:cBhvr>
                                      <p:tavLst>
                                        <p:tav tm="0">
                                          <p:val>
                                            <p:strVal val="ppt_w"/>
                                          </p:val>
                                        </p:tav>
                                        <p:tav tm="100000">
                                          <p:val>
                                            <p:strVal val="4*ppt_w"/>
                                          </p:val>
                                        </p:tav>
                                      </p:tavLst>
                                    </p:anim>
                                    <p:anim calcmode="lin" valueType="num">
                                      <p:cBhvr>
                                        <p:cTn id="101" dur="2000"/>
                                        <p:tgtEl>
                                          <p:spTgt spid="12"/>
                                        </p:tgtEl>
                                        <p:attrNameLst>
                                          <p:attrName>ppt_h</p:attrName>
                                        </p:attrNameLst>
                                      </p:cBhvr>
                                      <p:tavLst>
                                        <p:tav tm="0">
                                          <p:val>
                                            <p:strVal val="ppt_h"/>
                                          </p:val>
                                        </p:tav>
                                        <p:tav tm="100000">
                                          <p:val>
                                            <p:strVal val="4*ppt_h"/>
                                          </p:val>
                                        </p:tav>
                                      </p:tavLst>
                                    </p:anim>
                                    <p:set>
                                      <p:cBhvr>
                                        <p:cTn id="102" dur="1" fill="hold">
                                          <p:stCondLst>
                                            <p:cond delay="1999"/>
                                          </p:stCondLst>
                                        </p:cTn>
                                        <p:tgtEl>
                                          <p:spTgt spid="12"/>
                                        </p:tgtEl>
                                        <p:attrNameLst>
                                          <p:attrName>style.visibility</p:attrName>
                                        </p:attrNameLst>
                                      </p:cBhvr>
                                      <p:to>
                                        <p:strVal val="hidden"/>
                                      </p:to>
                                    </p:set>
                                  </p:childTnLst>
                                </p:cTn>
                              </p:par>
                              <p:par>
                                <p:cTn id="103" presetID="23" presetClass="exit" presetSubtype="16" fill="hold" grpId="2" nodeType="withEffect">
                                  <p:stCondLst>
                                    <p:cond delay="0"/>
                                  </p:stCondLst>
                                  <p:childTnLst>
                                    <p:anim calcmode="lin" valueType="num">
                                      <p:cBhvr>
                                        <p:cTn id="104" dur="2000"/>
                                        <p:tgtEl>
                                          <p:spTgt spid="13"/>
                                        </p:tgtEl>
                                        <p:attrNameLst>
                                          <p:attrName>ppt_w</p:attrName>
                                        </p:attrNameLst>
                                      </p:cBhvr>
                                      <p:tavLst>
                                        <p:tav tm="0">
                                          <p:val>
                                            <p:strVal val="ppt_w"/>
                                          </p:val>
                                        </p:tav>
                                        <p:tav tm="100000">
                                          <p:val>
                                            <p:strVal val="4*ppt_w"/>
                                          </p:val>
                                        </p:tav>
                                      </p:tavLst>
                                    </p:anim>
                                    <p:anim calcmode="lin" valueType="num">
                                      <p:cBhvr>
                                        <p:cTn id="105" dur="2000"/>
                                        <p:tgtEl>
                                          <p:spTgt spid="13"/>
                                        </p:tgtEl>
                                        <p:attrNameLst>
                                          <p:attrName>ppt_h</p:attrName>
                                        </p:attrNameLst>
                                      </p:cBhvr>
                                      <p:tavLst>
                                        <p:tav tm="0">
                                          <p:val>
                                            <p:strVal val="ppt_h"/>
                                          </p:val>
                                        </p:tav>
                                        <p:tav tm="100000">
                                          <p:val>
                                            <p:strVal val="4*ppt_h"/>
                                          </p:val>
                                        </p:tav>
                                      </p:tavLst>
                                    </p:anim>
                                    <p:set>
                                      <p:cBhvr>
                                        <p:cTn id="106" dur="1" fill="hold">
                                          <p:stCondLst>
                                            <p:cond delay="1999"/>
                                          </p:stCondLst>
                                        </p:cTn>
                                        <p:tgtEl>
                                          <p:spTgt spid="13"/>
                                        </p:tgtEl>
                                        <p:attrNameLst>
                                          <p:attrName>style.visibility</p:attrName>
                                        </p:attrNameLst>
                                      </p:cBhvr>
                                      <p:to>
                                        <p:strVal val="hidden"/>
                                      </p:to>
                                    </p:set>
                                  </p:childTnLst>
                                </p:cTn>
                              </p:par>
                              <p:par>
                                <p:cTn id="107" presetID="10" presetClass="exit" presetSubtype="0" fill="hold" grpId="3" nodeType="withEffect">
                                  <p:stCondLst>
                                    <p:cond delay="500"/>
                                  </p:stCondLst>
                                  <p:childTnLst>
                                    <p:animEffect transition="out" filter="fade">
                                      <p:cBhvr>
                                        <p:cTn id="108" dur="1500"/>
                                        <p:tgtEl>
                                          <p:spTgt spid="11"/>
                                        </p:tgtEl>
                                      </p:cBhvr>
                                    </p:animEffect>
                                    <p:set>
                                      <p:cBhvr>
                                        <p:cTn id="109" dur="1" fill="hold">
                                          <p:stCondLst>
                                            <p:cond delay="1499"/>
                                          </p:stCondLst>
                                        </p:cTn>
                                        <p:tgtEl>
                                          <p:spTgt spid="11"/>
                                        </p:tgtEl>
                                        <p:attrNameLst>
                                          <p:attrName>style.visibility</p:attrName>
                                        </p:attrNameLst>
                                      </p:cBhvr>
                                      <p:to>
                                        <p:strVal val="hidden"/>
                                      </p:to>
                                    </p:set>
                                  </p:childTnLst>
                                </p:cTn>
                              </p:par>
                              <p:par>
                                <p:cTn id="110" presetID="10" presetClass="exit" presetSubtype="0" fill="hold" grpId="3" nodeType="withEffect">
                                  <p:stCondLst>
                                    <p:cond delay="500"/>
                                  </p:stCondLst>
                                  <p:childTnLst>
                                    <p:animEffect transition="out" filter="fade">
                                      <p:cBhvr>
                                        <p:cTn id="111" dur="1500"/>
                                        <p:tgtEl>
                                          <p:spTgt spid="12"/>
                                        </p:tgtEl>
                                      </p:cBhvr>
                                    </p:animEffect>
                                    <p:set>
                                      <p:cBhvr>
                                        <p:cTn id="112" dur="1" fill="hold">
                                          <p:stCondLst>
                                            <p:cond delay="1499"/>
                                          </p:stCondLst>
                                        </p:cTn>
                                        <p:tgtEl>
                                          <p:spTgt spid="12"/>
                                        </p:tgtEl>
                                        <p:attrNameLst>
                                          <p:attrName>style.visibility</p:attrName>
                                        </p:attrNameLst>
                                      </p:cBhvr>
                                      <p:to>
                                        <p:strVal val="hidden"/>
                                      </p:to>
                                    </p:set>
                                  </p:childTnLst>
                                </p:cTn>
                              </p:par>
                              <p:par>
                                <p:cTn id="113" presetID="10" presetClass="exit" presetSubtype="0" fill="hold" grpId="3" nodeType="withEffect">
                                  <p:stCondLst>
                                    <p:cond delay="500"/>
                                  </p:stCondLst>
                                  <p:childTnLst>
                                    <p:animEffect transition="out" filter="fade">
                                      <p:cBhvr>
                                        <p:cTn id="114" dur="1500"/>
                                        <p:tgtEl>
                                          <p:spTgt spid="13"/>
                                        </p:tgtEl>
                                      </p:cBhvr>
                                    </p:animEffect>
                                    <p:set>
                                      <p:cBhvr>
                                        <p:cTn id="115" dur="1" fill="hold">
                                          <p:stCondLst>
                                            <p:cond delay="1499"/>
                                          </p:stCondLst>
                                        </p:cTn>
                                        <p:tgtEl>
                                          <p:spTgt spid="13"/>
                                        </p:tgtEl>
                                        <p:attrNameLst>
                                          <p:attrName>style.visibility</p:attrName>
                                        </p:attrNameLst>
                                      </p:cBhvr>
                                      <p:to>
                                        <p:strVal val="hidden"/>
                                      </p:to>
                                    </p:set>
                                  </p:childTnLst>
                                </p:cTn>
                              </p:par>
                              <p:par>
                                <p:cTn id="116" presetID="23" presetClass="exit" presetSubtype="32" fill="hold" grpId="1" nodeType="withEffect">
                                  <p:stCondLst>
                                    <p:cond delay="0"/>
                                  </p:stCondLst>
                                  <p:childTnLst>
                                    <p:anim calcmode="lin" valueType="num">
                                      <p:cBhvr>
                                        <p:cTn id="117" dur="500"/>
                                        <p:tgtEl>
                                          <p:spTgt spid="14"/>
                                        </p:tgtEl>
                                        <p:attrNameLst>
                                          <p:attrName>ppt_w</p:attrName>
                                        </p:attrNameLst>
                                      </p:cBhvr>
                                      <p:tavLst>
                                        <p:tav tm="0">
                                          <p:val>
                                            <p:strVal val="ppt_w"/>
                                          </p:val>
                                        </p:tav>
                                        <p:tav tm="100000">
                                          <p:val>
                                            <p:fltVal val="0"/>
                                          </p:val>
                                        </p:tav>
                                      </p:tavLst>
                                    </p:anim>
                                    <p:anim calcmode="lin" valueType="num">
                                      <p:cBhvr>
                                        <p:cTn id="118" dur="500"/>
                                        <p:tgtEl>
                                          <p:spTgt spid="14"/>
                                        </p:tgtEl>
                                        <p:attrNameLst>
                                          <p:attrName>ppt_h</p:attrName>
                                        </p:attrNameLst>
                                      </p:cBhvr>
                                      <p:tavLst>
                                        <p:tav tm="0">
                                          <p:val>
                                            <p:strVal val="ppt_h"/>
                                          </p:val>
                                        </p:tav>
                                        <p:tav tm="100000">
                                          <p:val>
                                            <p:fltVal val="0"/>
                                          </p:val>
                                        </p:tav>
                                      </p:tavLst>
                                    </p:anim>
                                    <p:set>
                                      <p:cBhvr>
                                        <p:cTn id="1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3074" grpId="0"/>
      <p:bldP spid="3074" grpId="1"/>
      <p:bldP spid="5" grpId="0"/>
      <p:bldP spid="5" grpId="1"/>
      <p:bldP spid="6" grpId="0"/>
      <p:bldP spid="6" grpId="1"/>
      <p:bldP spid="7" grpId="0"/>
      <p:bldP spid="7" grpId="1"/>
      <p:bldP spid="10" grpId="0"/>
      <p:bldP spid="9" grpId="2"/>
      <p:bldP spid="11" grpId="0"/>
      <p:bldP spid="11" grpId="1"/>
      <p:bldP spid="11" grpId="2"/>
      <p:bldP spid="11" grpId="3"/>
      <p:bldP spid="11" grpId="4"/>
      <p:bldP spid="12" grpId="0"/>
      <p:bldP spid="12" grpId="2"/>
      <p:bldP spid="12" grpId="3"/>
      <p:bldP spid="12" grpId="4"/>
      <p:bldP spid="12" grpId="5"/>
      <p:bldP spid="13" grpId="0"/>
      <p:bldP spid="13" grpId="1"/>
      <p:bldP spid="13" grpId="2"/>
      <p:bldP spid="13" grpId="3"/>
      <p:bldP spid="13" grpId="4"/>
      <p:bldP spid="14" grpId="0"/>
      <p:bldP spid="14" grpId="1"/>
      <p:bldP spid="16" grpId="0"/>
      <p:bldP spid="16"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053" r="12249"/>
          <a:stretch/>
        </p:blipFill>
        <p:spPr>
          <a:xfrm>
            <a:off x="0" y="0"/>
            <a:ext cx="92291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have no fellowship with the unfruitful works of darkness, but rather expose them. For it is shameful even to speak of those things which are done by them    in secret. But all things that are exposed are made manifest by  the light, for whatever makes manifest is light.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Ephesians 5:11-13</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600200" y="4876800"/>
            <a:ext cx="1695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724400" y="838200"/>
            <a:ext cx="289559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124200" y="5562600"/>
            <a:ext cx="1600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68C4A96-6CAF-4941-A640-7F53D1F204F9}"/>
              </a:ext>
            </a:extLst>
          </p:cNvPr>
          <p:cNvSpPr txBox="1">
            <a:spLocks noChangeArrowheads="1"/>
          </p:cNvSpPr>
          <p:nvPr/>
        </p:nvSpPr>
        <p:spPr bwMode="auto">
          <a:xfrm>
            <a:off x="421105" y="1002640"/>
            <a:ext cx="7241758" cy="79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unfruitful works of darkness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4742452-7F59-4D69-B347-35A286DCA63E}"/>
              </a:ext>
            </a:extLst>
          </p:cNvPr>
          <p:cNvSpPr txBox="1">
            <a:spLocks noChangeArrowheads="1"/>
          </p:cNvSpPr>
          <p:nvPr/>
        </p:nvSpPr>
        <p:spPr bwMode="auto">
          <a:xfrm>
            <a:off x="2574758" y="1697832"/>
            <a:ext cx="3597441" cy="74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expose them</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E951E95-8729-40A3-93D9-E4310D847BB4}"/>
              </a:ext>
            </a:extLst>
          </p:cNvPr>
          <p:cNvSpPr txBox="1">
            <a:spLocks noChangeArrowheads="1"/>
          </p:cNvSpPr>
          <p:nvPr/>
        </p:nvSpPr>
        <p:spPr bwMode="auto">
          <a:xfrm>
            <a:off x="2273968" y="3035976"/>
            <a:ext cx="2788569" cy="75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which are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A33588A-7EF3-4B94-9E2D-511954F02A02}"/>
              </a:ext>
            </a:extLst>
          </p:cNvPr>
          <p:cNvSpPr txBox="1">
            <a:spLocks noChangeArrowheads="1"/>
          </p:cNvSpPr>
          <p:nvPr/>
        </p:nvSpPr>
        <p:spPr bwMode="auto">
          <a:xfrm>
            <a:off x="747713" y="3697714"/>
            <a:ext cx="2380498" cy="77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secret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6">
            <a:extLst>
              <a:ext uri="{FF2B5EF4-FFF2-40B4-BE49-F238E27FC236}">
                <a16:creationId xmlns:a16="http://schemas.microsoft.com/office/drawing/2014/main" id="{A2806158-F14E-448D-9FE2-6CE2F7BF8A80}"/>
              </a:ext>
            </a:extLst>
          </p:cNvPr>
          <p:cNvSpPr>
            <a:spLocks noChangeArrowheads="1"/>
          </p:cNvSpPr>
          <p:nvPr/>
        </p:nvSpPr>
        <p:spPr bwMode="auto">
          <a:xfrm>
            <a:off x="763821" y="36145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18" name="SpotlightShape1_rendered">
            <a:extLst>
              <a:ext uri="{FF2B5EF4-FFF2-40B4-BE49-F238E27FC236}">
                <a16:creationId xmlns:a16="http://schemas.microsoft.com/office/drawing/2014/main" id="{E3FC4C0A-DB59-4C17-9664-6D9A259824DC}"/>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8" name="Rectangle 2" hidden="1"/>
          <p:cNvSpPr txBox="1">
            <a:spLocks noChangeArrowheads="1"/>
          </p:cNvSpPr>
          <p:nvPr/>
        </p:nvSpPr>
        <p:spPr bwMode="auto">
          <a:xfrm>
            <a:off x="3797461" y="1976378"/>
            <a:ext cx="1600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5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74941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2)">
                                      <p:cBhvr>
                                        <p:cTn id="11" dur="1000"/>
                                        <p:tgtEl>
                                          <p:spTgt spid="3074"/>
                                        </p:tgtEl>
                                      </p:cBhvr>
                                    </p:animEffec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stCondLst>
                                            <p:cond delay="0"/>
                                          </p:stCondLst>
                                        </p:cTn>
                                        <p:tgtEl>
                                          <p:spTgt spid="14"/>
                                        </p:tgtEl>
                                      </p:cBhvr>
                                    </p:animEffect>
                                    <p:anim to="" calcmode="lin" valueType="num">
                                      <p:cBhvr>
                                        <p:cTn id="4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ntr" presetSubtype="0" fill="hold" grpId="0" nodeType="withEffect">
                                  <p:stCondLst>
                                    <p:cond delay="25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250"/>
                                        <p:tgtEl>
                                          <p:spTgt spid="7"/>
                                        </p:tgtEl>
                                      </p:cBhvr>
                                    </p:animEffect>
                                  </p:childTnLst>
                                </p:cTn>
                              </p:par>
                              <p:par>
                                <p:cTn id="66" presetID="0" presetClass="path" presetSubtype="0" accel="50000" decel="50000" fill="hold" grpId="2" nodeType="withEffect">
                                  <p:stCondLst>
                                    <p:cond delay="250"/>
                                  </p:stCondLst>
                                  <p:childTnLst>
                                    <p:animMotion origin="layout" path="M 3.33333E-6 -1.11111E-6 L 0.07309 -0.52245 " pathEditMode="relative" rAng="0" ptsTypes="AA">
                                      <p:cBhvr>
                                        <p:cTn id="67" dur="2000" fill="hold"/>
                                        <p:tgtEl>
                                          <p:spTgt spid="7"/>
                                        </p:tgtEl>
                                        <p:attrNameLst>
                                          <p:attrName>ppt_x</p:attrName>
                                          <p:attrName>ppt_y</p:attrName>
                                        </p:attrNameLst>
                                      </p:cBhvr>
                                      <p:rCtr x="3646" y="-26134"/>
                                    </p:animMotion>
                                  </p:childTnLst>
                                </p:cTn>
                              </p:par>
                              <p:par>
                                <p:cTn id="68" presetID="10" presetClass="exit" presetSubtype="0" fill="hold" grpId="1" nodeType="withEffect">
                                  <p:stCondLst>
                                    <p:cond delay="250"/>
                                  </p:stCondLst>
                                  <p:childTnLst>
                                    <p:animEffect transition="out" filter="fade">
                                      <p:cBhvr>
                                        <p:cTn id="69" dur="1500"/>
                                        <p:tgtEl>
                                          <p:spTgt spid="3074"/>
                                        </p:tgtEl>
                                      </p:cBhvr>
                                    </p:animEffect>
                                    <p:set>
                                      <p:cBhvr>
                                        <p:cTn id="70"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5" grpId="0"/>
      <p:bldP spid="7" grpId="0"/>
      <p:bldP spid="7" grpId="2"/>
      <p:bldP spid="10" grpId="0"/>
      <p:bldP spid="10" grpId="1"/>
      <p:bldP spid="11" grpId="0"/>
      <p:bldP spid="11" grpId="1"/>
      <p:bldP spid="12" grpId="0"/>
      <p:bldP spid="12" grpId="1"/>
      <p:bldP spid="13" grpId="0"/>
      <p:bldP spid="13" grpId="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2314936" y="3615062"/>
            <a:ext cx="3194613" cy="9497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fellowship</a:t>
            </a:r>
          </a:p>
        </p:txBody>
      </p:sp>
      <p:sp>
        <p:nvSpPr>
          <p:cNvPr id="11" name="Title 1"/>
          <p:cNvSpPr txBox="1">
            <a:spLocks/>
          </p:cNvSpPr>
          <p:nvPr/>
        </p:nvSpPr>
        <p:spPr>
          <a:xfrm>
            <a:off x="1493634" y="4957749"/>
            <a:ext cx="4454324" cy="9525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practice the truth</a:t>
            </a:r>
          </a:p>
        </p:txBody>
      </p:sp>
      <p:sp>
        <p:nvSpPr>
          <p:cNvPr id="13" name="Title 1"/>
          <p:cNvSpPr txBox="1">
            <a:spLocks/>
          </p:cNvSpPr>
          <p:nvPr/>
        </p:nvSpPr>
        <p:spPr>
          <a:xfrm>
            <a:off x="6323154" y="2276305"/>
            <a:ext cx="1969625" cy="945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in Him</a:t>
            </a:r>
          </a:p>
        </p:txBody>
      </p:sp>
      <p:sp>
        <p:nvSpPr>
          <p:cNvPr id="14" name="Title 1"/>
          <p:cNvSpPr txBox="1">
            <a:spLocks/>
          </p:cNvSpPr>
          <p:nvPr/>
        </p:nvSpPr>
        <p:spPr>
          <a:xfrm>
            <a:off x="634437" y="2943611"/>
            <a:ext cx="3194613" cy="952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no darkness</a:t>
            </a:r>
          </a:p>
        </p:txBody>
      </p:sp>
      <p:sp>
        <p:nvSpPr>
          <p:cNvPr id="4" name="Rectangle 2"/>
          <p:cNvSpPr>
            <a:spLocks noGrp="1" noChangeArrowheads="1"/>
          </p:cNvSpPr>
          <p:nvPr>
            <p:ph type="title"/>
          </p:nvPr>
        </p:nvSpPr>
        <p:spPr>
          <a:xfrm>
            <a:off x="457200" y="788894"/>
            <a:ext cx="8229600" cy="52174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the message which we have heard from Him and declare to you, that God is light and in Him is no darkness at all. If we say that we have fellowship with Him, and walk in darkness, we lie and do not practice the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a:t>
            </a:r>
          </a:p>
        </p:txBody>
      </p:sp>
      <p:sp>
        <p:nvSpPr>
          <p:cNvPr id="5" name="Rectangle 2"/>
          <p:cNvSpPr txBox="1">
            <a:spLocks noChangeArrowheads="1"/>
          </p:cNvSpPr>
          <p:nvPr/>
        </p:nvSpPr>
        <p:spPr bwMode="auto">
          <a:xfrm>
            <a:off x="3804147" y="1972064"/>
            <a:ext cx="15621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9CC077CB-E236-45A9-9432-59D156319A10}"/>
              </a:ext>
            </a:extLst>
          </p:cNvPr>
          <p:cNvSpPr txBox="1">
            <a:spLocks noChangeArrowheads="1"/>
          </p:cNvSpPr>
          <p:nvPr/>
        </p:nvSpPr>
        <p:spPr bwMode="auto">
          <a:xfrm>
            <a:off x="1357570" y="5029034"/>
            <a:ext cx="4715954" cy="76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practice the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Title 1"/>
          <p:cNvSpPr txBox="1">
            <a:spLocks/>
          </p:cNvSpPr>
          <p:nvPr/>
        </p:nvSpPr>
        <p:spPr>
          <a:xfrm>
            <a:off x="601930" y="4959677"/>
            <a:ext cx="52895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effectLst>
                  <a:outerShdw blurRad="63500" dir="3600000" algn="tl" rotWithShape="0">
                    <a:srgbClr val="000000">
                      <a:alpha val="70000"/>
                    </a:srgbClr>
                  </a:outerShdw>
                </a:effectLst>
                <a:latin typeface="Calibri" panose="020F0502020204030204" pitchFamily="34" charset="0"/>
              </a:rPr>
              <a:t>not practice the truth</a:t>
            </a:r>
          </a:p>
        </p:txBody>
      </p:sp>
      <p:sp>
        <p:nvSpPr>
          <p:cNvPr id="16" name="Title 1"/>
          <p:cNvSpPr txBox="1">
            <a:spLocks/>
          </p:cNvSpPr>
          <p:nvPr/>
        </p:nvSpPr>
        <p:spPr>
          <a:xfrm>
            <a:off x="671331" y="4320251"/>
            <a:ext cx="443310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walk in darkness</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7" name="Title 1"/>
          <p:cNvSpPr txBox="1">
            <a:spLocks/>
          </p:cNvSpPr>
          <p:nvPr/>
        </p:nvSpPr>
        <p:spPr>
          <a:xfrm>
            <a:off x="472634" y="4991583"/>
            <a:ext cx="1344592"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not</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2" name="Rectangle 11"/>
          <p:cNvSpPr>
            <a:spLocks noChangeArrowheads="1"/>
          </p:cNvSpPr>
          <p:nvPr/>
        </p:nvSpPr>
        <p:spPr bwMode="auto">
          <a:xfrm>
            <a:off x="1986023" y="425854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effectLst>
                  <a:glow rad="63500">
                    <a:schemeClr val="bg1">
                      <a:alpha val="80000"/>
                    </a:schemeClr>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9" name="Rectangle 2"/>
          <p:cNvSpPr txBox="1">
            <a:spLocks noChangeArrowheads="1"/>
          </p:cNvSpPr>
          <p:nvPr/>
        </p:nvSpPr>
        <p:spPr bwMode="auto">
          <a:xfrm>
            <a:off x="4174594" y="2995049"/>
            <a:ext cx="924352" cy="8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all</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5AF1F90A-AE20-4D4A-8A57-5183250B0D20}"/>
              </a:ext>
            </a:extLst>
          </p:cNvPr>
          <p:cNvSpPr txBox="1">
            <a:spLocks noChangeArrowheads="1"/>
          </p:cNvSpPr>
          <p:nvPr/>
        </p:nvSpPr>
        <p:spPr bwMode="auto">
          <a:xfrm>
            <a:off x="6434139" y="2346467"/>
            <a:ext cx="1754748" cy="75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Him</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0E26FC99-9D39-4851-B899-B4855A26BD51}"/>
              </a:ext>
            </a:extLst>
          </p:cNvPr>
          <p:cNvSpPr txBox="1">
            <a:spLocks noChangeArrowheads="1"/>
          </p:cNvSpPr>
          <p:nvPr/>
        </p:nvSpPr>
        <p:spPr bwMode="auto">
          <a:xfrm>
            <a:off x="667704" y="3013915"/>
            <a:ext cx="3143631" cy="757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a:t>
            </a: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63165496-7EAE-49CD-BA43-1CAA96CCCDD8}"/>
              </a:ext>
            </a:extLst>
          </p:cNvPr>
          <p:cNvSpPr txBox="1">
            <a:spLocks noChangeArrowheads="1"/>
          </p:cNvSpPr>
          <p:nvPr/>
        </p:nvSpPr>
        <p:spPr bwMode="auto">
          <a:xfrm>
            <a:off x="2408049" y="3690248"/>
            <a:ext cx="3004532" cy="75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fellowship</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p:cNvSpPr>
            <a:spLocks noChangeArrowheads="1"/>
          </p:cNvSpPr>
          <p:nvPr/>
        </p:nvSpPr>
        <p:spPr bwMode="auto">
          <a:xfrm>
            <a:off x="6374853" y="224628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66FF33"/>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Title 1"/>
          <p:cNvSpPr txBox="1">
            <a:spLocks/>
          </p:cNvSpPr>
          <p:nvPr/>
        </p:nvSpPr>
        <p:spPr>
          <a:xfrm>
            <a:off x="1479678" y="4950130"/>
            <a:ext cx="445432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3175" cmpd="sng">
                  <a:solidFill>
                    <a:schemeClr val="bg1"/>
                  </a:solidFill>
                  <a:prstDash val="solid"/>
                </a:ln>
                <a:effectLst>
                  <a:outerShdw blurRad="63500" dir="3600000" algn="tl" rotWithShape="0">
                    <a:srgbClr val="000000">
                      <a:alpha val="70000"/>
                    </a:srgbClr>
                  </a:outerShdw>
                </a:effectLst>
                <a:latin typeface="Calibri" panose="020F0502020204030204" pitchFamily="34" charset="0"/>
              </a:rPr>
              <a:t>practice the truth</a:t>
            </a:r>
          </a:p>
        </p:txBody>
      </p:sp>
      <p:sp>
        <p:nvSpPr>
          <p:cNvPr id="15" name="Rectangle 2" hidden="1"/>
          <p:cNvSpPr txBox="1">
            <a:spLocks noChangeArrowheads="1"/>
          </p:cNvSpPr>
          <p:nvPr/>
        </p:nvSpPr>
        <p:spPr bwMode="auto">
          <a:xfrm>
            <a:off x="3797461" y="1976378"/>
            <a:ext cx="1600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5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3627116" y="2540597"/>
            <a:ext cx="15621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38139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5"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accel="50000" decel="50000" fill="hold" grpId="3" nodeType="withEffect">
                                  <p:stCondLst>
                                    <p:cond delay="0"/>
                                  </p:stCondLst>
                                  <p:childTnLst>
                                    <p:animMotion origin="layout" path="M 1.11111E-6 5.55112E-17 L 0.02326 0.03171 " pathEditMode="relative" rAng="0" ptsTypes="AA">
                                      <p:cBhvr>
                                        <p:cTn id="10" dur="2000" fill="hold"/>
                                        <p:tgtEl>
                                          <p:spTgt spid="5"/>
                                        </p:tgtEl>
                                        <p:attrNameLst>
                                          <p:attrName>ppt_x</p:attrName>
                                          <p:attrName>ppt_y</p:attrName>
                                        </p:attrNameLst>
                                      </p:cBhvr>
                                      <p:rCtr x="1163" y="1574"/>
                                    </p:animMotion>
                                  </p:childTnLst>
                                </p:cTn>
                              </p:par>
                              <p:par>
                                <p:cTn id="11" presetID="3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par>
                                <p:cTn id="17" presetID="1" presetClass="entr" presetSubtype="0" fill="hold" grpId="0" nodeType="withEffect">
                                  <p:stCondLst>
                                    <p:cond delay="2000"/>
                                  </p:stCondLst>
                                  <p:childTnLst>
                                    <p:set>
                                      <p:cBhvr>
                                        <p:cTn id="18" dur="1" fill="hold">
                                          <p:stCondLst>
                                            <p:cond delay="0"/>
                                          </p:stCondLst>
                                        </p:cTn>
                                        <p:tgtEl>
                                          <p:spTgt spid="19"/>
                                        </p:tgtEl>
                                        <p:attrNameLst>
                                          <p:attrName>style.visibility</p:attrName>
                                        </p:attrNameLst>
                                      </p:cBhvr>
                                      <p:to>
                                        <p:strVal val="visible"/>
                                      </p:to>
                                    </p:set>
                                  </p:childTnLst>
                                </p:cTn>
                              </p:par>
                              <p:par>
                                <p:cTn id="19" presetID="0" presetClass="exit" presetSubtype="0" fill="hold" grpId="1" nodeType="withEffect">
                                  <p:stCondLst>
                                    <p:cond delay="2000"/>
                                  </p:stCondLst>
                                  <p:childTnLst>
                                    <p:set>
                                      <p:cBhvr>
                                        <p:cTn id="20" dur="1" fill="hold">
                                          <p:stCondLst>
                                            <p:cond delay="999"/>
                                          </p:stCondLst>
                                        </p:cTn>
                                        <p:tgtEl>
                                          <p:spTgt spid="19"/>
                                        </p:tgtEl>
                                        <p:attrNameLst>
                                          <p:attrName>style.visibility</p:attrName>
                                        </p:attrNameLst>
                                      </p:cBhvr>
                                      <p:to>
                                        <p:strVal val="hidden"/>
                                      </p:to>
                                    </p:set>
                                    <p:animEffect transition="out" filter="dissolve">
                                      <p:cBhvr>
                                        <p:cTn id="21" dur="1000">
                                          <p:stCondLst>
                                            <p:cond delay="0"/>
                                          </p:stCondLst>
                                        </p:cTn>
                                        <p:tgtEl>
                                          <p:spTgt spid="19"/>
                                        </p:tgtEl>
                                      </p:cBhvr>
                                    </p:animEffect>
                                    <p:anim to="" calcmode="lin" valueType="num">
                                      <p:cBhvr>
                                        <p:cTn id="22"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23" dur="1000" fill="hold">
                                          <p:stCondLst>
                                            <p:cond delay="0"/>
                                          </p:stCondLst>
                                        </p:cTn>
                                        <p:tgtEl>
                                          <p:spTgt spid="19"/>
                                        </p:tgtEl>
                                        <p:attrNameLst>
                                          <p:attrName>ppt_h</p:attrName>
                                        </p:attrNameLst>
                                      </p:cBhvr>
                                      <p:tavLst>
                                        <p:tav tm="0">
                                          <p:val>
                                            <p:strVal val="#ppt_h"/>
                                          </p:val>
                                        </p:tav>
                                        <p:tav tm="100000">
                                          <p:val>
                                            <p:strVal val="#ppt_h*4"/>
                                          </p:val>
                                        </p:tav>
                                      </p:tavLst>
                                    </p:anim>
                                  </p:childTnLst>
                                </p:cTn>
                              </p:par>
                            </p:childTnLst>
                          </p:cTn>
                        </p:par>
                        <p:par>
                          <p:cTn id="24" fill="hold">
                            <p:stCondLst>
                              <p:cond delay="3000"/>
                            </p:stCondLst>
                            <p:childTnLst>
                              <p:par>
                                <p:cTn id="25" presetID="10" presetClass="exit" presetSubtype="0" fill="hold" grpId="4" nodeType="after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stCondLst>
                                            <p:cond delay="0"/>
                                          </p:stCondLst>
                                        </p:cTn>
                                        <p:tgtEl>
                                          <p:spTgt spid="8"/>
                                        </p:tgtEl>
                                      </p:cBhvr>
                                    </p:animEffect>
                                    <p:anim to="" calcmode="lin" valueType="num">
                                      <p:cBhvr>
                                        <p:cTn id="3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18" presetClass="emph" presetSubtype="0" fill="hold" grpId="1" nodeType="withEffect">
                                  <p:stCondLst>
                                    <p:cond delay="0"/>
                                  </p:stCondLst>
                                  <p:childTnLst>
                                    <p:set>
                                      <p:cBhvr override="childStyle">
                                        <p:cTn id="39" dur="500" fill="hold"/>
                                        <p:tgtEl>
                                          <p:spTgt spid="13"/>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18" presetClass="emph" presetSubtype="0" fill="hold" grpId="1" nodeType="withEffect">
                                  <p:stCondLst>
                                    <p:cond delay="0"/>
                                  </p:stCondLst>
                                  <p:childTnLst>
                                    <p:set>
                                      <p:cBhvr override="childStyle">
                                        <p:cTn id="49" dur="500" fill="hold"/>
                                        <p:tgtEl>
                                          <p:spTgt spid="14"/>
                                        </p:tgtEl>
                                        <p:attrNameLst>
                                          <p:attrName>style.textDecorationUnderline</p:attrName>
                                        </p:attrNameLst>
                                      </p:cBhvr>
                                      <p:to>
                                        <p:strVal val="true"/>
                                      </p:to>
                                    </p:set>
                                  </p:childTnLst>
                                </p:cTn>
                              </p:par>
                              <p:par>
                                <p:cTn id="50" presetID="22" presetClass="entr" presetSubtype="8"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par>
                                <p:cTn id="58" presetID="18" presetClass="emph" presetSubtype="0" fill="hold" grpId="1" nodeType="withEffect">
                                  <p:stCondLst>
                                    <p:cond delay="0"/>
                                  </p:stCondLst>
                                  <p:childTnLst>
                                    <p:set>
                                      <p:cBhvr override="childStyle">
                                        <p:cTn id="59" dur="500" fill="hold"/>
                                        <p:tgtEl>
                                          <p:spTgt spid="7"/>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par>
                                <p:cTn id="68" presetID="18" presetClass="emph" presetSubtype="0" fill="hold" grpId="1" nodeType="withEffect">
                                  <p:stCondLst>
                                    <p:cond delay="0"/>
                                  </p:stCondLst>
                                  <p:childTnLst>
                                    <p:set>
                                      <p:cBhvr override="childStyle">
                                        <p:cTn id="69" dur="500" fill="hold"/>
                                        <p:tgtEl>
                                          <p:spTgt spid="11"/>
                                        </p:tgtEl>
                                        <p:attrNameLst>
                                          <p:attrName>style.textDecorationUnderline</p:attrName>
                                        </p:attrNameLst>
                                      </p:cBhvr>
                                      <p:to>
                                        <p:strVal val="true"/>
                                      </p:to>
                                    </p:set>
                                  </p:childTnLst>
                                </p:cTn>
                              </p:par>
                              <p:par>
                                <p:cTn id="70" presetID="22" presetClass="entr" presetSubtype="8"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lef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par>
                          <p:cTn id="78" fill="hold">
                            <p:stCondLst>
                              <p:cond delay="500"/>
                            </p:stCondLst>
                            <p:childTnLst>
                              <p:par>
                                <p:cTn id="79" presetID="0" presetClass="entr" presetSubtype="0" fill="hold" grpId="0"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dissolve">
                                      <p:cBhvr>
                                        <p:cTn id="81" dur="500">
                                          <p:stCondLst>
                                            <p:cond delay="0"/>
                                          </p:stCondLst>
                                        </p:cTn>
                                        <p:tgtEl>
                                          <p:spTgt spid="12"/>
                                        </p:tgtEl>
                                      </p:cBhvr>
                                    </p:animEffect>
                                    <p:anim to="" calcmode="lin" valueType="num">
                                      <p:cBhvr>
                                        <p:cTn id="8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left)">
                                      <p:cBhvr>
                                        <p:cTn id="88" dur="500"/>
                                        <p:tgtEl>
                                          <p:spTgt spid="17"/>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left)">
                                      <p:cBhvr>
                                        <p:cTn id="92" dur="750"/>
                                        <p:tgtEl>
                                          <p:spTgt spid="18"/>
                                        </p:tgtEl>
                                      </p:cBhvr>
                                    </p:animEffect>
                                  </p:childTnLst>
                                </p:cTn>
                              </p:par>
                              <p:par>
                                <p:cTn id="93" presetID="22" presetClass="entr" presetSubtype="8" fill="hold" grpId="0" nodeType="withEffect">
                                  <p:stCondLst>
                                    <p:cond delay="25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500"/>
                                        <p:tgtEl>
                                          <p:spTgt spid="20"/>
                                        </p:tgtEl>
                                      </p:cBhvr>
                                    </p:animEffect>
                                  </p:childTnLst>
                                </p:cTn>
                              </p:par>
                              <p:par>
                                <p:cTn id="96" presetID="18" presetClass="emph" presetSubtype="0" fill="hold" grpId="1" nodeType="withEffect">
                                  <p:stCondLst>
                                    <p:cond delay="250"/>
                                  </p:stCondLst>
                                  <p:childTnLst>
                                    <p:set>
                                      <p:cBhvr override="childStyle">
                                        <p:cTn id="97" dur="500" fill="hold"/>
                                        <p:tgtEl>
                                          <p:spTgt spid="20"/>
                                        </p:tgtEl>
                                        <p:attrNameLst>
                                          <p:attrName>style.textDecorationUnderline</p:attrName>
                                        </p:attrNameLst>
                                      </p:cBhvr>
                                      <p:to>
                                        <p:strVal val="true"/>
                                      </p:to>
                                    </p:set>
                                  </p:childTnLst>
                                </p:cTn>
                              </p:par>
                              <p:par>
                                <p:cTn id="98" presetID="10" presetClass="exit" presetSubtype="0" fill="hold" grpId="2" nodeType="withEffect">
                                  <p:stCondLst>
                                    <p:cond delay="250"/>
                                  </p:stCondLst>
                                  <p:childTnLst>
                                    <p:animEffect transition="out" filter="fade">
                                      <p:cBhvr>
                                        <p:cTn id="99" dur="750"/>
                                        <p:tgtEl>
                                          <p:spTgt spid="11"/>
                                        </p:tgtEl>
                                      </p:cBhvr>
                                    </p:animEffect>
                                    <p:set>
                                      <p:cBhvr>
                                        <p:cTn id="100" dur="1" fill="hold">
                                          <p:stCondLst>
                                            <p:cond delay="749"/>
                                          </p:stCondLst>
                                        </p:cTn>
                                        <p:tgtEl>
                                          <p:spTgt spid="1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6"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100"/>
                                        <p:tgtEl>
                                          <p:spTgt spid="5"/>
                                        </p:tgtEl>
                                      </p:cBhvr>
                                    </p:animEffect>
                                  </p:childTnLst>
                                </p:cTn>
                              </p:par>
                              <p:par>
                                <p:cTn id="106" presetID="0" presetClass="path" presetSubtype="0" accel="50000" decel="50000" fill="hold" grpId="7" nodeType="withEffect">
                                  <p:stCondLst>
                                    <p:cond delay="0"/>
                                  </p:stCondLst>
                                  <p:childTnLst>
                                    <p:animMotion origin="layout" path="M 0.02326 0.03171 L -0.0191 0.08287 " pathEditMode="relative" rAng="0" ptsTypes="AA">
                                      <p:cBhvr>
                                        <p:cTn id="107" dur="2000" fill="hold"/>
                                        <p:tgtEl>
                                          <p:spTgt spid="5"/>
                                        </p:tgtEl>
                                        <p:attrNameLst>
                                          <p:attrName>ppt_x</p:attrName>
                                          <p:attrName>ppt_y</p:attrName>
                                        </p:attrNameLst>
                                      </p:cBhvr>
                                      <p:rCtr x="-2118" y="2546"/>
                                    </p:animMotion>
                                  </p:childTnLst>
                                </p:cTn>
                              </p:par>
                              <p:par>
                                <p:cTn id="108" presetID="10" presetClass="exit" presetSubtype="0" fill="hold" grpId="2" nodeType="withEffect">
                                  <p:stCondLst>
                                    <p:cond delay="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8"/>
                                        </p:tgtEl>
                                      </p:cBhvr>
                                    </p:animEffect>
                                    <p:set>
                                      <p:cBhvr>
                                        <p:cTn id="113" dur="1" fill="hold">
                                          <p:stCondLst>
                                            <p:cond delay="499"/>
                                          </p:stCondLst>
                                        </p:cTn>
                                        <p:tgtEl>
                                          <p:spTgt spid="8"/>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1000"/>
                                        <p:tgtEl>
                                          <p:spTgt spid="4"/>
                                        </p:tgtEl>
                                      </p:cBhvr>
                                    </p:animEffect>
                                    <p:set>
                                      <p:cBhvr>
                                        <p:cTn id="116" dur="1" fill="hold">
                                          <p:stCondLst>
                                            <p:cond delay="999"/>
                                          </p:stCondLst>
                                        </p:cTn>
                                        <p:tgtEl>
                                          <p:spTgt spid="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6"/>
                                        </p:tgtEl>
                                      </p:cBhvr>
                                    </p:animEffect>
                                    <p:set>
                                      <p:cBhvr>
                                        <p:cTn id="128" dur="1" fill="hold">
                                          <p:stCondLst>
                                            <p:cond delay="499"/>
                                          </p:stCondLst>
                                        </p:cTn>
                                        <p:tgtEl>
                                          <p:spTgt spid="16"/>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8"/>
                                        </p:tgtEl>
                                      </p:cBhvr>
                                    </p:animEffect>
                                    <p:set>
                                      <p:cBhvr>
                                        <p:cTn id="134" dur="1" fill="hold">
                                          <p:stCondLst>
                                            <p:cond delay="499"/>
                                          </p:stCondLst>
                                        </p:cTn>
                                        <p:tgtEl>
                                          <p:spTgt spid="18"/>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750"/>
                                        <p:tgtEl>
                                          <p:spTgt spid="20"/>
                                        </p:tgtEl>
                                      </p:cBhvr>
                                    </p:animEffect>
                                    <p:set>
                                      <p:cBhvr>
                                        <p:cTn id="137" dur="1" fill="hold">
                                          <p:stCondLst>
                                            <p:cond delay="749"/>
                                          </p:stCondLst>
                                        </p:cTn>
                                        <p:tgtEl>
                                          <p:spTgt spid="20"/>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1"/>
                                        </p:tgtEl>
                                      </p:cBhvr>
                                    </p:animEffect>
                                    <p:set>
                                      <p:cBhvr>
                                        <p:cTn id="140" dur="1" fill="hold">
                                          <p:stCondLst>
                                            <p:cond delay="499"/>
                                          </p:stCondLst>
                                        </p:cTn>
                                        <p:tgtEl>
                                          <p:spTgt spid="21"/>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3"/>
                                        </p:tgtEl>
                                      </p:cBhvr>
                                    </p:animEffect>
                                    <p:set>
                                      <p:cBhvr>
                                        <p:cTn id="146" dur="1" fill="hold">
                                          <p:stCondLst>
                                            <p:cond delay="499"/>
                                          </p:stCondLst>
                                        </p:cTn>
                                        <p:tgtEl>
                                          <p:spTgt spid="2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4"/>
                                        </p:tgtEl>
                                      </p:cBhvr>
                                    </p:animEffect>
                                    <p:set>
                                      <p:cBhvr>
                                        <p:cTn id="14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1" grpId="0"/>
      <p:bldP spid="11" grpId="1"/>
      <p:bldP spid="11" grpId="2"/>
      <p:bldP spid="13" grpId="0"/>
      <p:bldP spid="13" grpId="1"/>
      <p:bldP spid="13" grpId="2"/>
      <p:bldP spid="14" grpId="0"/>
      <p:bldP spid="14" grpId="1"/>
      <p:bldP spid="14" grpId="2"/>
      <p:bldP spid="4" grpId="0"/>
      <p:bldP spid="4" grpId="1"/>
      <p:bldP spid="5" grpId="0"/>
      <p:bldP spid="5" grpId="3"/>
      <p:bldP spid="5" grpId="4"/>
      <p:bldP spid="5" grpId="5"/>
      <p:bldP spid="5" grpId="6"/>
      <p:bldP spid="5" grpId="7"/>
      <p:bldP spid="24" grpId="0"/>
      <p:bldP spid="24" grpId="1"/>
      <p:bldP spid="20" grpId="0"/>
      <p:bldP spid="20" grpId="1"/>
      <p:bldP spid="20" grpId="2"/>
      <p:bldP spid="16" grpId="0"/>
      <p:bldP spid="16" grpId="1"/>
      <p:bldP spid="17" grpId="0"/>
      <p:bldP spid="17" grpId="1"/>
      <p:bldP spid="12" grpId="0"/>
      <p:bldP spid="12" grpId="1"/>
      <p:bldP spid="19" grpId="0"/>
      <p:bldP spid="19" grpId="1"/>
      <p:bldP spid="21" grpId="0"/>
      <p:bldP spid="21" grpId="1"/>
      <p:bldP spid="22" grpId="0"/>
      <p:bldP spid="22" grpId="1"/>
      <p:bldP spid="23" grpId="0"/>
      <p:bldP spid="23" grpId="1"/>
      <p:bldP spid="8" grpId="0"/>
      <p:bldP spid="8" grpId="1"/>
      <p:bldP spid="18" grpId="0"/>
      <p:bldP spid="18"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16" r="10468"/>
          <a:stretch/>
        </p:blipFill>
        <p:spPr>
          <a:xfrm>
            <a:off x="-46299" y="0"/>
            <a:ext cx="9190299" cy="6858000"/>
          </a:xfrm>
          <a:prstGeom prst="rect">
            <a:avLst/>
          </a:prstGeom>
        </p:spPr>
      </p:pic>
      <p:sp>
        <p:nvSpPr>
          <p:cNvPr id="4" name="Title 1"/>
          <p:cNvSpPr txBox="1">
            <a:spLocks/>
          </p:cNvSpPr>
          <p:nvPr/>
        </p:nvSpPr>
        <p:spPr>
          <a:xfrm>
            <a:off x="1389888" y="2212848"/>
            <a:ext cx="6096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Christ will give you light</a:t>
            </a:r>
          </a:p>
        </p:txBody>
      </p:sp>
      <p:sp>
        <p:nvSpPr>
          <p:cNvPr id="3074" name="Rectangle 2"/>
          <p:cNvSpPr>
            <a:spLocks noGrp="1" noChangeArrowheads="1"/>
          </p:cNvSpPr>
          <p:nvPr>
            <p:ph type="title"/>
          </p:nvPr>
        </p:nvSpPr>
        <p:spPr>
          <a:xfrm>
            <a:off x="457200" y="990600"/>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He says: "Awake, you who sleep, Arise from the dead, And Christ will give </a:t>
            </a:r>
            <a:r>
              <a:rPr lang="en-US" altLang="en-US" b="1"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you light</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See then that you walk circumspectly, not as fools but as wise, redeeming the time, because the days are evil.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5:14-16 </a:t>
            </a:r>
          </a:p>
        </p:txBody>
      </p:sp>
      <p:sp>
        <p:nvSpPr>
          <p:cNvPr id="5" name="Rectangle 2"/>
          <p:cNvSpPr txBox="1">
            <a:spLocks noChangeArrowheads="1"/>
          </p:cNvSpPr>
          <p:nvPr/>
        </p:nvSpPr>
        <p:spPr bwMode="auto">
          <a:xfrm>
            <a:off x="3627116" y="2540597"/>
            <a:ext cx="15621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906900" y="2893219"/>
            <a:ext cx="3703898" cy="109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circumspectly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086126" y="81067"/>
            <a:ext cx="37038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Attentively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330987" y="636633"/>
            <a:ext cx="37038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Thoughtfully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508827" y="4940626"/>
            <a:ext cx="2195331"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Warily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574248" y="2903388"/>
            <a:ext cx="2710307"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Carefully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079876" y="5654470"/>
            <a:ext cx="37038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Suspiciously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296975" y="1666778"/>
            <a:ext cx="30942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Watchfully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5472797" y="1389010"/>
            <a:ext cx="27894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Vigilantly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296975" y="4568237"/>
            <a:ext cx="338376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Cautiously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3945905" y="4130257"/>
            <a:ext cx="3100085"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Guardedly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4320396-99DC-45ED-88F2-432971E6B15B}"/>
              </a:ext>
            </a:extLst>
          </p:cNvPr>
          <p:cNvSpPr txBox="1">
            <a:spLocks noChangeArrowheads="1"/>
          </p:cNvSpPr>
          <p:nvPr/>
        </p:nvSpPr>
        <p:spPr bwMode="auto">
          <a:xfrm>
            <a:off x="1344535" y="2434051"/>
            <a:ext cx="6188927" cy="67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will give you light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9">
            <a:extLst>
              <a:ext uri="{FF2B5EF4-FFF2-40B4-BE49-F238E27FC236}">
                <a16:creationId xmlns:a16="http://schemas.microsoft.com/office/drawing/2014/main" id="{67C9FE64-4276-4FD9-9ED1-5DE9C7C8505F}"/>
              </a:ext>
            </a:extLst>
          </p:cNvPr>
          <p:cNvSpPr>
            <a:spLocks noChangeArrowheads="1"/>
          </p:cNvSpPr>
          <p:nvPr/>
        </p:nvSpPr>
        <p:spPr bwMode="auto">
          <a:xfrm>
            <a:off x="1457996" y="2404083"/>
            <a:ext cx="1778499" cy="74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8" name="Rectangle 2">
            <a:extLst>
              <a:ext uri="{FF2B5EF4-FFF2-40B4-BE49-F238E27FC236}">
                <a16:creationId xmlns:a16="http://schemas.microsoft.com/office/drawing/2014/main" id="{6423E65B-23A5-4DB3-BE27-D49815CD38C2}"/>
              </a:ext>
            </a:extLst>
          </p:cNvPr>
          <p:cNvSpPr txBox="1">
            <a:spLocks noChangeArrowheads="1"/>
          </p:cNvSpPr>
          <p:nvPr/>
        </p:nvSpPr>
        <p:spPr bwMode="auto">
          <a:xfrm>
            <a:off x="3691947" y="3113941"/>
            <a:ext cx="1583148" cy="65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accel="50000" decel="50000" fill="hold" grpId="3" nodeType="withEffect">
                                  <p:stCondLst>
                                    <p:cond delay="0"/>
                                  </p:stCondLst>
                                  <p:childTnLst>
                                    <p:animMotion origin="layout" path="M 1.94444E-6 -3.7037E-7 L 0.23594 -0.04491 " pathEditMode="relative" rAng="0" ptsTypes="AA">
                                      <p:cBhvr>
                                        <p:cTn id="10" dur="1500" fill="hold"/>
                                        <p:tgtEl>
                                          <p:spTgt spid="5"/>
                                        </p:tgtEl>
                                        <p:attrNameLst>
                                          <p:attrName>ppt_x</p:attrName>
                                          <p:attrName>ppt_y</p:attrName>
                                        </p:attrNameLst>
                                      </p:cBhvr>
                                      <p:rCtr x="11788" y="-2245"/>
                                    </p:animMotion>
                                  </p:childTnLst>
                                </p:cTn>
                              </p:par>
                            </p:childTnLst>
                          </p:cTn>
                        </p:par>
                        <p:par>
                          <p:cTn id="11" fill="hold">
                            <p:stCondLst>
                              <p:cond delay="1500"/>
                            </p:stCondLst>
                            <p:childTnLst>
                              <p:par>
                                <p:cTn id="12" presetID="6" presetClass="entr" presetSubtype="16" fill="hold" grpId="0" nodeType="after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par>
                                <p:cTn id="15" presetID="1"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childTnLst>
                                </p:cTn>
                              </p:par>
                              <p:par>
                                <p:cTn id="17" presetID="23" presetClass="exit" presetSubtype="32" fill="hold" grpId="1" nodeType="withEffect">
                                  <p:stCondLst>
                                    <p:cond delay="150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set>
                                      <p:cBhvr>
                                        <p:cTn id="20" dur="1" fill="hold">
                                          <p:stCondLst>
                                            <p:cond delay="499"/>
                                          </p:stCondLst>
                                        </p:cTn>
                                        <p:tgtEl>
                                          <p:spTgt spid="18"/>
                                        </p:tgtEl>
                                        <p:attrNameLst>
                                          <p:attrName>style.visibility</p:attrName>
                                        </p:attrNameLst>
                                      </p:cBhvr>
                                      <p:to>
                                        <p:strVal val="hidden"/>
                                      </p:to>
                                    </p:set>
                                  </p:childTnLst>
                                </p:cTn>
                              </p:par>
                            </p:childTnLst>
                          </p:cTn>
                        </p:par>
                        <p:par>
                          <p:cTn id="21" fill="hold">
                            <p:stCondLst>
                              <p:cond delay="3500"/>
                            </p:stCondLst>
                            <p:childTnLst>
                              <p:par>
                                <p:cTn id="22" presetID="10" presetClass="exit" presetSubtype="0" fill="hold" grpId="1" nodeType="afterEffect">
                                  <p:stCondLst>
                                    <p:cond delay="0"/>
                                  </p:stCondLst>
                                  <p:childTnLst>
                                    <p:animEffect transition="out" filter="fade">
                                      <p:cBhvr>
                                        <p:cTn id="23" dur="250"/>
                                        <p:tgtEl>
                                          <p:spTgt spid="5"/>
                                        </p:tgtEl>
                                      </p:cBhvr>
                                    </p:animEffect>
                                    <p:set>
                                      <p:cBhvr>
                                        <p:cTn id="24" dur="1" fill="hold">
                                          <p:stCondLst>
                                            <p:cond delay="24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600"/>
                                        <p:tgtEl>
                                          <p:spTgt spid="4"/>
                                        </p:tgtEl>
                                      </p:cBhvr>
                                    </p:animEffect>
                                  </p:childTnLst>
                                </p:cTn>
                              </p:par>
                              <p:par>
                                <p:cTn id="30" presetID="18" presetClass="emph" presetSubtype="0" fill="hold" grpId="1" nodeType="withEffect">
                                  <p:stCondLst>
                                    <p:cond delay="0"/>
                                  </p:stCondLst>
                                  <p:childTnLst>
                                    <p:set>
                                      <p:cBhvr override="childStyle">
                                        <p:cTn id="31" dur="6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600"/>
                                        <p:tgtEl>
                                          <p:spTgt spid="16"/>
                                        </p:tgtEl>
                                      </p:cBhvr>
                                    </p:animEffect>
                                  </p:childTnLst>
                                </p:cTn>
                              </p:par>
                              <p:par>
                                <p:cTn id="35" presetID="0" presetClass="entr" presetSubtype="0" fill="hold" grpId="0" nodeType="withEffect">
                                  <p:stCondLst>
                                    <p:cond delay="250"/>
                                  </p:stCondLst>
                                  <p:iterate type="lt">
                                    <p:tmPct val="10000"/>
                                  </p:iterate>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stCondLst>
                                            <p:cond delay="0"/>
                                          </p:stCondLst>
                                        </p:cTn>
                                        <p:tgtEl>
                                          <p:spTgt spid="17"/>
                                        </p:tgtEl>
                                      </p:cBhvr>
                                    </p:animEffect>
                                    <p:anim to="" calcmode="lin" valueType="num">
                                      <p:cBhvr>
                                        <p:cTn id="38"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40" fill="hold">
                            <p:stCondLst>
                              <p:cond delay="100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17"/>
                                        </p:tgtEl>
                                      </p:cBhvr>
                                    </p:animEffect>
                                    <p:animScale>
                                      <p:cBhvr>
                                        <p:cTn id="43" dur="250" autoRev="1" fill="hold"/>
                                        <p:tgtEl>
                                          <p:spTgt spid="17"/>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50"/>
                                        <p:tgtEl>
                                          <p:spTgt spid="6"/>
                                        </p:tgtEl>
                                      </p:cBhvr>
                                    </p:animEffect>
                                  </p:childTnLst>
                                </p:cTn>
                              </p:par>
                              <p:par>
                                <p:cTn id="49" presetID="10" presetClass="exit" presetSubtype="0" fill="hold" grpId="1" nodeType="withEffect">
                                  <p:stCondLst>
                                    <p:cond delay="0"/>
                                  </p:stCondLst>
                                  <p:childTnLst>
                                    <p:animEffect transition="out" filter="fade">
                                      <p:cBhvr>
                                        <p:cTn id="50" dur="1500"/>
                                        <p:tgtEl>
                                          <p:spTgt spid="3074"/>
                                        </p:tgtEl>
                                      </p:cBhvr>
                                    </p:animEffect>
                                    <p:set>
                                      <p:cBhvr>
                                        <p:cTn id="51" dur="1" fill="hold">
                                          <p:stCondLst>
                                            <p:cond delay="149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2" nodeType="withEffect">
                                  <p:stCondLst>
                                    <p:cond delay="0"/>
                                  </p:stCondLst>
                                  <p:iterate type="lt">
                                    <p:tmPct val="0"/>
                                  </p:iterate>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1500" fill="hold"/>
                                        <p:tgtEl>
                                          <p:spTgt spid="8"/>
                                        </p:tgtEl>
                                        <p:attrNameLst>
                                          <p:attrName>ppt_w</p:attrName>
                                        </p:attrNameLst>
                                      </p:cBhvr>
                                      <p:tavLst>
                                        <p:tav tm="0">
                                          <p:val>
                                            <p:fltVal val="0"/>
                                          </p:val>
                                        </p:tav>
                                        <p:tav tm="100000">
                                          <p:val>
                                            <p:strVal val="#ppt_w"/>
                                          </p:val>
                                        </p:tav>
                                      </p:tavLst>
                                    </p:anim>
                                    <p:anim calcmode="lin" valueType="num">
                                      <p:cBhvr>
                                        <p:cTn id="66" dur="1500" fill="hold"/>
                                        <p:tgtEl>
                                          <p:spTgt spid="8"/>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1" nodeType="withEffect">
                                  <p:stCondLst>
                                    <p:cond delay="0"/>
                                  </p:stCondLst>
                                  <p:childTnLst>
                                    <p:animMotion origin="layout" path="M 0.00017 3.33333E-6 L 0.39149 0.33634 " pathEditMode="relative" rAng="0" ptsTypes="AA">
                                      <p:cBhvr>
                                        <p:cTn id="68" dur="1500" spd="-100000" fill="hold"/>
                                        <p:tgtEl>
                                          <p:spTgt spid="8"/>
                                        </p:tgtEl>
                                        <p:attrNameLst>
                                          <p:attrName>ppt_x</p:attrName>
                                          <p:attrName>ppt_y</p:attrName>
                                        </p:attrNameLst>
                                      </p:cBhvr>
                                      <p:rCtr x="19566" y="16806"/>
                                    </p:animMotion>
                                  </p:childTnLst>
                                </p:cTn>
                              </p:par>
                              <p:par>
                                <p:cTn id="69" presetID="23" presetClass="entr" presetSubtype="16" fill="hold" grpId="0" nodeType="withEffect">
                                  <p:stCondLst>
                                    <p:cond delay="250"/>
                                  </p:stCondLst>
                                  <p:childTnLst>
                                    <p:set>
                                      <p:cBhvr>
                                        <p:cTn id="70" dur="1" fill="hold">
                                          <p:stCondLst>
                                            <p:cond delay="0"/>
                                          </p:stCondLst>
                                        </p:cTn>
                                        <p:tgtEl>
                                          <p:spTgt spid="7"/>
                                        </p:tgtEl>
                                        <p:attrNameLst>
                                          <p:attrName>style.visibility</p:attrName>
                                        </p:attrNameLst>
                                      </p:cBhvr>
                                      <p:to>
                                        <p:strVal val="visible"/>
                                      </p:to>
                                    </p:set>
                                    <p:anim calcmode="lin" valueType="num">
                                      <p:cBhvr>
                                        <p:cTn id="71" dur="1500" fill="hold"/>
                                        <p:tgtEl>
                                          <p:spTgt spid="7"/>
                                        </p:tgtEl>
                                        <p:attrNameLst>
                                          <p:attrName>ppt_w</p:attrName>
                                        </p:attrNameLst>
                                      </p:cBhvr>
                                      <p:tavLst>
                                        <p:tav tm="0">
                                          <p:val>
                                            <p:fltVal val="0"/>
                                          </p:val>
                                        </p:tav>
                                        <p:tav tm="100000">
                                          <p:val>
                                            <p:strVal val="#ppt_w"/>
                                          </p:val>
                                        </p:tav>
                                      </p:tavLst>
                                    </p:anim>
                                    <p:anim calcmode="lin" valueType="num">
                                      <p:cBhvr>
                                        <p:cTn id="72" dur="1500" fill="hold"/>
                                        <p:tgtEl>
                                          <p:spTgt spid="7"/>
                                        </p:tgtEl>
                                        <p:attrNameLst>
                                          <p:attrName>ppt_h</p:attrName>
                                        </p:attrNameLst>
                                      </p:cBhvr>
                                      <p:tavLst>
                                        <p:tav tm="0">
                                          <p:val>
                                            <p:fltVal val="0"/>
                                          </p:val>
                                        </p:tav>
                                        <p:tav tm="100000">
                                          <p:val>
                                            <p:strVal val="#ppt_h"/>
                                          </p:val>
                                        </p:tav>
                                      </p:tavLst>
                                    </p:anim>
                                  </p:childTnLst>
                                </p:cTn>
                              </p:par>
                              <p:par>
                                <p:cTn id="73" presetID="0" presetClass="path" presetSubtype="0" accel="50000" decel="50000" fill="hold" grpId="1" nodeType="withEffect">
                                  <p:stCondLst>
                                    <p:cond delay="250"/>
                                  </p:stCondLst>
                                  <p:childTnLst>
                                    <p:animMotion origin="layout" path="M 0.00017 1.85185E-6 L -0.01875 0.41643 " pathEditMode="relative" rAng="0" ptsTypes="AA">
                                      <p:cBhvr>
                                        <p:cTn id="74" dur="1500" spd="-100000" fill="hold"/>
                                        <p:tgtEl>
                                          <p:spTgt spid="7"/>
                                        </p:tgtEl>
                                        <p:attrNameLst>
                                          <p:attrName>ppt_x</p:attrName>
                                          <p:attrName>ppt_y</p:attrName>
                                        </p:attrNameLst>
                                      </p:cBhvr>
                                      <p:rCtr x="-955" y="20810"/>
                                    </p:animMotion>
                                  </p:childTnLst>
                                </p:cTn>
                              </p:par>
                              <p:par>
                                <p:cTn id="75" presetID="23" presetClass="entr" presetSubtype="16" fill="hold" grpId="0" nodeType="withEffect">
                                  <p:stCondLst>
                                    <p:cond delay="50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500" fill="hold"/>
                                        <p:tgtEl>
                                          <p:spTgt spid="12"/>
                                        </p:tgtEl>
                                        <p:attrNameLst>
                                          <p:attrName>ppt_w</p:attrName>
                                        </p:attrNameLst>
                                      </p:cBhvr>
                                      <p:tavLst>
                                        <p:tav tm="0">
                                          <p:val>
                                            <p:fltVal val="0"/>
                                          </p:val>
                                        </p:tav>
                                        <p:tav tm="100000">
                                          <p:val>
                                            <p:strVal val="#ppt_w"/>
                                          </p:val>
                                        </p:tav>
                                      </p:tavLst>
                                    </p:anim>
                                    <p:anim calcmode="lin" valueType="num">
                                      <p:cBhvr>
                                        <p:cTn id="78" dur="1500" fill="hold"/>
                                        <p:tgtEl>
                                          <p:spTgt spid="12"/>
                                        </p:tgtEl>
                                        <p:attrNameLst>
                                          <p:attrName>ppt_h</p:attrName>
                                        </p:attrNameLst>
                                      </p:cBhvr>
                                      <p:tavLst>
                                        <p:tav tm="0">
                                          <p:val>
                                            <p:fltVal val="0"/>
                                          </p:val>
                                        </p:tav>
                                        <p:tav tm="100000">
                                          <p:val>
                                            <p:strVal val="#ppt_h"/>
                                          </p:val>
                                        </p:tav>
                                      </p:tavLst>
                                    </p:anim>
                                  </p:childTnLst>
                                </p:cTn>
                              </p:par>
                              <p:par>
                                <p:cTn id="79" presetID="0" presetClass="path" presetSubtype="0" accel="50000" decel="50000" fill="hold" grpId="1" nodeType="withEffect">
                                  <p:stCondLst>
                                    <p:cond delay="500"/>
                                  </p:stCondLst>
                                  <p:childTnLst>
                                    <p:animMotion origin="layout" path="M 0.00018 1.85185E-6 L 0.53768 0.18611 " pathEditMode="relative" rAng="0" ptsTypes="AA">
                                      <p:cBhvr>
                                        <p:cTn id="80" dur="1500" spd="-100000" fill="hold"/>
                                        <p:tgtEl>
                                          <p:spTgt spid="12"/>
                                        </p:tgtEl>
                                        <p:attrNameLst>
                                          <p:attrName>ppt_x</p:attrName>
                                          <p:attrName>ppt_y</p:attrName>
                                        </p:attrNameLst>
                                      </p:cBhvr>
                                      <p:rCtr x="26875" y="9306"/>
                                    </p:animMotion>
                                  </p:childTnLst>
                                </p:cTn>
                              </p:par>
                              <p:par>
                                <p:cTn id="81" presetID="23" presetClass="entr" presetSubtype="16" fill="hold" grpId="0" nodeType="withEffect">
                                  <p:stCondLst>
                                    <p:cond delay="750"/>
                                  </p:stCondLst>
                                  <p:childTnLst>
                                    <p:set>
                                      <p:cBhvr>
                                        <p:cTn id="82" dur="1" fill="hold">
                                          <p:stCondLst>
                                            <p:cond delay="0"/>
                                          </p:stCondLst>
                                        </p:cTn>
                                        <p:tgtEl>
                                          <p:spTgt spid="13"/>
                                        </p:tgtEl>
                                        <p:attrNameLst>
                                          <p:attrName>style.visibility</p:attrName>
                                        </p:attrNameLst>
                                      </p:cBhvr>
                                      <p:to>
                                        <p:strVal val="visible"/>
                                      </p:to>
                                    </p:set>
                                    <p:anim calcmode="lin" valueType="num">
                                      <p:cBhvr>
                                        <p:cTn id="83" dur="1500" fill="hold"/>
                                        <p:tgtEl>
                                          <p:spTgt spid="13"/>
                                        </p:tgtEl>
                                        <p:attrNameLst>
                                          <p:attrName>ppt_w</p:attrName>
                                        </p:attrNameLst>
                                      </p:cBhvr>
                                      <p:tavLst>
                                        <p:tav tm="0">
                                          <p:val>
                                            <p:fltVal val="0"/>
                                          </p:val>
                                        </p:tav>
                                        <p:tav tm="100000">
                                          <p:val>
                                            <p:strVal val="#ppt_w"/>
                                          </p:val>
                                        </p:tav>
                                      </p:tavLst>
                                    </p:anim>
                                    <p:anim calcmode="lin" valueType="num">
                                      <p:cBhvr>
                                        <p:cTn id="84" dur="1500" fill="hold"/>
                                        <p:tgtEl>
                                          <p:spTgt spid="13"/>
                                        </p:tgtEl>
                                        <p:attrNameLst>
                                          <p:attrName>ppt_h</p:attrName>
                                        </p:attrNameLst>
                                      </p:cBhvr>
                                      <p:tavLst>
                                        <p:tav tm="0">
                                          <p:val>
                                            <p:fltVal val="0"/>
                                          </p:val>
                                        </p:tav>
                                        <p:tav tm="100000">
                                          <p:val>
                                            <p:strVal val="#ppt_h"/>
                                          </p:val>
                                        </p:tav>
                                      </p:tavLst>
                                    </p:anim>
                                  </p:childTnLst>
                                </p:cTn>
                              </p:par>
                              <p:par>
                                <p:cTn id="85" presetID="0" presetClass="path" presetSubtype="0" accel="50000" decel="50000" fill="hold" grpId="1" nodeType="withEffect">
                                  <p:stCondLst>
                                    <p:cond delay="750"/>
                                  </p:stCondLst>
                                  <p:childTnLst>
                                    <p:animMotion origin="layout" path="M 0.00018 1.11111E-6 L -0.01128 0.22662 " pathEditMode="relative" rAng="0" ptsTypes="AA">
                                      <p:cBhvr>
                                        <p:cTn id="86" dur="1500" spd="-100000" fill="hold"/>
                                        <p:tgtEl>
                                          <p:spTgt spid="13"/>
                                        </p:tgtEl>
                                        <p:attrNameLst>
                                          <p:attrName>ppt_x</p:attrName>
                                          <p:attrName>ppt_y</p:attrName>
                                        </p:attrNameLst>
                                      </p:cBhvr>
                                      <p:rCtr x="-573" y="11319"/>
                                    </p:animMotion>
                                  </p:childTnLst>
                                </p:cTn>
                              </p:par>
                              <p:par>
                                <p:cTn id="87" presetID="23" presetClass="entr" presetSubtype="16" fill="hold" grpId="0" nodeType="withEffect">
                                  <p:stCondLst>
                                    <p:cond delay="1000"/>
                                  </p:stCondLst>
                                  <p:childTnLst>
                                    <p:set>
                                      <p:cBhvr>
                                        <p:cTn id="88" dur="1" fill="hold">
                                          <p:stCondLst>
                                            <p:cond delay="0"/>
                                          </p:stCondLst>
                                        </p:cTn>
                                        <p:tgtEl>
                                          <p:spTgt spid="10"/>
                                        </p:tgtEl>
                                        <p:attrNameLst>
                                          <p:attrName>style.visibility</p:attrName>
                                        </p:attrNameLst>
                                      </p:cBhvr>
                                      <p:to>
                                        <p:strVal val="visible"/>
                                      </p:to>
                                    </p:set>
                                    <p:anim calcmode="lin" valueType="num">
                                      <p:cBhvr>
                                        <p:cTn id="89" dur="1500" fill="hold"/>
                                        <p:tgtEl>
                                          <p:spTgt spid="10"/>
                                        </p:tgtEl>
                                        <p:attrNameLst>
                                          <p:attrName>ppt_w</p:attrName>
                                        </p:attrNameLst>
                                      </p:cBhvr>
                                      <p:tavLst>
                                        <p:tav tm="0">
                                          <p:val>
                                            <p:fltVal val="0"/>
                                          </p:val>
                                        </p:tav>
                                        <p:tav tm="100000">
                                          <p:val>
                                            <p:strVal val="#ppt_w"/>
                                          </p:val>
                                        </p:tav>
                                      </p:tavLst>
                                    </p:anim>
                                    <p:anim calcmode="lin" valueType="num">
                                      <p:cBhvr>
                                        <p:cTn id="90" dur="1500" fill="hold"/>
                                        <p:tgtEl>
                                          <p:spTgt spid="10"/>
                                        </p:tgtEl>
                                        <p:attrNameLst>
                                          <p:attrName>ppt_h</p:attrName>
                                        </p:attrNameLst>
                                      </p:cBhvr>
                                      <p:tavLst>
                                        <p:tav tm="0">
                                          <p:val>
                                            <p:fltVal val="0"/>
                                          </p:val>
                                        </p:tav>
                                        <p:tav tm="100000">
                                          <p:val>
                                            <p:strVal val="#ppt_h"/>
                                          </p:val>
                                        </p:tav>
                                      </p:tavLst>
                                    </p:anim>
                                  </p:childTnLst>
                                </p:cTn>
                              </p:par>
                              <p:par>
                                <p:cTn id="91" presetID="0" presetClass="path" presetSubtype="0" accel="50000" decel="50000" fill="hold" grpId="1" nodeType="withEffect">
                                  <p:stCondLst>
                                    <p:cond delay="1000"/>
                                  </p:stCondLst>
                                  <p:childTnLst>
                                    <p:animMotion origin="layout" path="M 0.00018 3.52451E-6 L 0.41771 0.00624 " pathEditMode="relative" rAng="0" ptsTypes="AA">
                                      <p:cBhvr>
                                        <p:cTn id="92" dur="1500" spd="-100000" fill="hold"/>
                                        <p:tgtEl>
                                          <p:spTgt spid="10"/>
                                        </p:tgtEl>
                                        <p:attrNameLst>
                                          <p:attrName>ppt_x</p:attrName>
                                          <p:attrName>ppt_y</p:attrName>
                                        </p:attrNameLst>
                                      </p:cBhvr>
                                      <p:rCtr x="20868" y="301"/>
                                    </p:animMotion>
                                  </p:childTnLst>
                                </p:cTn>
                              </p:par>
                              <p:par>
                                <p:cTn id="93" presetID="23" presetClass="entr" presetSubtype="16" fill="hold" grpId="0" nodeType="withEffect">
                                  <p:stCondLst>
                                    <p:cond delay="1250"/>
                                  </p:stCondLst>
                                  <p:childTnLst>
                                    <p:set>
                                      <p:cBhvr>
                                        <p:cTn id="94" dur="1" fill="hold">
                                          <p:stCondLst>
                                            <p:cond delay="0"/>
                                          </p:stCondLst>
                                        </p:cTn>
                                        <p:tgtEl>
                                          <p:spTgt spid="14"/>
                                        </p:tgtEl>
                                        <p:attrNameLst>
                                          <p:attrName>style.visibility</p:attrName>
                                        </p:attrNameLst>
                                      </p:cBhvr>
                                      <p:to>
                                        <p:strVal val="visible"/>
                                      </p:to>
                                    </p:set>
                                    <p:anim calcmode="lin" valueType="num">
                                      <p:cBhvr>
                                        <p:cTn id="95" dur="1500" fill="hold"/>
                                        <p:tgtEl>
                                          <p:spTgt spid="14"/>
                                        </p:tgtEl>
                                        <p:attrNameLst>
                                          <p:attrName>ppt_w</p:attrName>
                                        </p:attrNameLst>
                                      </p:cBhvr>
                                      <p:tavLst>
                                        <p:tav tm="0">
                                          <p:val>
                                            <p:fltVal val="0"/>
                                          </p:val>
                                        </p:tav>
                                        <p:tav tm="100000">
                                          <p:val>
                                            <p:strVal val="#ppt_w"/>
                                          </p:val>
                                        </p:tav>
                                      </p:tavLst>
                                    </p:anim>
                                    <p:anim calcmode="lin" valueType="num">
                                      <p:cBhvr>
                                        <p:cTn id="96" dur="1500" fill="hold"/>
                                        <p:tgtEl>
                                          <p:spTgt spid="14"/>
                                        </p:tgtEl>
                                        <p:attrNameLst>
                                          <p:attrName>ppt_h</p:attrName>
                                        </p:attrNameLst>
                                      </p:cBhvr>
                                      <p:tavLst>
                                        <p:tav tm="0">
                                          <p:val>
                                            <p:fltVal val="0"/>
                                          </p:val>
                                        </p:tav>
                                        <p:tav tm="100000">
                                          <p:val>
                                            <p:strVal val="#ppt_h"/>
                                          </p:val>
                                        </p:tav>
                                      </p:tavLst>
                                    </p:anim>
                                  </p:childTnLst>
                                </p:cTn>
                              </p:par>
                              <p:par>
                                <p:cTn id="97" presetID="0" presetClass="path" presetSubtype="0" accel="50000" decel="50000" fill="hold" grpId="1" nodeType="withEffect">
                                  <p:stCondLst>
                                    <p:cond delay="1250"/>
                                  </p:stCondLst>
                                  <p:childTnLst>
                                    <p:animMotion origin="layout" path="M 0.00018 0.00023 L 0.52188 -0.2375 " pathEditMode="relative" rAng="0" ptsTypes="AA">
                                      <p:cBhvr>
                                        <p:cTn id="98" dur="1500" spd="-100000" fill="hold"/>
                                        <p:tgtEl>
                                          <p:spTgt spid="14"/>
                                        </p:tgtEl>
                                        <p:attrNameLst>
                                          <p:attrName>ppt_x</p:attrName>
                                          <p:attrName>ppt_y</p:attrName>
                                        </p:attrNameLst>
                                      </p:cBhvr>
                                      <p:rCtr x="26076" y="-11898"/>
                                    </p:animMotion>
                                  </p:childTnLst>
                                </p:cTn>
                              </p:par>
                              <p:par>
                                <p:cTn id="99" presetID="23" presetClass="entr" presetSubtype="16" fill="hold" grpId="0" nodeType="withEffect">
                                  <p:stCondLst>
                                    <p:cond delay="150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1500" fill="hold"/>
                                        <p:tgtEl>
                                          <p:spTgt spid="11"/>
                                        </p:tgtEl>
                                        <p:attrNameLst>
                                          <p:attrName>ppt_w</p:attrName>
                                        </p:attrNameLst>
                                      </p:cBhvr>
                                      <p:tavLst>
                                        <p:tav tm="0">
                                          <p:val>
                                            <p:fltVal val="0"/>
                                          </p:val>
                                        </p:tav>
                                        <p:tav tm="100000">
                                          <p:val>
                                            <p:strVal val="#ppt_w"/>
                                          </p:val>
                                        </p:tav>
                                      </p:tavLst>
                                    </p:anim>
                                    <p:anim calcmode="lin" valueType="num">
                                      <p:cBhvr>
                                        <p:cTn id="102" dur="1500" fill="hold"/>
                                        <p:tgtEl>
                                          <p:spTgt spid="11"/>
                                        </p:tgtEl>
                                        <p:attrNameLst>
                                          <p:attrName>ppt_h</p:attrName>
                                        </p:attrNameLst>
                                      </p:cBhvr>
                                      <p:tavLst>
                                        <p:tav tm="0">
                                          <p:val>
                                            <p:fltVal val="0"/>
                                          </p:val>
                                        </p:tav>
                                        <p:tav tm="100000">
                                          <p:val>
                                            <p:strVal val="#ppt_h"/>
                                          </p:val>
                                        </p:tav>
                                      </p:tavLst>
                                    </p:anim>
                                  </p:childTnLst>
                                </p:cTn>
                              </p:par>
                              <p:par>
                                <p:cTn id="103" presetID="0" presetClass="path" presetSubtype="0" accel="50000" decel="50000" fill="hold" grpId="1" nodeType="withEffect">
                                  <p:stCondLst>
                                    <p:cond delay="1500"/>
                                  </p:stCondLst>
                                  <p:childTnLst>
                                    <p:animMotion origin="layout" path="M 0.00017 3.7037E-7 L 0.20034 -0.39537 " pathEditMode="relative" rAng="0" ptsTypes="AA">
                                      <p:cBhvr>
                                        <p:cTn id="104" dur="1500" spd="-100000" fill="hold"/>
                                        <p:tgtEl>
                                          <p:spTgt spid="11"/>
                                        </p:tgtEl>
                                        <p:attrNameLst>
                                          <p:attrName>ppt_x</p:attrName>
                                          <p:attrName>ppt_y</p:attrName>
                                        </p:attrNameLst>
                                      </p:cBhvr>
                                      <p:rCtr x="10000" y="-19769"/>
                                    </p:animMotion>
                                  </p:childTnLst>
                                </p:cTn>
                              </p:par>
                              <p:par>
                                <p:cTn id="105" presetID="23" presetClass="entr" presetSubtype="16" fill="hold" grpId="0" nodeType="withEffect">
                                  <p:stCondLst>
                                    <p:cond delay="175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1500" fill="hold"/>
                                        <p:tgtEl>
                                          <p:spTgt spid="9"/>
                                        </p:tgtEl>
                                        <p:attrNameLst>
                                          <p:attrName>ppt_w</p:attrName>
                                        </p:attrNameLst>
                                      </p:cBhvr>
                                      <p:tavLst>
                                        <p:tav tm="0">
                                          <p:val>
                                            <p:fltVal val="0"/>
                                          </p:val>
                                        </p:tav>
                                        <p:tav tm="100000">
                                          <p:val>
                                            <p:strVal val="#ppt_w"/>
                                          </p:val>
                                        </p:tav>
                                      </p:tavLst>
                                    </p:anim>
                                    <p:anim calcmode="lin" valueType="num">
                                      <p:cBhvr>
                                        <p:cTn id="108" dur="1500" fill="hold"/>
                                        <p:tgtEl>
                                          <p:spTgt spid="9"/>
                                        </p:tgtEl>
                                        <p:attrNameLst>
                                          <p:attrName>ppt_h</p:attrName>
                                        </p:attrNameLst>
                                      </p:cBhvr>
                                      <p:tavLst>
                                        <p:tav tm="0">
                                          <p:val>
                                            <p:fltVal val="0"/>
                                          </p:val>
                                        </p:tav>
                                        <p:tav tm="100000">
                                          <p:val>
                                            <p:strVal val="#ppt_h"/>
                                          </p:val>
                                        </p:tav>
                                      </p:tavLst>
                                    </p:anim>
                                  </p:childTnLst>
                                </p:cTn>
                              </p:par>
                              <p:par>
                                <p:cTn id="109" presetID="0" presetClass="path" presetSubtype="0" accel="50000" decel="50000" fill="hold" grpId="1" nodeType="withEffect">
                                  <p:stCondLst>
                                    <p:cond delay="1750"/>
                                  </p:stCondLst>
                                  <p:childTnLst>
                                    <p:animMotion origin="layout" path="M -8.33333E-7 -2.96296E-6 L -0.09201 -0.29097 " pathEditMode="relative" rAng="0" ptsTypes="AA">
                                      <p:cBhvr>
                                        <p:cTn id="110" dur="1500" spd="-100000" fill="hold"/>
                                        <p:tgtEl>
                                          <p:spTgt spid="9"/>
                                        </p:tgtEl>
                                        <p:attrNameLst>
                                          <p:attrName>ppt_x</p:attrName>
                                          <p:attrName>ppt_y</p:attrName>
                                        </p:attrNameLst>
                                      </p:cBhvr>
                                      <p:rCtr x="-4601" y="-14560"/>
                                    </p:animMotion>
                                  </p:childTnLst>
                                </p:cTn>
                              </p:par>
                              <p:par>
                                <p:cTn id="111" presetID="23" presetClass="entr" presetSubtype="16" fill="hold" grpId="0" nodeType="withEffect">
                                  <p:stCondLst>
                                    <p:cond delay="200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1500" fill="hold"/>
                                        <p:tgtEl>
                                          <p:spTgt spid="15"/>
                                        </p:tgtEl>
                                        <p:attrNameLst>
                                          <p:attrName>ppt_w</p:attrName>
                                        </p:attrNameLst>
                                      </p:cBhvr>
                                      <p:tavLst>
                                        <p:tav tm="0">
                                          <p:val>
                                            <p:fltVal val="0"/>
                                          </p:val>
                                        </p:tav>
                                        <p:tav tm="100000">
                                          <p:val>
                                            <p:strVal val="#ppt_w"/>
                                          </p:val>
                                        </p:tav>
                                      </p:tavLst>
                                    </p:anim>
                                    <p:anim calcmode="lin" valueType="num">
                                      <p:cBhvr>
                                        <p:cTn id="114" dur="1500" fill="hold"/>
                                        <p:tgtEl>
                                          <p:spTgt spid="15"/>
                                        </p:tgtEl>
                                        <p:attrNameLst>
                                          <p:attrName>ppt_h</p:attrName>
                                        </p:attrNameLst>
                                      </p:cBhvr>
                                      <p:tavLst>
                                        <p:tav tm="0">
                                          <p:val>
                                            <p:fltVal val="0"/>
                                          </p:val>
                                        </p:tav>
                                        <p:tav tm="100000">
                                          <p:val>
                                            <p:strVal val="#ppt_h"/>
                                          </p:val>
                                        </p:tav>
                                      </p:tavLst>
                                    </p:anim>
                                  </p:childTnLst>
                                </p:cTn>
                              </p:par>
                              <p:par>
                                <p:cTn id="115" presetID="0" presetClass="path" presetSubtype="0" accel="50000" decel="50000" fill="hold" grpId="1" nodeType="withEffect">
                                  <p:stCondLst>
                                    <p:cond delay="2000"/>
                                  </p:stCondLst>
                                  <p:childTnLst>
                                    <p:animMotion origin="layout" path="M 0.00018 2.59259E-6 L 0.13854 -0.17361 " pathEditMode="relative" rAng="0" ptsTypes="AA">
                                      <p:cBhvr>
                                        <p:cTn id="116" dur="1500" spd="-100000" fill="hold"/>
                                        <p:tgtEl>
                                          <p:spTgt spid="15"/>
                                        </p:tgtEl>
                                        <p:attrNameLst>
                                          <p:attrName>ppt_x</p:attrName>
                                          <p:attrName>ppt_y</p:attrName>
                                        </p:attrNameLst>
                                      </p:cBhvr>
                                      <p:rCtr x="6910" y="-8681"/>
                                    </p:animMotion>
                                  </p:childTnLst>
                                </p:cTn>
                              </p:par>
                              <p:par>
                                <p:cTn id="117" presetID="6" presetClass="emph" presetSubtype="0" fill="hold" grpId="1" nodeType="withEffect">
                                  <p:stCondLst>
                                    <p:cond delay="3250"/>
                                  </p:stCondLst>
                                  <p:childTnLst>
                                    <p:animScale>
                                      <p:cBhvr>
                                        <p:cTn id="118" dur="1000" fill="hold"/>
                                        <p:tgtEl>
                                          <p:spTgt spid="6"/>
                                        </p:tgtEl>
                                      </p:cBhvr>
                                      <p:by x="120000" y="120000"/>
                                    </p:animScale>
                                  </p:childTnLst>
                                </p:cTn>
                              </p:par>
                              <p:par>
                                <p:cTn id="119" presetID="0" presetClass="path" presetSubtype="0" accel="50000" decel="50000" fill="hold" grpId="2" nodeType="withEffect">
                                  <p:stCondLst>
                                    <p:cond delay="3250"/>
                                  </p:stCondLst>
                                  <p:childTnLst>
                                    <p:animMotion origin="layout" path="M -2.5E-6 -1.85185E-6 L -0.05069 -1.85185E-6 " pathEditMode="relative" rAng="0" ptsTypes="AA">
                                      <p:cBhvr>
                                        <p:cTn id="120" dur="1000" fill="hold"/>
                                        <p:tgtEl>
                                          <p:spTgt spid="6"/>
                                        </p:tgtEl>
                                        <p:attrNameLst>
                                          <p:attrName>ppt_x</p:attrName>
                                          <p:attrName>ppt_y</p:attrName>
                                        </p:attrNameLst>
                                      </p:cBhvr>
                                      <p:rCtr x="-2535" y="0"/>
                                    </p:animMotion>
                                  </p:childTnLst>
                                </p:cTn>
                              </p:par>
                              <p:par>
                                <p:cTn id="121" presetID="3" presetClass="emph" presetSubtype="2" fill="hold" grpId="3" nodeType="withEffect">
                                  <p:stCondLst>
                                    <p:cond delay="3250"/>
                                  </p:stCondLst>
                                  <p:childTnLst>
                                    <p:animClr clrSpc="rgb" dir="cw">
                                      <p:cBhvr override="childStyle">
                                        <p:cTn id="122" dur="1000" fill="hold"/>
                                        <p:tgtEl>
                                          <p:spTgt spid="6"/>
                                        </p:tgtEl>
                                        <p:attrNameLst>
                                          <p:attrName>style.color</p:attrName>
                                        </p:attrNameLst>
                                      </p:cBhvr>
                                      <p:to>
                                        <a:srgbClr val="FF9900"/>
                                      </p:to>
                                    </p:animClr>
                                  </p:childTnLst>
                                </p:cTn>
                              </p:par>
                            </p:childTnLst>
                          </p:cTn>
                        </p:par>
                      </p:childTnLst>
                    </p:cTn>
                  </p:par>
                  <p:par>
                    <p:cTn id="123" fill="hold">
                      <p:stCondLst>
                        <p:cond delay="indefinite"/>
                      </p:stCondLst>
                      <p:childTnLst>
                        <p:par>
                          <p:cTn id="124" fill="hold">
                            <p:stCondLst>
                              <p:cond delay="0"/>
                            </p:stCondLst>
                            <p:childTnLst>
                              <p:par>
                                <p:cTn id="125" presetID="23" presetClass="exit" presetSubtype="32" fill="hold" grpId="2" nodeType="clickEffect">
                                  <p:stCondLst>
                                    <p:cond delay="0"/>
                                  </p:stCondLst>
                                  <p:childTnLst>
                                    <p:anim calcmode="lin" valueType="num">
                                      <p:cBhvr>
                                        <p:cTn id="126" dur="1250"/>
                                        <p:tgtEl>
                                          <p:spTgt spid="7"/>
                                        </p:tgtEl>
                                        <p:attrNameLst>
                                          <p:attrName>ppt_w</p:attrName>
                                        </p:attrNameLst>
                                      </p:cBhvr>
                                      <p:tavLst>
                                        <p:tav tm="0">
                                          <p:val>
                                            <p:strVal val="ppt_w"/>
                                          </p:val>
                                        </p:tav>
                                        <p:tav tm="100000">
                                          <p:val>
                                            <p:fltVal val="0"/>
                                          </p:val>
                                        </p:tav>
                                      </p:tavLst>
                                    </p:anim>
                                    <p:anim calcmode="lin" valueType="num">
                                      <p:cBhvr>
                                        <p:cTn id="127" dur="1250"/>
                                        <p:tgtEl>
                                          <p:spTgt spid="7"/>
                                        </p:tgtEl>
                                        <p:attrNameLst>
                                          <p:attrName>ppt_h</p:attrName>
                                        </p:attrNameLst>
                                      </p:cBhvr>
                                      <p:tavLst>
                                        <p:tav tm="0">
                                          <p:val>
                                            <p:strVal val="ppt_h"/>
                                          </p:val>
                                        </p:tav>
                                        <p:tav tm="100000">
                                          <p:val>
                                            <p:fltVal val="0"/>
                                          </p:val>
                                        </p:tav>
                                      </p:tavLst>
                                    </p:anim>
                                    <p:set>
                                      <p:cBhvr>
                                        <p:cTn id="128" dur="1" fill="hold">
                                          <p:stCondLst>
                                            <p:cond delay="1249"/>
                                          </p:stCondLst>
                                        </p:cTn>
                                        <p:tgtEl>
                                          <p:spTgt spid="7"/>
                                        </p:tgtEl>
                                        <p:attrNameLst>
                                          <p:attrName>style.visibility</p:attrName>
                                        </p:attrNameLst>
                                      </p:cBhvr>
                                      <p:to>
                                        <p:strVal val="hidden"/>
                                      </p:to>
                                    </p:set>
                                  </p:childTnLst>
                                </p:cTn>
                              </p:par>
                              <p:par>
                                <p:cTn id="129" presetID="23" presetClass="exit" presetSubtype="32" fill="hold" grpId="2" nodeType="withEffect">
                                  <p:stCondLst>
                                    <p:cond delay="0"/>
                                  </p:stCondLst>
                                  <p:childTnLst>
                                    <p:anim calcmode="lin" valueType="num">
                                      <p:cBhvr>
                                        <p:cTn id="130" dur="1250"/>
                                        <p:tgtEl>
                                          <p:spTgt spid="8"/>
                                        </p:tgtEl>
                                        <p:attrNameLst>
                                          <p:attrName>ppt_w</p:attrName>
                                        </p:attrNameLst>
                                      </p:cBhvr>
                                      <p:tavLst>
                                        <p:tav tm="0">
                                          <p:val>
                                            <p:strVal val="ppt_w"/>
                                          </p:val>
                                        </p:tav>
                                        <p:tav tm="100000">
                                          <p:val>
                                            <p:fltVal val="0"/>
                                          </p:val>
                                        </p:tav>
                                      </p:tavLst>
                                    </p:anim>
                                    <p:anim calcmode="lin" valueType="num">
                                      <p:cBhvr>
                                        <p:cTn id="131" dur="1250"/>
                                        <p:tgtEl>
                                          <p:spTgt spid="8"/>
                                        </p:tgtEl>
                                        <p:attrNameLst>
                                          <p:attrName>ppt_h</p:attrName>
                                        </p:attrNameLst>
                                      </p:cBhvr>
                                      <p:tavLst>
                                        <p:tav tm="0">
                                          <p:val>
                                            <p:strVal val="ppt_h"/>
                                          </p:val>
                                        </p:tav>
                                        <p:tav tm="100000">
                                          <p:val>
                                            <p:fltVal val="0"/>
                                          </p:val>
                                        </p:tav>
                                      </p:tavLst>
                                    </p:anim>
                                    <p:set>
                                      <p:cBhvr>
                                        <p:cTn id="132" dur="1" fill="hold">
                                          <p:stCondLst>
                                            <p:cond delay="1249"/>
                                          </p:stCondLst>
                                        </p:cTn>
                                        <p:tgtEl>
                                          <p:spTgt spid="8"/>
                                        </p:tgtEl>
                                        <p:attrNameLst>
                                          <p:attrName>style.visibility</p:attrName>
                                        </p:attrNameLst>
                                      </p:cBhvr>
                                      <p:to>
                                        <p:strVal val="hidden"/>
                                      </p:to>
                                    </p:set>
                                  </p:childTnLst>
                                </p:cTn>
                              </p:par>
                              <p:par>
                                <p:cTn id="133" presetID="23" presetClass="exit" presetSubtype="32" fill="hold" grpId="2" nodeType="withEffect">
                                  <p:stCondLst>
                                    <p:cond delay="0"/>
                                  </p:stCondLst>
                                  <p:childTnLst>
                                    <p:anim calcmode="lin" valueType="num">
                                      <p:cBhvr>
                                        <p:cTn id="134" dur="1250"/>
                                        <p:tgtEl>
                                          <p:spTgt spid="9"/>
                                        </p:tgtEl>
                                        <p:attrNameLst>
                                          <p:attrName>ppt_w</p:attrName>
                                        </p:attrNameLst>
                                      </p:cBhvr>
                                      <p:tavLst>
                                        <p:tav tm="0">
                                          <p:val>
                                            <p:strVal val="ppt_w"/>
                                          </p:val>
                                        </p:tav>
                                        <p:tav tm="100000">
                                          <p:val>
                                            <p:fltVal val="0"/>
                                          </p:val>
                                        </p:tav>
                                      </p:tavLst>
                                    </p:anim>
                                    <p:anim calcmode="lin" valueType="num">
                                      <p:cBhvr>
                                        <p:cTn id="135" dur="1250"/>
                                        <p:tgtEl>
                                          <p:spTgt spid="9"/>
                                        </p:tgtEl>
                                        <p:attrNameLst>
                                          <p:attrName>ppt_h</p:attrName>
                                        </p:attrNameLst>
                                      </p:cBhvr>
                                      <p:tavLst>
                                        <p:tav tm="0">
                                          <p:val>
                                            <p:strVal val="ppt_h"/>
                                          </p:val>
                                        </p:tav>
                                        <p:tav tm="100000">
                                          <p:val>
                                            <p:fltVal val="0"/>
                                          </p:val>
                                        </p:tav>
                                      </p:tavLst>
                                    </p:anim>
                                    <p:set>
                                      <p:cBhvr>
                                        <p:cTn id="136" dur="1" fill="hold">
                                          <p:stCondLst>
                                            <p:cond delay="1249"/>
                                          </p:stCondLst>
                                        </p:cTn>
                                        <p:tgtEl>
                                          <p:spTgt spid="9"/>
                                        </p:tgtEl>
                                        <p:attrNameLst>
                                          <p:attrName>style.visibility</p:attrName>
                                        </p:attrNameLst>
                                      </p:cBhvr>
                                      <p:to>
                                        <p:strVal val="hidden"/>
                                      </p:to>
                                    </p:set>
                                  </p:childTnLst>
                                </p:cTn>
                              </p:par>
                              <p:par>
                                <p:cTn id="137" presetID="23" presetClass="exit" presetSubtype="32" fill="hold" grpId="2" nodeType="withEffect">
                                  <p:stCondLst>
                                    <p:cond delay="0"/>
                                  </p:stCondLst>
                                  <p:childTnLst>
                                    <p:anim calcmode="lin" valueType="num">
                                      <p:cBhvr>
                                        <p:cTn id="138" dur="1250"/>
                                        <p:tgtEl>
                                          <p:spTgt spid="10"/>
                                        </p:tgtEl>
                                        <p:attrNameLst>
                                          <p:attrName>ppt_w</p:attrName>
                                        </p:attrNameLst>
                                      </p:cBhvr>
                                      <p:tavLst>
                                        <p:tav tm="0">
                                          <p:val>
                                            <p:strVal val="ppt_w"/>
                                          </p:val>
                                        </p:tav>
                                        <p:tav tm="100000">
                                          <p:val>
                                            <p:fltVal val="0"/>
                                          </p:val>
                                        </p:tav>
                                      </p:tavLst>
                                    </p:anim>
                                    <p:anim calcmode="lin" valueType="num">
                                      <p:cBhvr>
                                        <p:cTn id="139" dur="1250"/>
                                        <p:tgtEl>
                                          <p:spTgt spid="10"/>
                                        </p:tgtEl>
                                        <p:attrNameLst>
                                          <p:attrName>ppt_h</p:attrName>
                                        </p:attrNameLst>
                                      </p:cBhvr>
                                      <p:tavLst>
                                        <p:tav tm="0">
                                          <p:val>
                                            <p:strVal val="ppt_h"/>
                                          </p:val>
                                        </p:tav>
                                        <p:tav tm="100000">
                                          <p:val>
                                            <p:fltVal val="0"/>
                                          </p:val>
                                        </p:tav>
                                      </p:tavLst>
                                    </p:anim>
                                    <p:set>
                                      <p:cBhvr>
                                        <p:cTn id="140" dur="1" fill="hold">
                                          <p:stCondLst>
                                            <p:cond delay="1249"/>
                                          </p:stCondLst>
                                        </p:cTn>
                                        <p:tgtEl>
                                          <p:spTgt spid="10"/>
                                        </p:tgtEl>
                                        <p:attrNameLst>
                                          <p:attrName>style.visibility</p:attrName>
                                        </p:attrNameLst>
                                      </p:cBhvr>
                                      <p:to>
                                        <p:strVal val="hidden"/>
                                      </p:to>
                                    </p:set>
                                  </p:childTnLst>
                                </p:cTn>
                              </p:par>
                              <p:par>
                                <p:cTn id="141" presetID="23" presetClass="exit" presetSubtype="32" fill="hold" grpId="2" nodeType="withEffect">
                                  <p:stCondLst>
                                    <p:cond delay="0"/>
                                  </p:stCondLst>
                                  <p:childTnLst>
                                    <p:anim calcmode="lin" valueType="num">
                                      <p:cBhvr>
                                        <p:cTn id="142" dur="1250"/>
                                        <p:tgtEl>
                                          <p:spTgt spid="11"/>
                                        </p:tgtEl>
                                        <p:attrNameLst>
                                          <p:attrName>ppt_w</p:attrName>
                                        </p:attrNameLst>
                                      </p:cBhvr>
                                      <p:tavLst>
                                        <p:tav tm="0">
                                          <p:val>
                                            <p:strVal val="ppt_w"/>
                                          </p:val>
                                        </p:tav>
                                        <p:tav tm="100000">
                                          <p:val>
                                            <p:fltVal val="0"/>
                                          </p:val>
                                        </p:tav>
                                      </p:tavLst>
                                    </p:anim>
                                    <p:anim calcmode="lin" valueType="num">
                                      <p:cBhvr>
                                        <p:cTn id="143" dur="1250"/>
                                        <p:tgtEl>
                                          <p:spTgt spid="11"/>
                                        </p:tgtEl>
                                        <p:attrNameLst>
                                          <p:attrName>ppt_h</p:attrName>
                                        </p:attrNameLst>
                                      </p:cBhvr>
                                      <p:tavLst>
                                        <p:tav tm="0">
                                          <p:val>
                                            <p:strVal val="ppt_h"/>
                                          </p:val>
                                        </p:tav>
                                        <p:tav tm="100000">
                                          <p:val>
                                            <p:fltVal val="0"/>
                                          </p:val>
                                        </p:tav>
                                      </p:tavLst>
                                    </p:anim>
                                    <p:set>
                                      <p:cBhvr>
                                        <p:cTn id="144" dur="1" fill="hold">
                                          <p:stCondLst>
                                            <p:cond delay="1249"/>
                                          </p:stCondLst>
                                        </p:cTn>
                                        <p:tgtEl>
                                          <p:spTgt spid="11"/>
                                        </p:tgtEl>
                                        <p:attrNameLst>
                                          <p:attrName>style.visibility</p:attrName>
                                        </p:attrNameLst>
                                      </p:cBhvr>
                                      <p:to>
                                        <p:strVal val="hidden"/>
                                      </p:to>
                                    </p:set>
                                  </p:childTnLst>
                                </p:cTn>
                              </p:par>
                              <p:par>
                                <p:cTn id="145" presetID="23" presetClass="exit" presetSubtype="32" fill="hold" grpId="2" nodeType="withEffect">
                                  <p:stCondLst>
                                    <p:cond delay="0"/>
                                  </p:stCondLst>
                                  <p:childTnLst>
                                    <p:anim calcmode="lin" valueType="num">
                                      <p:cBhvr>
                                        <p:cTn id="146" dur="1250"/>
                                        <p:tgtEl>
                                          <p:spTgt spid="12"/>
                                        </p:tgtEl>
                                        <p:attrNameLst>
                                          <p:attrName>ppt_w</p:attrName>
                                        </p:attrNameLst>
                                      </p:cBhvr>
                                      <p:tavLst>
                                        <p:tav tm="0">
                                          <p:val>
                                            <p:strVal val="ppt_w"/>
                                          </p:val>
                                        </p:tav>
                                        <p:tav tm="100000">
                                          <p:val>
                                            <p:fltVal val="0"/>
                                          </p:val>
                                        </p:tav>
                                      </p:tavLst>
                                    </p:anim>
                                    <p:anim calcmode="lin" valueType="num">
                                      <p:cBhvr>
                                        <p:cTn id="147" dur="1250"/>
                                        <p:tgtEl>
                                          <p:spTgt spid="12"/>
                                        </p:tgtEl>
                                        <p:attrNameLst>
                                          <p:attrName>ppt_h</p:attrName>
                                        </p:attrNameLst>
                                      </p:cBhvr>
                                      <p:tavLst>
                                        <p:tav tm="0">
                                          <p:val>
                                            <p:strVal val="ppt_h"/>
                                          </p:val>
                                        </p:tav>
                                        <p:tav tm="100000">
                                          <p:val>
                                            <p:fltVal val="0"/>
                                          </p:val>
                                        </p:tav>
                                      </p:tavLst>
                                    </p:anim>
                                    <p:set>
                                      <p:cBhvr>
                                        <p:cTn id="148" dur="1" fill="hold">
                                          <p:stCondLst>
                                            <p:cond delay="1249"/>
                                          </p:stCondLst>
                                        </p:cTn>
                                        <p:tgtEl>
                                          <p:spTgt spid="12"/>
                                        </p:tgtEl>
                                        <p:attrNameLst>
                                          <p:attrName>style.visibility</p:attrName>
                                        </p:attrNameLst>
                                      </p:cBhvr>
                                      <p:to>
                                        <p:strVal val="hidden"/>
                                      </p:to>
                                    </p:set>
                                  </p:childTnLst>
                                </p:cTn>
                              </p:par>
                              <p:par>
                                <p:cTn id="149" presetID="23" presetClass="exit" presetSubtype="32" fill="hold" grpId="2" nodeType="withEffect">
                                  <p:stCondLst>
                                    <p:cond delay="0"/>
                                  </p:stCondLst>
                                  <p:childTnLst>
                                    <p:anim calcmode="lin" valueType="num">
                                      <p:cBhvr>
                                        <p:cTn id="150" dur="1250"/>
                                        <p:tgtEl>
                                          <p:spTgt spid="13"/>
                                        </p:tgtEl>
                                        <p:attrNameLst>
                                          <p:attrName>ppt_w</p:attrName>
                                        </p:attrNameLst>
                                      </p:cBhvr>
                                      <p:tavLst>
                                        <p:tav tm="0">
                                          <p:val>
                                            <p:strVal val="ppt_w"/>
                                          </p:val>
                                        </p:tav>
                                        <p:tav tm="100000">
                                          <p:val>
                                            <p:fltVal val="0"/>
                                          </p:val>
                                        </p:tav>
                                      </p:tavLst>
                                    </p:anim>
                                    <p:anim calcmode="lin" valueType="num">
                                      <p:cBhvr>
                                        <p:cTn id="151" dur="1250"/>
                                        <p:tgtEl>
                                          <p:spTgt spid="13"/>
                                        </p:tgtEl>
                                        <p:attrNameLst>
                                          <p:attrName>ppt_h</p:attrName>
                                        </p:attrNameLst>
                                      </p:cBhvr>
                                      <p:tavLst>
                                        <p:tav tm="0">
                                          <p:val>
                                            <p:strVal val="ppt_h"/>
                                          </p:val>
                                        </p:tav>
                                        <p:tav tm="100000">
                                          <p:val>
                                            <p:fltVal val="0"/>
                                          </p:val>
                                        </p:tav>
                                      </p:tavLst>
                                    </p:anim>
                                    <p:set>
                                      <p:cBhvr>
                                        <p:cTn id="152" dur="1" fill="hold">
                                          <p:stCondLst>
                                            <p:cond delay="1249"/>
                                          </p:stCondLst>
                                        </p:cTn>
                                        <p:tgtEl>
                                          <p:spTgt spid="13"/>
                                        </p:tgtEl>
                                        <p:attrNameLst>
                                          <p:attrName>style.visibility</p:attrName>
                                        </p:attrNameLst>
                                      </p:cBhvr>
                                      <p:to>
                                        <p:strVal val="hidden"/>
                                      </p:to>
                                    </p:set>
                                  </p:childTnLst>
                                </p:cTn>
                              </p:par>
                              <p:par>
                                <p:cTn id="153" presetID="23" presetClass="exit" presetSubtype="32" fill="hold" grpId="2" nodeType="withEffect">
                                  <p:stCondLst>
                                    <p:cond delay="0"/>
                                  </p:stCondLst>
                                  <p:childTnLst>
                                    <p:anim calcmode="lin" valueType="num">
                                      <p:cBhvr>
                                        <p:cTn id="154" dur="1250"/>
                                        <p:tgtEl>
                                          <p:spTgt spid="14"/>
                                        </p:tgtEl>
                                        <p:attrNameLst>
                                          <p:attrName>ppt_w</p:attrName>
                                        </p:attrNameLst>
                                      </p:cBhvr>
                                      <p:tavLst>
                                        <p:tav tm="0">
                                          <p:val>
                                            <p:strVal val="ppt_w"/>
                                          </p:val>
                                        </p:tav>
                                        <p:tav tm="100000">
                                          <p:val>
                                            <p:fltVal val="0"/>
                                          </p:val>
                                        </p:tav>
                                      </p:tavLst>
                                    </p:anim>
                                    <p:anim calcmode="lin" valueType="num">
                                      <p:cBhvr>
                                        <p:cTn id="155" dur="1250"/>
                                        <p:tgtEl>
                                          <p:spTgt spid="14"/>
                                        </p:tgtEl>
                                        <p:attrNameLst>
                                          <p:attrName>ppt_h</p:attrName>
                                        </p:attrNameLst>
                                      </p:cBhvr>
                                      <p:tavLst>
                                        <p:tav tm="0">
                                          <p:val>
                                            <p:strVal val="ppt_h"/>
                                          </p:val>
                                        </p:tav>
                                        <p:tav tm="100000">
                                          <p:val>
                                            <p:fltVal val="0"/>
                                          </p:val>
                                        </p:tav>
                                      </p:tavLst>
                                    </p:anim>
                                    <p:set>
                                      <p:cBhvr>
                                        <p:cTn id="156" dur="1" fill="hold">
                                          <p:stCondLst>
                                            <p:cond delay="1249"/>
                                          </p:stCondLst>
                                        </p:cTn>
                                        <p:tgtEl>
                                          <p:spTgt spid="14"/>
                                        </p:tgtEl>
                                        <p:attrNameLst>
                                          <p:attrName>style.visibility</p:attrName>
                                        </p:attrNameLst>
                                      </p:cBhvr>
                                      <p:to>
                                        <p:strVal val="hidden"/>
                                      </p:to>
                                    </p:set>
                                  </p:childTnLst>
                                </p:cTn>
                              </p:par>
                              <p:par>
                                <p:cTn id="157" presetID="23" presetClass="exit" presetSubtype="32" fill="hold" grpId="2" nodeType="withEffect">
                                  <p:stCondLst>
                                    <p:cond delay="0"/>
                                  </p:stCondLst>
                                  <p:childTnLst>
                                    <p:anim calcmode="lin" valueType="num">
                                      <p:cBhvr>
                                        <p:cTn id="158" dur="1250"/>
                                        <p:tgtEl>
                                          <p:spTgt spid="15"/>
                                        </p:tgtEl>
                                        <p:attrNameLst>
                                          <p:attrName>ppt_w</p:attrName>
                                        </p:attrNameLst>
                                      </p:cBhvr>
                                      <p:tavLst>
                                        <p:tav tm="0">
                                          <p:val>
                                            <p:strVal val="ppt_w"/>
                                          </p:val>
                                        </p:tav>
                                        <p:tav tm="100000">
                                          <p:val>
                                            <p:fltVal val="0"/>
                                          </p:val>
                                        </p:tav>
                                      </p:tavLst>
                                    </p:anim>
                                    <p:anim calcmode="lin" valueType="num">
                                      <p:cBhvr>
                                        <p:cTn id="159" dur="1250"/>
                                        <p:tgtEl>
                                          <p:spTgt spid="15"/>
                                        </p:tgtEl>
                                        <p:attrNameLst>
                                          <p:attrName>ppt_h</p:attrName>
                                        </p:attrNameLst>
                                      </p:cBhvr>
                                      <p:tavLst>
                                        <p:tav tm="0">
                                          <p:val>
                                            <p:strVal val="ppt_h"/>
                                          </p:val>
                                        </p:tav>
                                        <p:tav tm="100000">
                                          <p:val>
                                            <p:fltVal val="0"/>
                                          </p:val>
                                        </p:tav>
                                      </p:tavLst>
                                    </p:anim>
                                    <p:set>
                                      <p:cBhvr>
                                        <p:cTn id="160" dur="1" fill="hold">
                                          <p:stCondLst>
                                            <p:cond delay="1249"/>
                                          </p:stCondLst>
                                        </p:cTn>
                                        <p:tgtEl>
                                          <p:spTgt spid="15"/>
                                        </p:tgtEl>
                                        <p:attrNameLst>
                                          <p:attrName>style.visibility</p:attrName>
                                        </p:attrNameLst>
                                      </p:cBhvr>
                                      <p:to>
                                        <p:strVal val="hidden"/>
                                      </p:to>
                                    </p:set>
                                  </p:childTnLst>
                                </p:cTn>
                              </p:par>
                              <p:par>
                                <p:cTn id="161" presetID="0" presetClass="path" presetSubtype="0" accel="50000" decel="50000" fill="hold" grpId="3" nodeType="withEffect">
                                  <p:stCondLst>
                                    <p:cond delay="0"/>
                                  </p:stCondLst>
                                  <p:childTnLst>
                                    <p:animMotion origin="layout" path="M -2.77778E-7 0.00023 L 0.17847 0.24884 " pathEditMode="relative" rAng="0" ptsTypes="AA">
                                      <p:cBhvr>
                                        <p:cTn id="162" dur="1250" fill="hold"/>
                                        <p:tgtEl>
                                          <p:spTgt spid="8"/>
                                        </p:tgtEl>
                                        <p:attrNameLst>
                                          <p:attrName>ppt_x</p:attrName>
                                          <p:attrName>ppt_y</p:attrName>
                                        </p:attrNameLst>
                                      </p:cBhvr>
                                      <p:rCtr x="8924" y="12419"/>
                                    </p:animMotion>
                                  </p:childTnLst>
                                </p:cTn>
                              </p:par>
                              <p:par>
                                <p:cTn id="163" presetID="0" presetClass="path" presetSubtype="0" accel="50000" decel="50000" fill="hold" grpId="3" nodeType="withEffect">
                                  <p:stCondLst>
                                    <p:cond delay="0"/>
                                  </p:stCondLst>
                                  <p:childTnLst>
                                    <p:animMotion origin="layout" path="M -5.55556E-7 0.00023 L -0.23333 0.32956 " pathEditMode="relative" rAng="0" ptsTypes="AA">
                                      <p:cBhvr>
                                        <p:cTn id="164" dur="1250" fill="hold"/>
                                        <p:tgtEl>
                                          <p:spTgt spid="7"/>
                                        </p:tgtEl>
                                        <p:attrNameLst>
                                          <p:attrName>ppt_x</p:attrName>
                                          <p:attrName>ppt_y</p:attrName>
                                        </p:attrNameLst>
                                      </p:cBhvr>
                                      <p:rCtr x="-11667" y="16466"/>
                                    </p:animMotion>
                                  </p:childTnLst>
                                </p:cTn>
                              </p:par>
                              <p:par>
                                <p:cTn id="165" presetID="0" presetClass="path" presetSubtype="0" accel="50000" decel="50000" fill="hold" grpId="3" nodeType="withEffect">
                                  <p:stCondLst>
                                    <p:cond delay="0"/>
                                  </p:stCondLst>
                                  <p:childTnLst>
                                    <p:animMotion origin="layout" path="M -2.5E-6 0.00023 L 0.32761 0.09875 " pathEditMode="relative" rAng="0" ptsTypes="AA">
                                      <p:cBhvr>
                                        <p:cTn id="166" dur="1250" fill="hold"/>
                                        <p:tgtEl>
                                          <p:spTgt spid="12"/>
                                        </p:tgtEl>
                                        <p:attrNameLst>
                                          <p:attrName>ppt_x</p:attrName>
                                          <p:attrName>ppt_y</p:attrName>
                                        </p:attrNameLst>
                                      </p:cBhvr>
                                      <p:rCtr x="16372" y="4926"/>
                                    </p:animMotion>
                                  </p:childTnLst>
                                </p:cTn>
                              </p:par>
                              <p:par>
                                <p:cTn id="167" presetID="0" presetClass="path" presetSubtype="0" accel="50000" decel="50000" fill="hold" grpId="3" nodeType="withEffect">
                                  <p:stCondLst>
                                    <p:cond delay="0"/>
                                  </p:stCondLst>
                                  <p:childTnLst>
                                    <p:animMotion origin="layout" path="M -1.66667E-6 0.00023 L -0.22448 0.14246 " pathEditMode="relative" rAng="0" ptsTypes="AA">
                                      <p:cBhvr>
                                        <p:cTn id="168" dur="1250" fill="hold"/>
                                        <p:tgtEl>
                                          <p:spTgt spid="13"/>
                                        </p:tgtEl>
                                        <p:attrNameLst>
                                          <p:attrName>ppt_x</p:attrName>
                                          <p:attrName>ppt_y</p:attrName>
                                        </p:attrNameLst>
                                      </p:cBhvr>
                                      <p:rCtr x="-11233" y="7100"/>
                                    </p:animMotion>
                                  </p:childTnLst>
                                </p:cTn>
                              </p:par>
                              <p:par>
                                <p:cTn id="169" presetID="0" presetClass="path" presetSubtype="0" accel="50000" decel="50000" fill="hold" grpId="3" nodeType="withEffect">
                                  <p:stCondLst>
                                    <p:cond delay="0"/>
                                  </p:stCondLst>
                                  <p:childTnLst>
                                    <p:animMotion origin="layout" path="M -2.5E-6 0.00023 L 0.20504 -0.07979 " pathEditMode="relative" rAng="0" ptsTypes="AA">
                                      <p:cBhvr>
                                        <p:cTn id="170" dur="1250" fill="hold"/>
                                        <p:tgtEl>
                                          <p:spTgt spid="10"/>
                                        </p:tgtEl>
                                        <p:attrNameLst>
                                          <p:attrName>ppt_x</p:attrName>
                                          <p:attrName>ppt_y</p:attrName>
                                        </p:attrNameLst>
                                      </p:cBhvr>
                                      <p:rCtr x="10243" y="-4001"/>
                                    </p:animMotion>
                                  </p:childTnLst>
                                </p:cTn>
                              </p:par>
                              <p:par>
                                <p:cTn id="171" presetID="0" presetClass="path" presetSubtype="0" accel="50000" decel="50000" fill="hold" grpId="3" nodeType="withEffect">
                                  <p:stCondLst>
                                    <p:cond delay="0"/>
                                  </p:stCondLst>
                                  <p:childTnLst>
                                    <p:animMotion origin="layout" path="M -4.72222E-6 0.00023 L 0.30903 -0.32077 " pathEditMode="relative" rAng="0" ptsTypes="AA">
                                      <p:cBhvr>
                                        <p:cTn id="172" dur="1250" fill="hold"/>
                                        <p:tgtEl>
                                          <p:spTgt spid="14"/>
                                        </p:tgtEl>
                                        <p:attrNameLst>
                                          <p:attrName>ppt_x</p:attrName>
                                          <p:attrName>ppt_y</p:attrName>
                                        </p:attrNameLst>
                                      </p:cBhvr>
                                      <p:rCtr x="15451" y="-16050"/>
                                    </p:animMotion>
                                  </p:childTnLst>
                                </p:cTn>
                              </p:par>
                              <p:par>
                                <p:cTn id="173" presetID="0" presetClass="path" presetSubtype="0" accel="50000" decel="50000" fill="hold" grpId="3" nodeType="withEffect">
                                  <p:stCondLst>
                                    <p:cond delay="0"/>
                                  </p:stCondLst>
                                  <p:childTnLst>
                                    <p:animMotion origin="layout" path="M 3.88889E-6 0.00023 L -0.01389 -0.47895 " pathEditMode="relative" rAng="0" ptsTypes="AA">
                                      <p:cBhvr>
                                        <p:cTn id="174" dur="1250" fill="hold"/>
                                        <p:tgtEl>
                                          <p:spTgt spid="11"/>
                                        </p:tgtEl>
                                        <p:attrNameLst>
                                          <p:attrName>ppt_x</p:attrName>
                                          <p:attrName>ppt_y</p:attrName>
                                        </p:attrNameLst>
                                      </p:cBhvr>
                                      <p:rCtr x="-694" y="-23959"/>
                                    </p:animMotion>
                                  </p:childTnLst>
                                </p:cTn>
                              </p:par>
                              <p:par>
                                <p:cTn id="175" presetID="0" presetClass="path" presetSubtype="0" accel="50000" decel="50000" fill="hold" grpId="3" nodeType="withEffect">
                                  <p:stCondLst>
                                    <p:cond delay="0"/>
                                  </p:stCondLst>
                                  <p:childTnLst>
                                    <p:animMotion origin="layout" path="M -8.33333E-7 0.00023 L -0.30642 -0.3765 " pathEditMode="relative" rAng="0" ptsTypes="AA">
                                      <p:cBhvr>
                                        <p:cTn id="176" dur="1250" fill="hold"/>
                                        <p:tgtEl>
                                          <p:spTgt spid="9"/>
                                        </p:tgtEl>
                                        <p:attrNameLst>
                                          <p:attrName>ppt_x</p:attrName>
                                          <p:attrName>ppt_y</p:attrName>
                                        </p:attrNameLst>
                                      </p:cBhvr>
                                      <p:rCtr x="-15330" y="-18848"/>
                                    </p:animMotion>
                                  </p:childTnLst>
                                </p:cTn>
                              </p:par>
                              <p:par>
                                <p:cTn id="177" presetID="0" presetClass="path" presetSubtype="0" accel="50000" decel="50000" fill="hold" grpId="3" nodeType="withEffect">
                                  <p:stCondLst>
                                    <p:cond delay="0"/>
                                  </p:stCondLst>
                                  <p:childTnLst>
                                    <p:animMotion origin="layout" path="M -1.66667E-6 0.00023 L -0.07569 -0.26203 " pathEditMode="relative" rAng="0" ptsTypes="AA">
                                      <p:cBhvr>
                                        <p:cTn id="178" dur="1250" fill="hold"/>
                                        <p:tgtEl>
                                          <p:spTgt spid="15"/>
                                        </p:tgtEl>
                                        <p:attrNameLst>
                                          <p:attrName>ppt_x</p:attrName>
                                          <p:attrName>ppt_y</p:attrName>
                                        </p:attrNameLst>
                                      </p:cBhvr>
                                      <p:rCtr x="-3785" y="-131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5" grpId="3"/>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7" grpId="0"/>
      <p:bldP spid="17" grpId="1"/>
      <p:bldP spid="17" grpId="2"/>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892" r="2027"/>
          <a:stretch/>
        </p:blipFill>
        <p:spPr>
          <a:xfrm>
            <a:off x="0" y="0"/>
            <a:ext cx="9144000" cy="6858000"/>
          </a:xfrm>
          <a:prstGeom prst="rect">
            <a:avLst/>
          </a:prstGeom>
        </p:spPr>
      </p:pic>
      <p:sp>
        <p:nvSpPr>
          <p:cNvPr id="4" name="Title 1"/>
          <p:cNvSpPr txBox="1">
            <a:spLocks/>
          </p:cNvSpPr>
          <p:nvPr/>
        </p:nvSpPr>
        <p:spPr>
          <a:xfrm>
            <a:off x="312897" y="2853730"/>
            <a:ext cx="243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against</a:t>
            </a:r>
          </a:p>
        </p:txBody>
      </p:sp>
      <p:sp>
        <p:nvSpPr>
          <p:cNvPr id="5" name="Title 1"/>
          <p:cNvSpPr txBox="1">
            <a:spLocks/>
          </p:cNvSpPr>
          <p:nvPr/>
        </p:nvSpPr>
        <p:spPr>
          <a:xfrm>
            <a:off x="6034660" y="2860458"/>
            <a:ext cx="2743200" cy="1132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darkness</a:t>
            </a:r>
          </a:p>
        </p:txBody>
      </p:sp>
      <p:sp>
        <p:nvSpPr>
          <p:cNvPr id="6" name="Title 1"/>
          <p:cNvSpPr txBox="1">
            <a:spLocks/>
          </p:cNvSpPr>
          <p:nvPr/>
        </p:nvSpPr>
        <p:spPr>
          <a:xfrm>
            <a:off x="4325112" y="850392"/>
            <a:ext cx="2057400" cy="11260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wrestle</a:t>
            </a:r>
          </a:p>
        </p:txBody>
      </p:sp>
      <p:sp>
        <p:nvSpPr>
          <p:cNvPr id="3074" name="Rectangle 2"/>
          <p:cNvSpPr>
            <a:spLocks noGrp="1" noChangeArrowheads="1"/>
          </p:cNvSpPr>
          <p:nvPr>
            <p:ph type="title"/>
          </p:nvPr>
        </p:nvSpPr>
        <p:spPr>
          <a:xfrm>
            <a:off x="457200" y="990600"/>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do not wrestle against flesh and blood, but against principalities, against powers, against the rulers of the darkness of this age, against spiritual hosts of wickedness in the heavenly places.</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Ephesians 6:12</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p:cNvSpPr txBox="1">
            <a:spLocks noChangeArrowheads="1"/>
          </p:cNvSpPr>
          <p:nvPr/>
        </p:nvSpPr>
        <p:spPr bwMode="auto">
          <a:xfrm>
            <a:off x="468775" y="2205953"/>
            <a:ext cx="8229600" cy="308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These are wells without water, clouds carried by a tempest, for whom is reserved the blackness of darkness forever.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2:17</a:t>
            </a:r>
          </a:p>
        </p:txBody>
      </p:sp>
      <p:sp>
        <p:nvSpPr>
          <p:cNvPr id="7" name="Rectangle 2"/>
          <p:cNvSpPr txBox="1">
            <a:spLocks noChangeArrowheads="1"/>
          </p:cNvSpPr>
          <p:nvPr/>
        </p:nvSpPr>
        <p:spPr bwMode="auto">
          <a:xfrm>
            <a:off x="6074659" y="2890280"/>
            <a:ext cx="267375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2440305" y="3568460"/>
            <a:ext cx="248858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reserved</a:t>
            </a:r>
            <a:endParaRPr lang="en-US" altLang="en-US" b="1" i="1" kern="0" dirty="0">
              <a:ln w="3175"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497830" y="3568460"/>
            <a:ext cx="33147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blackness of</a:t>
            </a:r>
            <a:endParaRPr lang="en-US" altLang="en-US" b="1" i="1" kern="0" dirty="0">
              <a:ln w="3175"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2963CD8-72A6-482B-B733-82325FF647F3}"/>
              </a:ext>
            </a:extLst>
          </p:cNvPr>
          <p:cNvSpPr txBox="1">
            <a:spLocks noChangeArrowheads="1"/>
          </p:cNvSpPr>
          <p:nvPr/>
        </p:nvSpPr>
        <p:spPr bwMode="auto">
          <a:xfrm>
            <a:off x="4349988" y="1006695"/>
            <a:ext cx="1998425" cy="77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wrestle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DCA9878C-ECC0-4B94-9B99-6627E0E8F28E}"/>
              </a:ext>
            </a:extLst>
          </p:cNvPr>
          <p:cNvSpPr txBox="1">
            <a:spLocks noChangeArrowheads="1"/>
          </p:cNvSpPr>
          <p:nvPr/>
        </p:nvSpPr>
        <p:spPr bwMode="auto">
          <a:xfrm>
            <a:off x="534761" y="3022801"/>
            <a:ext cx="2006207" cy="76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against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698CF367-B234-4024-8318-C812B92A63E8}"/>
              </a:ext>
            </a:extLst>
          </p:cNvPr>
          <p:cNvSpPr txBox="1">
            <a:spLocks noChangeArrowheads="1"/>
          </p:cNvSpPr>
          <p:nvPr/>
        </p:nvSpPr>
        <p:spPr bwMode="auto">
          <a:xfrm>
            <a:off x="6052846" y="3024311"/>
            <a:ext cx="2709747" cy="75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1066800" y="44958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darkness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p:cNvSpPr txBox="1">
            <a:spLocks noChangeArrowheads="1"/>
          </p:cNvSpPr>
          <p:nvPr/>
        </p:nvSpPr>
        <p:spPr bwMode="auto">
          <a:xfrm>
            <a:off x="907889" y="3366193"/>
            <a:ext cx="3154680" cy="200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reserved</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blackness of</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darkness</a:t>
            </a: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8" presetClass="emph" presetSubtype="0" fill="hold" grpId="1" nodeType="withEffect">
                                  <p:stCondLst>
                                    <p:cond delay="0"/>
                                  </p:stCondLst>
                                  <p:childTnLst>
                                    <p:set>
                                      <p:cBhvr override="childStyle">
                                        <p:cTn id="16" dur="500" fill="hold"/>
                                        <p:tgtEl>
                                          <p:spTgt spid="6"/>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0"/>
                                  </p:stCondLst>
                                  <p:childTnLst>
                                    <p:set>
                                      <p:cBhvr override="childStyle">
                                        <p:cTn id="35" dur="500" fill="hold"/>
                                        <p:tgtEl>
                                          <p:spTgt spid="5"/>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25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
                                        <p:tgtEl>
                                          <p:spTgt spid="7"/>
                                        </p:tgtEl>
                                      </p:cBhvr>
                                    </p:animEffect>
                                  </p:childTnLst>
                                </p:cTn>
                              </p:par>
                              <p:par>
                                <p:cTn id="44" presetID="0" presetClass="path" presetSubtype="0" accel="50000" decel="50000" fill="hold" grpId="1" nodeType="withEffect">
                                  <p:stCondLst>
                                    <p:cond delay="250"/>
                                  </p:stCondLst>
                                  <p:childTnLst>
                                    <p:animMotion origin="layout" path="M -2.77778E-7 2.22222E-6 L -0.58056 0.19676 " pathEditMode="relative" rAng="0" ptsTypes="AA">
                                      <p:cBhvr>
                                        <p:cTn id="45" dur="2000" fill="hold"/>
                                        <p:tgtEl>
                                          <p:spTgt spid="7"/>
                                        </p:tgtEl>
                                        <p:attrNameLst>
                                          <p:attrName>ppt_x</p:attrName>
                                          <p:attrName>ppt_y</p:attrName>
                                        </p:attrNameLst>
                                      </p:cBhvr>
                                      <p:rCtr x="-29028" y="9838"/>
                                    </p:animMotion>
                                  </p:childTnLst>
                                </p:cTn>
                              </p:par>
                              <p:par>
                                <p:cTn id="46" presetID="50" presetClass="exit" presetSubtype="0" accel="100000" fill="hold" grpId="1" nodeType="withEffect">
                                  <p:stCondLst>
                                    <p:cond delay="250"/>
                                  </p:stCondLst>
                                  <p:childTnLst>
                                    <p:anim calcmode="lin" valueType="num">
                                      <p:cBhvr>
                                        <p:cTn id="47" dur="1000"/>
                                        <p:tgtEl>
                                          <p:spTgt spid="3074"/>
                                        </p:tgtEl>
                                        <p:attrNameLst>
                                          <p:attrName>ppt_w</p:attrName>
                                        </p:attrNameLst>
                                      </p:cBhvr>
                                      <p:tavLst>
                                        <p:tav tm="0">
                                          <p:val>
                                            <p:strVal val="ppt_w"/>
                                          </p:val>
                                        </p:tav>
                                        <p:tav tm="100000">
                                          <p:val>
                                            <p:strVal val="ppt_w+.3"/>
                                          </p:val>
                                        </p:tav>
                                      </p:tavLst>
                                    </p:anim>
                                    <p:anim calcmode="lin" valueType="num">
                                      <p:cBhvr>
                                        <p:cTn id="48" dur="1000"/>
                                        <p:tgtEl>
                                          <p:spTgt spid="3074"/>
                                        </p:tgtEl>
                                        <p:attrNameLst>
                                          <p:attrName>ppt_h</p:attrName>
                                        </p:attrNameLst>
                                      </p:cBhvr>
                                      <p:tavLst>
                                        <p:tav tm="0">
                                          <p:val>
                                            <p:strVal val="ppt_h"/>
                                          </p:val>
                                        </p:tav>
                                        <p:tav tm="100000">
                                          <p:val>
                                            <p:strVal val="ppt_h"/>
                                          </p:val>
                                        </p:tav>
                                      </p:tavLst>
                                    </p:anim>
                                    <p:animEffect transition="out" filter="fade">
                                      <p:cBhvr>
                                        <p:cTn id="49" dur="1000"/>
                                        <p:tgtEl>
                                          <p:spTgt spid="3074"/>
                                        </p:tgtEl>
                                      </p:cBhvr>
                                    </p:animEffect>
                                    <p:set>
                                      <p:cBhvr>
                                        <p:cTn id="50" dur="1" fill="hold">
                                          <p:stCondLst>
                                            <p:cond delay="999"/>
                                          </p:stCondLst>
                                        </p:cTn>
                                        <p:tgtEl>
                                          <p:spTgt spid="3074"/>
                                        </p:tgtEl>
                                        <p:attrNameLst>
                                          <p:attrName>style.visibility</p:attrName>
                                        </p:attrNameLst>
                                      </p:cBhvr>
                                      <p:to>
                                        <p:strVal val="hidden"/>
                                      </p:to>
                                    </p:set>
                                  </p:childTnLst>
                                </p:cTn>
                              </p:par>
                              <p:par>
                                <p:cTn id="51" presetID="50" presetClass="entr" presetSubtype="0" decel="100000" fill="hold" grpId="0" nodeType="withEffect">
                                  <p:stCondLst>
                                    <p:cond delay="125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strVal val="#ppt_w+.3"/>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Effect transition="in" filter="fade">
                                      <p:cBhvr>
                                        <p:cTn id="55" dur="1000"/>
                                        <p:tgtEl>
                                          <p:spTgt spid="8"/>
                                        </p:tgtEl>
                                      </p:cBhvr>
                                    </p:animEffect>
                                  </p:childTnLst>
                                </p:cTn>
                              </p:par>
                              <p:par>
                                <p:cTn id="56" presetID="10" presetClass="exit" presetSubtype="0" fill="hold" grpId="2"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50"/>
                                        <p:tgtEl>
                                          <p:spTgt spid="1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250"/>
                                        <p:tgtEl>
                                          <p:spTgt spid="11"/>
                                        </p:tgtEl>
                                      </p:cBhvr>
                                    </p:animEffect>
                                  </p:childTnLst>
                                </p:cTn>
                              </p:par>
                              <p:par>
                                <p:cTn id="82" presetID="0" presetClass="path" presetSubtype="0" accel="50000" decel="50000" fill="hold" grpId="2" nodeType="withEffect">
                                  <p:stCondLst>
                                    <p:cond delay="0"/>
                                  </p:stCondLst>
                                  <p:childTnLst>
                                    <p:animMotion origin="layout" path="M -0.58056 0.19676 L -0.53941 0.24051 " pathEditMode="relative" rAng="0" ptsTypes="AA">
                                      <p:cBhvr>
                                        <p:cTn id="83" dur="1250" fill="hold"/>
                                        <p:tgtEl>
                                          <p:spTgt spid="7"/>
                                        </p:tgtEl>
                                        <p:attrNameLst>
                                          <p:attrName>ppt_x</p:attrName>
                                          <p:attrName>ppt_y</p:attrName>
                                        </p:attrNameLst>
                                      </p:cBhvr>
                                      <p:rCtr x="2049" y="2176"/>
                                    </p:animMotion>
                                  </p:childTnLst>
                                </p:cTn>
                              </p:par>
                              <p:par>
                                <p:cTn id="84" presetID="0" presetClass="path" presetSubtype="0" accel="50000" decel="50000" fill="hold" grpId="1" nodeType="withEffect">
                                  <p:stCondLst>
                                    <p:cond delay="0"/>
                                  </p:stCondLst>
                                  <p:childTnLst>
                                    <p:animMotion origin="layout" path="M -1.38889E-6 -3.7037E-7 L -0.1309 -0.05556 " pathEditMode="relative" rAng="0" ptsTypes="AA">
                                      <p:cBhvr>
                                        <p:cTn id="85" dur="2000" fill="hold"/>
                                        <p:tgtEl>
                                          <p:spTgt spid="10"/>
                                        </p:tgtEl>
                                        <p:attrNameLst>
                                          <p:attrName>ppt_x</p:attrName>
                                          <p:attrName>ppt_y</p:attrName>
                                        </p:attrNameLst>
                                      </p:cBhvr>
                                      <p:rCtr x="-6545" y="-2778"/>
                                    </p:animMotion>
                                  </p:childTnLst>
                                </p:cTn>
                              </p:par>
                              <p:par>
                                <p:cTn id="86" presetID="0" presetClass="path" presetSubtype="0" accel="50000" decel="50000" fill="hold" grpId="1" nodeType="withEffect">
                                  <p:stCondLst>
                                    <p:cond delay="0"/>
                                  </p:stCondLst>
                                  <p:childTnLst>
                                    <p:animMotion origin="layout" path="M 4.72222E-6 -3.7037E-7 L -0.51025 0.04213 " pathEditMode="relative" rAng="0" ptsTypes="AA">
                                      <p:cBhvr>
                                        <p:cTn id="87" dur="2000" fill="hold"/>
                                        <p:tgtEl>
                                          <p:spTgt spid="11"/>
                                        </p:tgtEl>
                                        <p:attrNameLst>
                                          <p:attrName>ppt_x</p:attrName>
                                          <p:attrName>ppt_y</p:attrName>
                                        </p:attrNameLst>
                                      </p:cBhvr>
                                      <p:rCtr x="-25521" y="2106"/>
                                    </p:animMotion>
                                  </p:childTnLst>
                                </p:cTn>
                              </p:par>
                              <p:par>
                                <p:cTn id="88" presetID="3" presetClass="emph" presetSubtype="2" fill="hold" grpId="2" nodeType="withEffect">
                                  <p:stCondLst>
                                    <p:cond delay="0"/>
                                  </p:stCondLst>
                                  <p:childTnLst>
                                    <p:animClr clrSpc="rgb" dir="cw">
                                      <p:cBhvr override="childStyle">
                                        <p:cTn id="89" dur="2000" fill="hold"/>
                                        <p:tgtEl>
                                          <p:spTgt spid="10"/>
                                        </p:tgtEl>
                                        <p:attrNameLst>
                                          <p:attrName>style.color</p:attrName>
                                        </p:attrNameLst>
                                      </p:cBhvr>
                                      <p:to>
                                        <a:srgbClr val="000000"/>
                                      </p:to>
                                    </p:animClr>
                                  </p:childTnLst>
                                </p:cTn>
                              </p:par>
                              <p:par>
                                <p:cTn id="90" presetID="3" presetClass="emph" presetSubtype="2" fill="hold" grpId="2" nodeType="withEffect">
                                  <p:stCondLst>
                                    <p:cond delay="0"/>
                                  </p:stCondLst>
                                  <p:childTnLst>
                                    <p:animClr clrSpc="rgb" dir="cw">
                                      <p:cBhvr override="childStyle">
                                        <p:cTn id="91" dur="2000" fill="hold"/>
                                        <p:tgtEl>
                                          <p:spTgt spid="11"/>
                                        </p:tgtEl>
                                        <p:attrNameLst>
                                          <p:attrName>style.color</p:attrName>
                                        </p:attrNameLst>
                                      </p:cBhvr>
                                      <p:to>
                                        <a:srgbClr val="000000"/>
                                      </p:to>
                                    </p:animClr>
                                  </p:childTnLst>
                                </p:cTn>
                              </p:par>
                              <p:par>
                                <p:cTn id="92" presetID="10" presetClass="exit" presetSubtype="0" fill="hold" grpId="1" nodeType="withEffect">
                                  <p:stCondLst>
                                    <p:cond delay="0"/>
                                  </p:stCondLst>
                                  <p:childTnLst>
                                    <p:animEffect transition="out" filter="fade">
                                      <p:cBhvr>
                                        <p:cTn id="93" dur="1000"/>
                                        <p:tgtEl>
                                          <p:spTgt spid="8"/>
                                        </p:tgtEl>
                                      </p:cBhvr>
                                    </p:animEffect>
                                    <p:set>
                                      <p:cBhvr>
                                        <p:cTn id="94" dur="1" fill="hold">
                                          <p:stCondLst>
                                            <p:cond delay="9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0" presetClass="exit" presetSubtype="0" accel="100000" fill="hold" grpId="3" nodeType="clickEffect">
                                  <p:stCondLst>
                                    <p:cond delay="0"/>
                                  </p:stCondLst>
                                  <p:childTnLst>
                                    <p:anim calcmode="lin" valueType="num">
                                      <p:cBhvr>
                                        <p:cTn id="98" dur="1000"/>
                                        <p:tgtEl>
                                          <p:spTgt spid="10"/>
                                        </p:tgtEl>
                                        <p:attrNameLst>
                                          <p:attrName>ppt_w</p:attrName>
                                        </p:attrNameLst>
                                      </p:cBhvr>
                                      <p:tavLst>
                                        <p:tav tm="0">
                                          <p:val>
                                            <p:strVal val="ppt_w"/>
                                          </p:val>
                                        </p:tav>
                                        <p:tav tm="100000">
                                          <p:val>
                                            <p:strVal val="ppt_w+.3"/>
                                          </p:val>
                                        </p:tav>
                                      </p:tavLst>
                                    </p:anim>
                                    <p:anim calcmode="lin" valueType="num">
                                      <p:cBhvr>
                                        <p:cTn id="99" dur="1000"/>
                                        <p:tgtEl>
                                          <p:spTgt spid="10"/>
                                        </p:tgtEl>
                                        <p:attrNameLst>
                                          <p:attrName>ppt_h</p:attrName>
                                        </p:attrNameLst>
                                      </p:cBhvr>
                                      <p:tavLst>
                                        <p:tav tm="0">
                                          <p:val>
                                            <p:strVal val="ppt_h"/>
                                          </p:val>
                                        </p:tav>
                                        <p:tav tm="100000">
                                          <p:val>
                                            <p:strVal val="ppt_h"/>
                                          </p:val>
                                        </p:tav>
                                      </p:tavLst>
                                    </p:anim>
                                    <p:animEffect transition="out" filter="fade">
                                      <p:cBhvr>
                                        <p:cTn id="100" dur="1000"/>
                                        <p:tgtEl>
                                          <p:spTgt spid="10"/>
                                        </p:tgtEl>
                                      </p:cBhvr>
                                    </p:animEffect>
                                    <p:set>
                                      <p:cBhvr>
                                        <p:cTn id="101" dur="1" fill="hold">
                                          <p:stCondLst>
                                            <p:cond delay="999"/>
                                          </p:stCondLst>
                                        </p:cTn>
                                        <p:tgtEl>
                                          <p:spTgt spid="10"/>
                                        </p:tgtEl>
                                        <p:attrNameLst>
                                          <p:attrName>style.visibility</p:attrName>
                                        </p:attrNameLst>
                                      </p:cBhvr>
                                      <p:to>
                                        <p:strVal val="hidden"/>
                                      </p:to>
                                    </p:set>
                                  </p:childTnLst>
                                </p:cTn>
                              </p:par>
                              <p:par>
                                <p:cTn id="102" presetID="50" presetClass="exit" presetSubtype="0" accel="100000" fill="hold" grpId="3" nodeType="withEffect">
                                  <p:stCondLst>
                                    <p:cond delay="0"/>
                                  </p:stCondLst>
                                  <p:childTnLst>
                                    <p:anim calcmode="lin" valueType="num">
                                      <p:cBhvr>
                                        <p:cTn id="103" dur="1000"/>
                                        <p:tgtEl>
                                          <p:spTgt spid="11"/>
                                        </p:tgtEl>
                                        <p:attrNameLst>
                                          <p:attrName>ppt_w</p:attrName>
                                        </p:attrNameLst>
                                      </p:cBhvr>
                                      <p:tavLst>
                                        <p:tav tm="0">
                                          <p:val>
                                            <p:strVal val="ppt_w"/>
                                          </p:val>
                                        </p:tav>
                                        <p:tav tm="100000">
                                          <p:val>
                                            <p:strVal val="ppt_w+.3"/>
                                          </p:val>
                                        </p:tav>
                                      </p:tavLst>
                                    </p:anim>
                                    <p:anim calcmode="lin" valueType="num">
                                      <p:cBhvr>
                                        <p:cTn id="104" dur="1000"/>
                                        <p:tgtEl>
                                          <p:spTgt spid="11"/>
                                        </p:tgtEl>
                                        <p:attrNameLst>
                                          <p:attrName>ppt_h</p:attrName>
                                        </p:attrNameLst>
                                      </p:cBhvr>
                                      <p:tavLst>
                                        <p:tav tm="0">
                                          <p:val>
                                            <p:strVal val="ppt_h"/>
                                          </p:val>
                                        </p:tav>
                                        <p:tav tm="100000">
                                          <p:val>
                                            <p:strVal val="ppt_h"/>
                                          </p:val>
                                        </p:tav>
                                      </p:tavLst>
                                    </p:anim>
                                    <p:animEffect transition="out" filter="fade">
                                      <p:cBhvr>
                                        <p:cTn id="105" dur="1000"/>
                                        <p:tgtEl>
                                          <p:spTgt spid="11"/>
                                        </p:tgtEl>
                                      </p:cBhvr>
                                    </p:animEffect>
                                    <p:set>
                                      <p:cBhvr>
                                        <p:cTn id="10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8" grpId="0"/>
      <p:bldP spid="8" grpId="1"/>
      <p:bldP spid="7" grpId="0"/>
      <p:bldP spid="7" grpId="1"/>
      <p:bldP spid="7" grpId="2"/>
      <p:bldP spid="10" grpId="0"/>
      <p:bldP spid="10" grpId="1"/>
      <p:bldP spid="10" grpId="2"/>
      <p:bldP spid="10" grpId="3"/>
      <p:bldP spid="11" grpId="0"/>
      <p:bldP spid="11" grpId="1"/>
      <p:bldP spid="11" grpId="2"/>
      <p:bldP spid="11" grpId="3"/>
      <p:bldP spid="13" grpId="0"/>
      <p:bldP spid="13" grpId="1"/>
      <p:bldP spid="14" grpId="0"/>
      <p:bldP spid="14"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33577" cy="6934200"/>
          </a:xfrm>
          <a:prstGeom prst="rect">
            <a:avLst/>
          </a:prstGeom>
        </p:spPr>
      </p:pic>
      <p:sp>
        <p:nvSpPr>
          <p:cNvPr id="3074" name="Rectangle 2"/>
          <p:cNvSpPr>
            <a:spLocks noGrp="1" noChangeArrowheads="1"/>
          </p:cNvSpPr>
          <p:nvPr>
            <p:ph type="title"/>
          </p:nvPr>
        </p:nvSpPr>
        <p:spPr>
          <a:xfrm>
            <a:off x="457200" y="1189038"/>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unequally yoked together with unbelievers. For what fellowship has righteousness with lawlessness? And what communion has light with darkness?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6:14 </a:t>
            </a:r>
          </a:p>
        </p:txBody>
      </p:sp>
      <p:sp>
        <p:nvSpPr>
          <p:cNvPr id="4" name="Rectangle 2"/>
          <p:cNvSpPr txBox="1">
            <a:spLocks noChangeArrowheads="1"/>
          </p:cNvSpPr>
          <p:nvPr/>
        </p:nvSpPr>
        <p:spPr bwMode="auto">
          <a:xfrm>
            <a:off x="4876800" y="38862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066800" y="44958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876800" y="2514600"/>
            <a:ext cx="3886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5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057400" y="3200400"/>
            <a:ext cx="3276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lawlessness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2" nodeType="after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0" presetClass="path" presetSubtype="0" accel="22000" decel="50000" fill="hold" grpId="1" nodeType="withEffect">
                                  <p:stCondLst>
                                    <p:cond delay="0"/>
                                  </p:stCondLst>
                                  <p:childTnLst>
                                    <p:animMotion origin="layout" path="M -3.33333E-6 1.11111E-6 L -0.29809 0.0088 " pathEditMode="relative" rAng="0" ptsTypes="AA">
                                      <p:cBhvr>
                                        <p:cTn id="34" dur="2000" fill="hold"/>
                                        <p:tgtEl>
                                          <p:spTgt spid="6"/>
                                        </p:tgtEl>
                                        <p:attrNameLst>
                                          <p:attrName>ppt_x</p:attrName>
                                          <p:attrName>ppt_y</p:attrName>
                                        </p:attrNameLst>
                                      </p:cBhvr>
                                      <p:rCtr x="-14913" y="440"/>
                                    </p:animMotion>
                                  </p:childTnLst>
                                </p:cTn>
                              </p:par>
                              <p:par>
                                <p:cTn id="35" presetID="0" presetClass="path" presetSubtype="0" accel="60000" decel="40000" fill="hold" grpId="1" nodeType="withEffect">
                                  <p:stCondLst>
                                    <p:cond delay="0"/>
                                  </p:stCondLst>
                                  <p:childTnLst>
                                    <p:animMotion origin="layout" path="M -3.33333E-6 1.11111E-6 C 0.01146 -0.00671 0.04584 -0.025 0.06841 -0.04005 C 0.09098 -0.05509 0.11702 -0.06968 0.13577 -0.09005 C 0.15452 -0.11042 0.17257 -0.13495 0.18091 -0.16227 C 0.18924 -0.18958 0.19236 -0.22477 0.18577 -0.2544 C 0.17917 -0.28403 0.16684 -0.31713 0.14167 -0.34005 C 0.1165 -0.36296 0.07153 -0.38519 0.03507 -0.39213 C -0.00139 -0.39908 -0.04809 -0.39051 -0.0776 -0.38241 C -0.10711 -0.37431 -0.12448 -0.36181 -0.14218 -0.34352 C -0.15989 -0.32523 -0.17482 -0.2875 -0.1835 -0.27269 " pathEditMode="relative" rAng="0" ptsTypes="aaaaaaaaaa">
                                      <p:cBhvr>
                                        <p:cTn id="36" dur="2000" fill="hold"/>
                                        <p:tgtEl>
                                          <p:spTgt spid="4"/>
                                        </p:tgtEl>
                                        <p:attrNameLst>
                                          <p:attrName>ppt_x</p:attrName>
                                          <p:attrName>ppt_y</p:attrName>
                                        </p:attrNameLst>
                                      </p:cBhvr>
                                      <p:rCtr x="434" y="-19954"/>
                                    </p:animMotion>
                                  </p:childTnLst>
                                </p:cTn>
                              </p:par>
                              <p:par>
                                <p:cTn id="37" presetID="0" presetClass="path" presetSubtype="0" accel="50000" decel="50000" fill="hold" grpId="1" nodeType="withEffect">
                                  <p:stCondLst>
                                    <p:cond delay="0"/>
                                  </p:stCondLst>
                                  <p:childTnLst>
                                    <p:animMotion origin="layout" path="M 3.33333E-6 1.11111E-6 C 0.02482 0.0081 0.11215 0.03171 0.14896 0.04838 C 0.18576 0.06505 0.20156 0.08148 0.22083 0.1 C 0.2401 0.11852 0.25243 0.13171 0.26493 0.15995 C 0.27743 0.18819 0.28958 0.24676 0.29618 0.26967 " pathEditMode="relative" rAng="0" ptsTypes="aaaaa">
                                      <p:cBhvr>
                                        <p:cTn id="38" dur="2000" fill="hold"/>
                                        <p:tgtEl>
                                          <p:spTgt spid="7"/>
                                        </p:tgtEl>
                                        <p:attrNameLst>
                                          <p:attrName>ppt_x</p:attrName>
                                          <p:attrName>ppt_y</p:attrName>
                                        </p:attrNameLst>
                                      </p:cBhvr>
                                      <p:rCtr x="14809" y="13472"/>
                                    </p:animMotion>
                                  </p:childTnLst>
                                </p:cTn>
                              </p:par>
                              <p:par>
                                <p:cTn id="39" presetID="0" presetClass="path" presetSubtype="0" accel="50000" decel="50000" fill="hold" grpId="1" nodeType="withEffect">
                                  <p:stCondLst>
                                    <p:cond delay="0"/>
                                  </p:stCondLst>
                                  <p:childTnLst>
                                    <p:animMotion origin="layout" path="M -3.33333E-6 -3.33333E-6 C -0.00937 -0.00926 -0.01649 -0.01921 -0.02395 -0.03541 C -0.03142 -0.05162 -0.04479 -0.07523 -0.04444 -0.09699 C -0.04409 -0.11875 -0.03767 -0.14884 -0.0217 -0.1662 C -0.00573 -0.18356 0.01858 -0.19629 0.05174 -0.20162 C 0.0849 -0.20694 0.13594 -0.20926 0.17709 -0.19838 C 0.21823 -0.1875 0.254 -0.16713 0.29861 -0.13588 C 0.34323 -0.10463 0.41441 -0.03634 0.4448 -0.01018 " pathEditMode="relative" rAng="0" ptsTypes="aaaaaaaa">
                                      <p:cBhvr>
                                        <p:cTn id="40" dur="2000" fill="hold"/>
                                        <p:tgtEl>
                                          <p:spTgt spid="5"/>
                                        </p:tgtEl>
                                        <p:attrNameLst>
                                          <p:attrName>ppt_x</p:attrName>
                                          <p:attrName>ppt_y</p:attrName>
                                        </p:attrNameLst>
                                      </p:cBhvr>
                                      <p:rCtr x="20000" y="-10463"/>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5" grpId="2"/>
      <p:bldP spid="6" grpId="0"/>
      <p:bldP spid="6" grpId="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3978"/>
          <a:stretch/>
        </p:blipFill>
        <p:spPr>
          <a:xfrm>
            <a:off x="0" y="0"/>
            <a:ext cx="9144000" cy="6858000"/>
          </a:xfrm>
          <a:prstGeom prst="rect">
            <a:avLst/>
          </a:prstGeom>
        </p:spPr>
      </p:pic>
      <p:sp>
        <p:nvSpPr>
          <p:cNvPr id="4" name="Title 1"/>
          <p:cNvSpPr txBox="1">
            <a:spLocks/>
          </p:cNvSpPr>
          <p:nvPr/>
        </p:nvSpPr>
        <p:spPr>
          <a:xfrm>
            <a:off x="4419600" y="358140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out of darkness</a:t>
            </a:r>
          </a:p>
        </p:txBody>
      </p:sp>
      <p:sp>
        <p:nvSpPr>
          <p:cNvPr id="3074" name="Rectangle 2"/>
          <p:cNvSpPr>
            <a:spLocks noGrp="1" noChangeArrowheads="1"/>
          </p:cNvSpPr>
          <p:nvPr>
            <p:ph type="title"/>
          </p:nvPr>
        </p:nvSpPr>
        <p:spPr>
          <a:xfrm>
            <a:off x="457200" y="1066800"/>
            <a:ext cx="8229600" cy="4648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are a chosen generation, a royal priesthood, a holy nation, His own special people, that you may proclaim the praises of Him who called you out of darkness into His marvelous light;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2:9  </a:t>
            </a:r>
          </a:p>
        </p:txBody>
      </p:sp>
      <p:sp>
        <p:nvSpPr>
          <p:cNvPr id="6" name="Rectangle 2"/>
          <p:cNvSpPr txBox="1">
            <a:spLocks noChangeArrowheads="1"/>
          </p:cNvSpPr>
          <p:nvPr/>
        </p:nvSpPr>
        <p:spPr bwMode="auto">
          <a:xfrm>
            <a:off x="5867400" y="4267200"/>
            <a:ext cx="1485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1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15E2D47-97D8-4FE4-9BEA-245416A07F10}"/>
              </a:ext>
            </a:extLst>
          </p:cNvPr>
          <p:cNvSpPr txBox="1">
            <a:spLocks noChangeArrowheads="1"/>
          </p:cNvSpPr>
          <p:nvPr/>
        </p:nvSpPr>
        <p:spPr bwMode="auto">
          <a:xfrm>
            <a:off x="4341335" y="3768191"/>
            <a:ext cx="4088290" cy="76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 of </a:t>
            </a: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00023 L -0.16337 -0.02868 " pathEditMode="relative" rAng="0" ptsTypes="AA">
                                      <p:cBhvr>
                                        <p:cTn id="10" dur="750" spd="-100000" fill="hold"/>
                                        <p:tgtEl>
                                          <p:spTgt spid="3074"/>
                                        </p:tgtEl>
                                        <p:attrNameLst>
                                          <p:attrName>ppt_x</p:attrName>
                                          <p:attrName>ppt_y</p:attrName>
                                        </p:attrNameLst>
                                      </p:cBhvr>
                                      <p:rCtr x="-8177" y="-1457"/>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0" presetClass="exit" presetSubtype="0" fill="hold" nodeType="withEffect">
                                  <p:stCondLst>
                                    <p:cond delay="0"/>
                                  </p:stCondLst>
                                  <p:childTnLst>
                                    <p:animEffect transition="out" filter="fade">
                                      <p:cBhvr>
                                        <p:cTn id="22" dur="750"/>
                                        <p:tgtEl>
                                          <p:spTgt spid="3"/>
                                        </p:tgtEl>
                                      </p:cBhvr>
                                    </p:animEffect>
                                    <p:set>
                                      <p:cBhvr>
                                        <p:cTn id="23" dur="1" fill="hold">
                                          <p:stCondLst>
                                            <p:cond delay="749"/>
                                          </p:stCondLst>
                                        </p:cTn>
                                        <p:tgtEl>
                                          <p:spTgt spid="3"/>
                                        </p:tgtEl>
                                        <p:attrNameLst>
                                          <p:attrName>style.visibility</p:attrName>
                                        </p:attrNameLst>
                                      </p:cBhvr>
                                      <p:to>
                                        <p:strVal val="hidden"/>
                                      </p:to>
                                    </p:set>
                                  </p:childTnLst>
                                </p:cTn>
                              </p:par>
                              <p:par>
                                <p:cTn id="24" presetID="2" presetClass="exit" presetSubtype="8" fill="hold" nodeType="withEffect">
                                  <p:stCondLst>
                                    <p:cond delay="0"/>
                                  </p:stCondLst>
                                  <p:childTnLst>
                                    <p:anim calcmode="lin" valueType="num">
                                      <p:cBhvr additive="base">
                                        <p:cTn id="25" dur="750"/>
                                        <p:tgtEl>
                                          <p:spTgt spid="3"/>
                                        </p:tgtEl>
                                        <p:attrNameLst>
                                          <p:attrName>ppt_x</p:attrName>
                                        </p:attrNameLst>
                                      </p:cBhvr>
                                      <p:tavLst>
                                        <p:tav tm="0">
                                          <p:val>
                                            <p:strVal val="ppt_x"/>
                                          </p:val>
                                        </p:tav>
                                        <p:tav tm="100000">
                                          <p:val>
                                            <p:strVal val="0-ppt_w/2"/>
                                          </p:val>
                                        </p:tav>
                                      </p:tavLst>
                                    </p:anim>
                                    <p:anim calcmode="lin" valueType="num">
                                      <p:cBhvr additive="base">
                                        <p:cTn id="26" dur="750"/>
                                        <p:tgtEl>
                                          <p:spTgt spid="3"/>
                                        </p:tgtEl>
                                        <p:attrNameLst>
                                          <p:attrName>ppt_y</p:attrName>
                                        </p:attrNameLst>
                                      </p:cBhvr>
                                      <p:tavLst>
                                        <p:tav tm="0">
                                          <p:val>
                                            <p:strVal val="ppt_y"/>
                                          </p:val>
                                        </p:tav>
                                        <p:tav tm="100000">
                                          <p:val>
                                            <p:strVal val="ppt_y"/>
                                          </p:val>
                                        </p:tav>
                                      </p:tavLst>
                                    </p:anim>
                                    <p:set>
                                      <p:cBhvr>
                                        <p:cTn id="27" dur="1" fill="hold">
                                          <p:stCondLst>
                                            <p:cond delay="74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0" presetClass="path" presetSubtype="0" accel="50000" decel="50000" fill="hold" grpId="1" nodeType="withEffect">
                                  <p:stCondLst>
                                    <p:cond delay="0"/>
                                  </p:stCondLst>
                                  <p:childTnLst>
                                    <p:animMotion origin="layout" path="M 0.00017 -0.00046 L -0.27153 -0.26551 " pathEditMode="relative" rAng="0" ptsTypes="AA">
                                      <p:cBhvr>
                                        <p:cTn id="34" dur="2000" fill="hold"/>
                                        <p:tgtEl>
                                          <p:spTgt spid="6"/>
                                        </p:tgtEl>
                                        <p:attrNameLst>
                                          <p:attrName>ppt_x</p:attrName>
                                          <p:attrName>ppt_y</p:attrName>
                                        </p:attrNameLst>
                                      </p:cBhvr>
                                      <p:rCtr x="-13594" y="-13264"/>
                                    </p:animMotion>
                                  </p:childTnLst>
                                </p:cTn>
                              </p:par>
                              <p:par>
                                <p:cTn id="35" presetID="10" presetClass="exit" presetSubtype="0" fill="hold" grpId="1" nodeType="withEffect">
                                  <p:stCondLst>
                                    <p:cond delay="0"/>
                                  </p:stCondLst>
                                  <p:childTnLst>
                                    <p:animEffect transition="out" filter="fade">
                                      <p:cBhvr>
                                        <p:cTn id="36" dur="1500"/>
                                        <p:tgtEl>
                                          <p:spTgt spid="3074"/>
                                        </p:tgtEl>
                                      </p:cBhvr>
                                    </p:animEffect>
                                    <p:set>
                                      <p:cBhvr>
                                        <p:cTn id="37" dur="1" fill="hold">
                                          <p:stCondLst>
                                            <p:cond delay="149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9152594" cy="6858000"/>
          </a:xfrm>
          <a:prstGeom prst="rect">
            <a:avLst/>
          </a:prstGeom>
        </p:spPr>
      </p:pic>
      <p:sp>
        <p:nvSpPr>
          <p:cNvPr id="4" name="Title 1"/>
          <p:cNvSpPr txBox="1">
            <a:spLocks/>
          </p:cNvSpPr>
          <p:nvPr/>
        </p:nvSpPr>
        <p:spPr>
          <a:xfrm>
            <a:off x="2514600" y="914400"/>
            <a:ext cx="3657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delivered us</a:t>
            </a:r>
          </a:p>
        </p:txBody>
      </p:sp>
      <p:sp>
        <p:nvSpPr>
          <p:cNvPr id="9" name="Title 1"/>
          <p:cNvSpPr txBox="1">
            <a:spLocks/>
          </p:cNvSpPr>
          <p:nvPr/>
        </p:nvSpPr>
        <p:spPr>
          <a:xfrm>
            <a:off x="1363907" y="2320603"/>
            <a:ext cx="45835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into the kingdom</a:t>
            </a:r>
          </a:p>
        </p:txBody>
      </p:sp>
      <p:sp>
        <p:nvSpPr>
          <p:cNvPr id="10" name="Title 1"/>
          <p:cNvSpPr txBox="1">
            <a:spLocks/>
          </p:cNvSpPr>
          <p:nvPr/>
        </p:nvSpPr>
        <p:spPr>
          <a:xfrm>
            <a:off x="904585" y="2990174"/>
            <a:ext cx="29438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His love</a:t>
            </a:r>
          </a:p>
        </p:txBody>
      </p:sp>
      <p:sp>
        <p:nvSpPr>
          <p:cNvPr id="3074" name="Rectangle 2"/>
          <p:cNvSpPr>
            <a:spLocks noGrp="1" noChangeArrowheads="1"/>
          </p:cNvSpPr>
          <p:nvPr>
            <p:ph type="title"/>
          </p:nvPr>
        </p:nvSpPr>
        <p:spPr>
          <a:xfrm>
            <a:off x="457200" y="960438"/>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has delivered us from the power of darkness and conveyed us into the kingdom of the Son    of His love, in whom we have redemption through His blood, the forgiveness of sins.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Colossians 1:13-14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3467100" y="2438400"/>
            <a:ext cx="1562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5894455" y="1644618"/>
            <a:ext cx="278274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conveyed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3468740" y="3632523"/>
            <a:ext cx="4942390" cy="96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through His blood</a:t>
            </a:r>
            <a:endParaRPr lang="en-US" altLang="en-US"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1606855" y="4307689"/>
            <a:ext cx="5773838" cy="96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00FF"/>
                </a:solidFill>
                <a:effectLst>
                  <a:glow rad="63500">
                    <a:schemeClr val="tx1"/>
                  </a:glow>
                  <a:outerShdw blurRad="50800" algn="tl" rotWithShape="0">
                    <a:srgbClr val="000000"/>
                  </a:outerShdw>
                </a:effectLst>
                <a:latin typeface="Calibri" panose="020F0502020204030204" pitchFamily="34" charset="0"/>
              </a:rPr>
              <a:t>the forgiveness of </a:t>
            </a:r>
            <a:r>
              <a:rPr lang="en-US" altLang="en-US" b="1" kern="0" dirty="0">
                <a:ln w="3175"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sins</a:t>
            </a:r>
            <a:endParaRPr lang="en-US" altLang="en-US" b="1" i="1" kern="0" dirty="0">
              <a:ln w="3175"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4433105" y="3669175"/>
            <a:ext cx="3078866" cy="865208"/>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miter lim="800000"/>
                </a:ln>
                <a:solidFill>
                  <a:srgbClr val="FF0000"/>
                </a:solidFill>
                <a:effectLst>
                  <a:glow rad="63500">
                    <a:srgbClr val="C00000">
                      <a:alpha val="80000"/>
                    </a:srgbClr>
                  </a:glow>
                  <a:outerShdw blurRad="50800" algn="tl" rotWithShape="0">
                    <a:srgbClr val="000000"/>
                  </a:outerShdw>
                </a:effectLst>
                <a:latin typeface="Calibri" panose="020F0502020204030204" pitchFamily="34" charset="0"/>
              </a:rPr>
              <a:t>His sacrifice</a:t>
            </a:r>
          </a:p>
        </p:txBody>
      </p:sp>
      <p:sp>
        <p:nvSpPr>
          <p:cNvPr id="14" name="Title 1"/>
          <p:cNvSpPr txBox="1">
            <a:spLocks/>
          </p:cNvSpPr>
          <p:nvPr/>
        </p:nvSpPr>
        <p:spPr>
          <a:xfrm>
            <a:off x="2237451" y="4387930"/>
            <a:ext cx="3134810" cy="865208"/>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miter lim="800000"/>
                </a:ln>
                <a:solidFill>
                  <a:srgbClr val="FF9900"/>
                </a:solidFill>
                <a:effectLst>
                  <a:glow rad="63500">
                    <a:schemeClr val="bg1">
                      <a:alpha val="90000"/>
                    </a:schemeClr>
                  </a:glow>
                  <a:outerShdw blurRad="50800" algn="tl" rotWithShape="0">
                    <a:srgbClr val="000000"/>
                  </a:outerShdw>
                </a:effectLst>
                <a:latin typeface="Calibri" panose="020F0502020204030204" pitchFamily="34" charset="0"/>
              </a:rPr>
              <a:t>His Grace </a:t>
            </a:r>
          </a:p>
        </p:txBody>
      </p:sp>
      <p:sp>
        <p:nvSpPr>
          <p:cNvPr id="16" name="Rectangle 2"/>
          <p:cNvSpPr txBox="1">
            <a:spLocks noChangeArrowheads="1"/>
          </p:cNvSpPr>
          <p:nvPr/>
        </p:nvSpPr>
        <p:spPr bwMode="auto">
          <a:xfrm>
            <a:off x="7010302" y="2282262"/>
            <a:ext cx="787079" cy="97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7002972" y="2980553"/>
            <a:ext cx="1122745" cy="92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ave</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4791773" y="4327026"/>
            <a:ext cx="682907" cy="92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5089195" y="970224"/>
            <a:ext cx="798654" cy="92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us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B875EAB-A533-4335-86D8-C82F6D7FBEB4}"/>
              </a:ext>
            </a:extLst>
          </p:cNvPr>
          <p:cNvSpPr txBox="1">
            <a:spLocks noChangeArrowheads="1"/>
          </p:cNvSpPr>
          <p:nvPr/>
        </p:nvSpPr>
        <p:spPr bwMode="auto">
          <a:xfrm>
            <a:off x="2666767" y="1052054"/>
            <a:ext cx="3334215" cy="76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delivered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3F387BB-979B-42C7-8ECE-8245A9B17018}"/>
              </a:ext>
            </a:extLst>
          </p:cNvPr>
          <p:cNvSpPr txBox="1">
            <a:spLocks noChangeArrowheads="1"/>
          </p:cNvSpPr>
          <p:nvPr/>
        </p:nvSpPr>
        <p:spPr bwMode="auto">
          <a:xfrm>
            <a:off x="1450670" y="2397512"/>
            <a:ext cx="4400061" cy="75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into the kingdom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531F8EB0-EB06-429C-A56B-96227C325F7B}"/>
              </a:ext>
            </a:extLst>
          </p:cNvPr>
          <p:cNvSpPr txBox="1">
            <a:spLocks noChangeArrowheads="1"/>
          </p:cNvSpPr>
          <p:nvPr/>
        </p:nvSpPr>
        <p:spPr bwMode="auto">
          <a:xfrm>
            <a:off x="927202" y="3062578"/>
            <a:ext cx="2911373" cy="76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His 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hidden="1"/>
          <p:cNvSpPr txBox="1">
            <a:spLocks noChangeArrowheads="1"/>
          </p:cNvSpPr>
          <p:nvPr/>
        </p:nvSpPr>
        <p:spPr bwMode="auto">
          <a:xfrm>
            <a:off x="3503752" y="2893668"/>
            <a:ext cx="2410910" cy="84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Saves us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6"/>
                                        </p:tgtEl>
                                        <p:attrNameLst>
                                          <p:attrName>style.visibility</p:attrName>
                                        </p:attrNameLst>
                                      </p:cBhvr>
                                      <p:to>
                                        <p:strVal val="hidden"/>
                                      </p:to>
                                    </p:set>
                                    <p:animEffect transition="out" filter="dissolve">
                                      <p:cBhvr>
                                        <p:cTn id="7" dur="1000">
                                          <p:stCondLst>
                                            <p:cond delay="0"/>
                                          </p:stCondLst>
                                        </p:cTn>
                                        <p:tgtEl>
                                          <p:spTgt spid="6"/>
                                        </p:tgtEl>
                                      </p:cBhvr>
                                    </p:animEffect>
                                    <p:anim to="" calcmode="lin" valueType="num">
                                      <p:cBhvr>
                                        <p:cTn id="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10" presetID="23" presetClass="entr" presetSubtype="16"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750" fill="hold"/>
                                        <p:tgtEl>
                                          <p:spTgt spid="3074"/>
                                        </p:tgtEl>
                                        <p:attrNameLst>
                                          <p:attrName>ppt_w</p:attrName>
                                        </p:attrNameLst>
                                      </p:cBhvr>
                                      <p:tavLst>
                                        <p:tav tm="0">
                                          <p:val>
                                            <p:fltVal val="0"/>
                                          </p:val>
                                        </p:tav>
                                        <p:tav tm="100000">
                                          <p:val>
                                            <p:strVal val="#ppt_w"/>
                                          </p:val>
                                        </p:tav>
                                      </p:tavLst>
                                    </p:anim>
                                    <p:anim calcmode="lin" valueType="num">
                                      <p:cBhvr>
                                        <p:cTn id="13" dur="750" fill="hold"/>
                                        <p:tgtEl>
                                          <p:spTgt spid="3074"/>
                                        </p:tgtEl>
                                        <p:attrNameLst>
                                          <p:attrName>ppt_h</p:attrName>
                                        </p:attrNameLst>
                                      </p:cBhvr>
                                      <p:tavLst>
                                        <p:tav tm="0">
                                          <p:val>
                                            <p:fltVal val="0"/>
                                          </p:val>
                                        </p:tav>
                                        <p:tav tm="100000">
                                          <p:val>
                                            <p:strVal val="#ppt_h"/>
                                          </p:val>
                                        </p:tav>
                                      </p:tavLst>
                                    </p:anim>
                                  </p:childTnLst>
                                </p:cTn>
                              </p:par>
                              <p:par>
                                <p:cTn id="14" presetID="0" presetClass="path" presetSubtype="0" accel="50000" decel="50000" fill="hold" grpId="1" nodeType="withEffect">
                                  <p:stCondLst>
                                    <p:cond delay="750"/>
                                  </p:stCondLst>
                                  <p:childTnLst>
                                    <p:animMotion origin="layout" path="M 0 1.89683E-7 L -0.05955 -0.04973 " pathEditMode="relative" rAng="0" ptsTypes="AA">
                                      <p:cBhvr>
                                        <p:cTn id="15" dur="750" spd="-100000" fill="hold"/>
                                        <p:tgtEl>
                                          <p:spTgt spid="3074"/>
                                        </p:tgtEl>
                                        <p:attrNameLst>
                                          <p:attrName>ppt_x</p:attrName>
                                          <p:attrName>ppt_y</p:attrName>
                                        </p:attrNameLst>
                                      </p:cBhvr>
                                      <p:rCtr x="-2986" y="-2498"/>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stCondLst>
                                            <p:cond delay="0"/>
                                          </p:stCondLst>
                                        </p:cTn>
                                        <p:tgtEl>
                                          <p:spTgt spid="8"/>
                                        </p:tgtEl>
                                      </p:cBhvr>
                                    </p:animEffect>
                                    <p:anim to="" calcmode="lin" valueType="num">
                                      <p:cBhvr>
                                        <p:cTn id="3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3" fill="hold">
                            <p:stCondLst>
                              <p:cond delay="85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8" presetClass="emph" presetSubtype="0" fill="hold" grpId="1" nodeType="withEffect">
                                  <p:stCondLst>
                                    <p:cond delay="0"/>
                                  </p:stCondLst>
                                  <p:childTnLst>
                                    <p:set>
                                      <p:cBhvr override="childStyle">
                                        <p:cTn id="43" dur="500" fill="hold"/>
                                        <p:tgtEl>
                                          <p:spTgt spid="9"/>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18" presetClass="emph" presetSubtype="0" fill="hold" grpId="1" nodeType="withEffect">
                                  <p:stCondLst>
                                    <p:cond delay="0"/>
                                  </p:stCondLst>
                                  <p:childTnLst>
                                    <p:set>
                                      <p:cBhvr override="childStyle">
                                        <p:cTn id="52" dur="500" fill="hold"/>
                                        <p:tgtEl>
                                          <p:spTgt spid="10"/>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dissolve">
                                      <p:cBhvr>
                                        <p:cTn id="70" dur="500">
                                          <p:stCondLst>
                                            <p:cond delay="0"/>
                                          </p:stCondLst>
                                        </p:cTn>
                                        <p:tgtEl>
                                          <p:spTgt spid="13"/>
                                        </p:tgtEl>
                                      </p:cBhvr>
                                    </p:animEffect>
                                    <p:anim to="" calcmode="lin" valueType="num">
                                      <p:cBhvr>
                                        <p:cTn id="7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0"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dissolve">
                                      <p:cBhvr>
                                        <p:cTn id="80" dur="500">
                                          <p:stCondLst>
                                            <p:cond delay="0"/>
                                          </p:stCondLst>
                                        </p:cTn>
                                        <p:tgtEl>
                                          <p:spTgt spid="14"/>
                                        </p:tgtEl>
                                      </p:cBhvr>
                                    </p:animEffect>
                                    <p:anim to="" calcmode="lin" valueType="num">
                                      <p:cBhvr>
                                        <p:cTn id="8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83" presetID="10" presetClass="exit" presetSubtype="0" fill="hold" grpId="1"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250"/>
                                        <p:tgtEl>
                                          <p:spTgt spid="1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250"/>
                                        <p:tgtEl>
                                          <p:spTgt spid="1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250"/>
                                        <p:tgtEl>
                                          <p:spTgt spid="1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50"/>
                                        <p:tgtEl>
                                          <p:spTgt spid="19"/>
                                        </p:tgtEl>
                                      </p:cBhvr>
                                    </p:animEffect>
                                  </p:childTnLst>
                                </p:cTn>
                              </p:par>
                              <p:par>
                                <p:cTn id="100" presetID="0" presetClass="path" presetSubtype="0" accel="42000" decel="58000" fill="hold" grpId="1" nodeType="withEffect">
                                  <p:stCondLst>
                                    <p:cond delay="0"/>
                                  </p:stCondLst>
                                  <p:childTnLst>
                                    <p:animMotion origin="layout" path="M 0.00018 -4.81481E-6 L -0.00659 0.27477 " pathEditMode="relative" rAng="0" ptsTypes="AA">
                                      <p:cBhvr>
                                        <p:cTn id="101" dur="1250" fill="hold"/>
                                        <p:tgtEl>
                                          <p:spTgt spid="19"/>
                                        </p:tgtEl>
                                        <p:attrNameLst>
                                          <p:attrName>ppt_x</p:attrName>
                                          <p:attrName>ppt_y</p:attrName>
                                        </p:attrNameLst>
                                      </p:cBhvr>
                                      <p:rCtr x="-347" y="13727"/>
                                    </p:animMotion>
                                  </p:childTnLst>
                                </p:cTn>
                              </p:par>
                              <p:par>
                                <p:cTn id="102" presetID="0" presetClass="path" presetSubtype="0" accel="42000" decel="58000" fill="hold" grpId="1" nodeType="withEffect">
                                  <p:stCondLst>
                                    <p:cond delay="0"/>
                                  </p:stCondLst>
                                  <p:childTnLst>
                                    <p:animMotion origin="layout" path="M -4.72222E-6 1.85185E-6 L -0.02204 -0.21505 " pathEditMode="relative" rAng="0" ptsTypes="AA">
                                      <p:cBhvr>
                                        <p:cTn id="103" dur="1250" fill="hold"/>
                                        <p:tgtEl>
                                          <p:spTgt spid="18"/>
                                        </p:tgtEl>
                                        <p:attrNameLst>
                                          <p:attrName>ppt_x</p:attrName>
                                          <p:attrName>ppt_y</p:attrName>
                                        </p:attrNameLst>
                                      </p:cBhvr>
                                      <p:rCtr x="-1111" y="-10764"/>
                                    </p:animMotion>
                                  </p:childTnLst>
                                </p:cTn>
                              </p:par>
                              <p:par>
                                <p:cTn id="104" presetID="0" presetClass="path" presetSubtype="0" accel="42000" decel="58000" fill="hold" grpId="1" nodeType="withEffect">
                                  <p:stCondLst>
                                    <p:cond delay="0"/>
                                  </p:stCondLst>
                                  <p:childTnLst>
                                    <p:animMotion origin="layout" path="M -2.22222E-6 0.00115 C -0.00469 -0.01111 -0.00868 -0.02315 -0.01892 -0.03658 C -0.02916 -0.04977 -0.04566 -0.06644 -0.06128 -0.07801 C -0.07708 -0.08982 -0.09427 -0.09977 -0.11302 -0.10718 C -0.13159 -0.11436 -0.15 -0.12084 -0.17344 -0.12223 C -0.1967 -0.12361 -0.22604 -0.12361 -0.2526 -0.11551 C -0.27916 -0.10741 -0.31232 -0.09283 -0.33316 -0.07292 C -0.35416 -0.05301 -0.36857 -0.02084 -0.3776 0.00439 C -0.38663 0.02963 -0.38524 0.06342 -0.38715 0.07893 " pathEditMode="relative" rAng="0" ptsTypes="AAAAAAAAA">
                                      <p:cBhvr>
                                        <p:cTn id="105" dur="1250" fill="hold"/>
                                        <p:tgtEl>
                                          <p:spTgt spid="16"/>
                                        </p:tgtEl>
                                        <p:attrNameLst>
                                          <p:attrName>ppt_x</p:attrName>
                                          <p:attrName>ppt_y</p:attrName>
                                        </p:attrNameLst>
                                      </p:cBhvr>
                                      <p:rCtr x="-19358" y="-2315"/>
                                    </p:animMotion>
                                  </p:childTnLst>
                                </p:cTn>
                              </p:par>
                              <p:par>
                                <p:cTn id="106" presetID="0" presetClass="path" presetSubtype="0" accel="42000" decel="58000" fill="hold" grpId="1" nodeType="withEffect">
                                  <p:stCondLst>
                                    <p:cond delay="0"/>
                                  </p:stCondLst>
                                  <p:childTnLst>
                                    <p:animMotion origin="layout" path="M 3.05556E-6 -0.00231 C -0.00747 0.00718 -0.02795 0.0382 -0.04497 0.05533 C -0.06198 0.07222 -0.08073 0.0875 -0.10174 0.1 C -0.12292 0.11227 -0.14913 0.12361 -0.17136 0.13079 C -0.19341 0.13773 -0.21389 0.14283 -0.23455 0.14283 C -0.25521 0.14283 -0.27969 0.13912 -0.29514 0.13079 C -0.31059 0.12222 -0.31927 0.10556 -0.32674 0.09121 C -0.3342 0.07685 -0.33733 0.06343 -0.34045 0.04514 C -0.34358 0.02685 -0.34445 -0.00555 -0.34532 -0.01875 " pathEditMode="relative" rAng="0" ptsTypes="AAAAAAAAA">
                                      <p:cBhvr>
                                        <p:cTn id="107" dur="1250" fill="hold"/>
                                        <p:tgtEl>
                                          <p:spTgt spid="17"/>
                                        </p:tgtEl>
                                        <p:attrNameLst>
                                          <p:attrName>ppt_x</p:attrName>
                                          <p:attrName>ppt_y</p:attrName>
                                        </p:attrNameLst>
                                      </p:cBhvr>
                                      <p:rCtr x="-17274" y="6435"/>
                                    </p:animMotion>
                                  </p:childTnLst>
                                </p:cTn>
                              </p:par>
                              <p:par>
                                <p:cTn id="108" presetID="10" presetClass="exit" presetSubtype="0" fill="hold" grpId="2" nodeType="withEffect">
                                  <p:stCondLst>
                                    <p:cond delay="0"/>
                                  </p:stCondLst>
                                  <p:childTnLst>
                                    <p:animEffect transition="out" filter="fade">
                                      <p:cBhvr>
                                        <p:cTn id="109" dur="1250"/>
                                        <p:tgtEl>
                                          <p:spTgt spid="3074"/>
                                        </p:tgtEl>
                                      </p:cBhvr>
                                    </p:animEffect>
                                    <p:set>
                                      <p:cBhvr>
                                        <p:cTn id="110" dur="1" fill="hold">
                                          <p:stCondLst>
                                            <p:cond delay="1249"/>
                                          </p:stCondLst>
                                        </p:cTn>
                                        <p:tgtEl>
                                          <p:spTgt spid="3074"/>
                                        </p:tgtEl>
                                        <p:attrNameLst>
                                          <p:attrName>style.visibility</p:attrName>
                                        </p:attrNameLst>
                                      </p:cBhvr>
                                      <p:to>
                                        <p:strVal val="hidden"/>
                                      </p:to>
                                    </p:set>
                                  </p:childTnLst>
                                </p:cTn>
                              </p:par>
                              <p:par>
                                <p:cTn id="111" presetID="0" presetClass="exit" presetSubtype="0" fill="hold" grpId="1" nodeType="withEffect">
                                  <p:stCondLst>
                                    <p:cond delay="0"/>
                                  </p:stCondLst>
                                  <p:childTnLst>
                                    <p:set>
                                      <p:cBhvr>
                                        <p:cTn id="112" dur="1" fill="hold">
                                          <p:stCondLst>
                                            <p:cond delay="999"/>
                                          </p:stCondLst>
                                        </p:cTn>
                                        <p:tgtEl>
                                          <p:spTgt spid="13"/>
                                        </p:tgtEl>
                                        <p:attrNameLst>
                                          <p:attrName>style.visibility</p:attrName>
                                        </p:attrNameLst>
                                      </p:cBhvr>
                                      <p:to>
                                        <p:strVal val="hidden"/>
                                      </p:to>
                                    </p:set>
                                    <p:animEffect transition="out" filter="dissolve">
                                      <p:cBhvr>
                                        <p:cTn id="113" dur="1000">
                                          <p:stCondLst>
                                            <p:cond delay="0"/>
                                          </p:stCondLst>
                                        </p:cTn>
                                        <p:tgtEl>
                                          <p:spTgt spid="13"/>
                                        </p:tgtEl>
                                      </p:cBhvr>
                                    </p:animEffect>
                                    <p:anim to="" calcmode="lin" valueType="num">
                                      <p:cBhvr>
                                        <p:cTn id="114"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15"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116" presetID="0" presetClass="exit" presetSubtype="0" fill="hold" grpId="1" nodeType="withEffect">
                                  <p:stCondLst>
                                    <p:cond delay="0"/>
                                  </p:stCondLst>
                                  <p:childTnLst>
                                    <p:set>
                                      <p:cBhvr>
                                        <p:cTn id="117" dur="1" fill="hold">
                                          <p:stCondLst>
                                            <p:cond delay="999"/>
                                          </p:stCondLst>
                                        </p:cTn>
                                        <p:tgtEl>
                                          <p:spTgt spid="14"/>
                                        </p:tgtEl>
                                        <p:attrNameLst>
                                          <p:attrName>style.visibility</p:attrName>
                                        </p:attrNameLst>
                                      </p:cBhvr>
                                      <p:to>
                                        <p:strVal val="hidden"/>
                                      </p:to>
                                    </p:set>
                                    <p:animEffect transition="out" filter="dissolve">
                                      <p:cBhvr>
                                        <p:cTn id="118" dur="1000">
                                          <p:stCondLst>
                                            <p:cond delay="0"/>
                                          </p:stCondLst>
                                        </p:cTn>
                                        <p:tgtEl>
                                          <p:spTgt spid="14"/>
                                        </p:tgtEl>
                                      </p:cBhvr>
                                    </p:animEffect>
                                    <p:anim to="" calcmode="lin" valueType="num">
                                      <p:cBhvr>
                                        <p:cTn id="119" dur="100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120" dur="100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121" presetID="42" presetClass="path" presetSubtype="0" accel="50000" decel="50000" fill="hold" grpId="2" nodeType="withEffect">
                                  <p:stCondLst>
                                    <p:cond delay="0"/>
                                  </p:stCondLst>
                                  <p:childTnLst>
                                    <p:animMotion origin="layout" path="M 5E-6 3.33333E-6 L -0.15313 -0.10023 " pathEditMode="relative" rAng="0" ptsTypes="AA">
                                      <p:cBhvr>
                                        <p:cTn id="122" dur="1000" fill="hold"/>
                                        <p:tgtEl>
                                          <p:spTgt spid="13"/>
                                        </p:tgtEl>
                                        <p:attrNameLst>
                                          <p:attrName>ppt_x</p:attrName>
                                          <p:attrName>ppt_y</p:attrName>
                                        </p:attrNameLst>
                                      </p:cBhvr>
                                      <p:rCtr x="-5434" y="-7037"/>
                                    </p:animMotion>
                                  </p:childTnLst>
                                </p:cTn>
                              </p:par>
                              <p:par>
                                <p:cTn id="123" presetID="42" presetClass="path" presetSubtype="0" accel="50000" decel="50000" fill="hold" grpId="2" nodeType="withEffect">
                                  <p:stCondLst>
                                    <p:cond delay="0"/>
                                  </p:stCondLst>
                                  <p:childTnLst>
                                    <p:animMotion origin="layout" path="M -2.22222E-6 2.22222E-6 L 0.08402 -0.2051 " pathEditMode="relative" rAng="0" ptsTypes="AA">
                                      <p:cBhvr>
                                        <p:cTn id="124" dur="1000" fill="hold"/>
                                        <p:tgtEl>
                                          <p:spTgt spid="14"/>
                                        </p:tgtEl>
                                        <p:attrNameLst>
                                          <p:attrName>ppt_x</p:attrName>
                                          <p:attrName>ppt_y</p:attrName>
                                        </p:attrNameLst>
                                      </p:cBhvr>
                                      <p:rCtr x="5174" y="-12454"/>
                                    </p:animMotion>
                                  </p:childTnLst>
                                </p:cTn>
                              </p:par>
                              <p:par>
                                <p:cTn id="125" presetID="10" presetClass="exit" presetSubtype="0" fill="hold" grpId="2" nodeType="withEffect">
                                  <p:stCondLst>
                                    <p:cond delay="0"/>
                                  </p:stCondLst>
                                  <p:iterate type="lt">
                                    <p:tmPct val="0"/>
                                  </p:iterate>
                                  <p:childTnLst>
                                    <p:animEffect transition="out" filter="fade">
                                      <p:cBhvr>
                                        <p:cTn id="126" dur="500"/>
                                        <p:tgtEl>
                                          <p:spTgt spid="8"/>
                                        </p:tgtEl>
                                      </p:cBhvr>
                                    </p:animEffect>
                                    <p:set>
                                      <p:cBhvr>
                                        <p:cTn id="127" dur="1" fill="hold">
                                          <p:stCondLst>
                                            <p:cond delay="499"/>
                                          </p:stCondLst>
                                        </p:cTn>
                                        <p:tgtEl>
                                          <p:spTgt spid="8"/>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10" presetClass="exit" presetSubtype="0" fill="hold" grpId="2" nodeType="withEffect">
                                  <p:stCondLst>
                                    <p:cond delay="0"/>
                                  </p:stCondLst>
                                  <p:childTnLst>
                                    <p:animEffect transition="out" filter="fade">
                                      <p:cBhvr>
                                        <p:cTn id="132" dur="500"/>
                                        <p:tgtEl>
                                          <p:spTgt spid="10"/>
                                        </p:tgtEl>
                                      </p:cBhvr>
                                    </p:animEffect>
                                    <p:set>
                                      <p:cBhvr>
                                        <p:cTn id="133" dur="1" fill="hold">
                                          <p:stCondLst>
                                            <p:cond delay="499"/>
                                          </p:stCondLst>
                                        </p:cTn>
                                        <p:tgtEl>
                                          <p:spTgt spid="10"/>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500"/>
                                        <p:tgtEl>
                                          <p:spTgt spid="4"/>
                                        </p:tgtEl>
                                      </p:cBhvr>
                                    </p:animEffect>
                                    <p:set>
                                      <p:cBhvr>
                                        <p:cTn id="136" dur="1" fill="hold">
                                          <p:stCondLst>
                                            <p:cond delay="499"/>
                                          </p:stCondLst>
                                        </p:cTn>
                                        <p:tgtEl>
                                          <p:spTgt spid="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20"/>
                                        </p:tgtEl>
                                      </p:cBhvr>
                                    </p:animEffect>
                                    <p:set>
                                      <p:cBhvr>
                                        <p:cTn id="139" dur="1" fill="hold">
                                          <p:stCondLst>
                                            <p:cond delay="499"/>
                                          </p:stCondLst>
                                        </p:cTn>
                                        <p:tgtEl>
                                          <p:spTgt spid="2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1"/>
                                        </p:tgtEl>
                                      </p:cBhvr>
                                    </p:animEffect>
                                    <p:set>
                                      <p:cBhvr>
                                        <p:cTn id="142" dur="1" fill="hold">
                                          <p:stCondLst>
                                            <p:cond delay="499"/>
                                          </p:stCondLst>
                                        </p:cTn>
                                        <p:tgtEl>
                                          <p:spTgt spid="2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22"/>
                                        </p:tgtEl>
                                      </p:cBhvr>
                                    </p:animEffect>
                                    <p:set>
                                      <p:cBhvr>
                                        <p:cTn id="14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9" grpId="2"/>
      <p:bldP spid="10" grpId="0"/>
      <p:bldP spid="10" grpId="1"/>
      <p:bldP spid="10" grpId="2"/>
      <p:bldP spid="3074" grpId="0"/>
      <p:bldP spid="3074" grpId="1"/>
      <p:bldP spid="3074" grpId="2"/>
      <p:bldP spid="6" grpId="1"/>
      <p:bldP spid="8" grpId="0"/>
      <p:bldP spid="8" grpId="1"/>
      <p:bldP spid="8" grpId="2"/>
      <p:bldP spid="11" grpId="0"/>
      <p:bldP spid="11" grpId="1"/>
      <p:bldP spid="12" grpId="0"/>
      <p:bldP spid="12" grpId="1"/>
      <p:bldP spid="13" grpId="0"/>
      <p:bldP spid="13" grpId="1"/>
      <p:bldP spid="13" grpId="2"/>
      <p:bldP spid="14" grpId="0"/>
      <p:bldP spid="14" grpId="1"/>
      <p:bldP spid="14" grpId="2"/>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505" r="12503"/>
          <a:stretch/>
        </p:blipFill>
        <p:spPr>
          <a:xfrm>
            <a:off x="0" y="0"/>
            <a:ext cx="9144000" cy="6857999"/>
          </a:xfrm>
          <a:prstGeom prst="rect">
            <a:avLst/>
          </a:prstGeom>
        </p:spPr>
      </p:pic>
      <p:sp>
        <p:nvSpPr>
          <p:cNvPr id="4" name="Rectangle 4"/>
          <p:cNvSpPr>
            <a:spLocks noChangeArrowheads="1"/>
          </p:cNvSpPr>
          <p:nvPr/>
        </p:nvSpPr>
        <p:spPr bwMode="auto">
          <a:xfrm>
            <a:off x="1329481" y="139700"/>
            <a:ext cx="6392119"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Down">
              <a:avLst>
                <a:gd name="adj" fmla="val 18571"/>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Darkness Uncovered </a:t>
            </a:r>
            <a:endParaRPr lang="en-US" sz="8000" b="1" i="1" spc="50" dirty="0">
              <a:ln w="1143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November 19, 2017</a:t>
            </a:r>
            <a:endParaRPr lang="en-US" altLang="en-US" sz="4400" b="1" i="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8" presetClass="emph" presetSubtype="0" fill="hold" grpId="2" nodeType="withEffect">
                                  <p:stCondLst>
                                    <p:cond delay="0"/>
                                  </p:stCondLst>
                                  <p:childTnLst>
                                    <p:animRot by="-1800000">
                                      <p:cBhvr>
                                        <p:cTn id="30" dur="1000" fill="hold"/>
                                        <p:tgtEl>
                                          <p:spTgt spid="4"/>
                                        </p:tgtEl>
                                        <p:attrNameLst>
                                          <p:attrName>r</p:attrName>
                                        </p:attrNameLst>
                                      </p:cBhvr>
                                    </p:animRot>
                                  </p:childTnLst>
                                </p:cTn>
                              </p:par>
                              <p:par>
                                <p:cTn id="31" presetID="6" presetClass="emph" presetSubtype="0" fill="hold" grpId="3" nodeType="withEffect">
                                  <p:stCondLst>
                                    <p:cond delay="0"/>
                                  </p:stCondLst>
                                  <p:childTnLst>
                                    <p:animScale>
                                      <p:cBhvr>
                                        <p:cTn id="32" dur="1000" fill="hold"/>
                                        <p:tgtEl>
                                          <p:spTgt spid="4"/>
                                        </p:tgtEl>
                                      </p:cBhvr>
                                      <p:by x="25000" y="25000"/>
                                    </p:animScale>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23" presetClass="exit" presetSubtype="32" fill="hold" grpId="3" nodeType="withEffect">
                                  <p:stCondLst>
                                    <p:cond delay="500"/>
                                  </p:stCondLst>
                                  <p:childTnLst>
                                    <p:anim calcmode="lin" valueType="num">
                                      <p:cBhvr>
                                        <p:cTn id="37" dur="1500"/>
                                        <p:tgtEl>
                                          <p:spTgt spid="5"/>
                                        </p:tgtEl>
                                        <p:attrNameLst>
                                          <p:attrName>ppt_w</p:attrName>
                                        </p:attrNameLst>
                                      </p:cBhvr>
                                      <p:tavLst>
                                        <p:tav tm="0">
                                          <p:val>
                                            <p:strVal val="ppt_w"/>
                                          </p:val>
                                        </p:tav>
                                        <p:tav tm="100000">
                                          <p:val>
                                            <p:fltVal val="0"/>
                                          </p:val>
                                        </p:tav>
                                      </p:tavLst>
                                    </p:anim>
                                    <p:anim calcmode="lin" valueType="num">
                                      <p:cBhvr>
                                        <p:cTn id="38" dur="1500"/>
                                        <p:tgtEl>
                                          <p:spTgt spid="5"/>
                                        </p:tgtEl>
                                        <p:attrNameLst>
                                          <p:attrName>ppt_h</p:attrName>
                                        </p:attrNameLst>
                                      </p:cBhvr>
                                      <p:tavLst>
                                        <p:tav tm="0">
                                          <p:val>
                                            <p:strVal val="ppt_h"/>
                                          </p:val>
                                        </p:tav>
                                        <p:tav tm="100000">
                                          <p:val>
                                            <p:fltVal val="0"/>
                                          </p:val>
                                        </p:tav>
                                      </p:tavLst>
                                    </p:anim>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3.33333E-6 3.33333E-6 L -0.05556 -0.31297 " pathEditMode="relative" rAng="0" ptsTypes="AA">
                                      <p:cBhvr>
                                        <p:cTn id="41" dur="1500" fill="hold"/>
                                        <p:tgtEl>
                                          <p:spTgt spid="5"/>
                                        </p:tgtEl>
                                        <p:attrNameLst>
                                          <p:attrName>ppt_x</p:attrName>
                                          <p:attrName>ppt_y</p:attrName>
                                        </p:attrNameLst>
                                      </p:cBhvr>
                                      <p:rCtr x="-2778" y="-15648"/>
                                    </p:animMotion>
                                  </p:childTnLst>
                                </p:cTn>
                              </p:par>
                              <p:par>
                                <p:cTn id="42" presetID="31" presetClass="exit" presetSubtype="0" fill="hold" grpId="1" nodeType="withEffect">
                                  <p:stCondLst>
                                    <p:cond delay="125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1250"/>
                                  </p:stCondLst>
                                  <p:childTnLst>
                                    <p:animMotion origin="layout" path="M 0 0 L -0.49167 -0.45593 " pathEditMode="relative" ptsTypes="AA">
                                      <p:cBhvr>
                                        <p:cTn id="49" dur="1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5" grpId="3"/>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17" r="2217"/>
          <a:stretch/>
        </p:blipFill>
        <p:spPr>
          <a:xfrm>
            <a:off x="0" y="0"/>
            <a:ext cx="9144000" cy="6858000"/>
          </a:xfrm>
          <a:prstGeom prst="rect">
            <a:avLst/>
          </a:prstGeom>
        </p:spPr>
      </p:pic>
      <p:sp>
        <p:nvSpPr>
          <p:cNvPr id="4" name="Title 1"/>
          <p:cNvSpPr txBox="1">
            <a:spLocks/>
          </p:cNvSpPr>
          <p:nvPr/>
        </p:nvSpPr>
        <p:spPr>
          <a:xfrm>
            <a:off x="457200" y="3182112"/>
            <a:ext cx="3429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sons of light</a:t>
            </a:r>
          </a:p>
        </p:txBody>
      </p:sp>
      <p:sp>
        <p:nvSpPr>
          <p:cNvPr id="3074" name="Rectangle 2"/>
          <p:cNvSpPr>
            <a:spLocks noGrp="1" noChangeArrowheads="1"/>
          </p:cNvSpPr>
          <p:nvPr>
            <p:ph type="title"/>
          </p:nvPr>
        </p:nvSpPr>
        <p:spPr>
          <a:xfrm>
            <a:off x="457200" y="1189038"/>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brethren, are not in darkness, so that this Day should overtake you as a thief. You are all sons of light and sons of the day. We are not of the night nor of darkness.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5:4-5 </a:t>
            </a:r>
          </a:p>
        </p:txBody>
      </p:sp>
      <p:sp>
        <p:nvSpPr>
          <p:cNvPr id="5" name="Rectangle 2"/>
          <p:cNvSpPr txBox="1">
            <a:spLocks noChangeArrowheads="1"/>
          </p:cNvSpPr>
          <p:nvPr/>
        </p:nvSpPr>
        <p:spPr bwMode="auto">
          <a:xfrm>
            <a:off x="5410200" y="3200400"/>
            <a:ext cx="3086100" cy="110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of the day</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DD6F47F-4780-4D82-877C-48AA74B56E15}"/>
              </a:ext>
            </a:extLst>
          </p:cNvPr>
          <p:cNvSpPr txBox="1">
            <a:spLocks noChangeArrowheads="1"/>
          </p:cNvSpPr>
          <p:nvPr/>
        </p:nvSpPr>
        <p:spPr bwMode="auto">
          <a:xfrm>
            <a:off x="554448" y="3366913"/>
            <a:ext cx="3243993" cy="76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sons of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56D4D92-603C-4AB1-910E-C58D9D025EB6}"/>
              </a:ext>
            </a:extLst>
          </p:cNvPr>
          <p:cNvSpPr txBox="1">
            <a:spLocks noChangeArrowheads="1"/>
          </p:cNvSpPr>
          <p:nvPr/>
        </p:nvSpPr>
        <p:spPr bwMode="auto">
          <a:xfrm>
            <a:off x="3503752" y="2893668"/>
            <a:ext cx="2410910" cy="84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Saves us</a:t>
            </a:r>
          </a:p>
        </p:txBody>
      </p:sp>
    </p:spTree>
    <p:extLst>
      <p:ext uri="{BB962C8B-B14F-4D97-AF65-F5344CB8AC3E}">
        <p14:creationId xmlns:p14="http://schemas.microsoft.com/office/powerpoint/2010/main" val="31174941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7"/>
                                        </p:tgtEl>
                                        <p:attrNameLst>
                                          <p:attrName>ppt_w</p:attrName>
                                        </p:attrNameLst>
                                      </p:cBhvr>
                                      <p:tavLst>
                                        <p:tav tm="0">
                                          <p:val>
                                            <p:strVal val="ppt_w"/>
                                          </p:val>
                                        </p:tav>
                                        <p:tav tm="100000">
                                          <p:val>
                                            <p:strVal val="ppt_w+.3"/>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37" presetClass="entr" presetSubtype="0"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900" decel="100000" fill="hold"/>
                                        <p:tgtEl>
                                          <p:spTgt spid="307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par>
                                <p:cTn id="31" presetID="0" presetClass="path" presetSubtype="0" accel="50000" decel="50000" fill="hold" grpId="1" nodeType="withEffect">
                                  <p:stCondLst>
                                    <p:cond delay="0"/>
                                  </p:stCondLst>
                                  <p:childTnLst>
                                    <p:animMotion origin="layout" path="M 3.33333E-6 -7.40741E-7 L -0.49914 0.04907 " pathEditMode="relative" rAng="0" ptsTypes="AA">
                                      <p:cBhvr>
                                        <p:cTn id="32" dur="2000" fill="hold"/>
                                        <p:tgtEl>
                                          <p:spTgt spid="5"/>
                                        </p:tgtEl>
                                        <p:attrNameLst>
                                          <p:attrName>ppt_x</p:attrName>
                                          <p:attrName>ppt_y</p:attrName>
                                        </p:attrNameLst>
                                      </p:cBhvr>
                                      <p:rCtr x="-24965" y="2454"/>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79688"/>
          </a:xfrm>
          <a:prstGeom prst="rect">
            <a:avLst/>
          </a:prstGeom>
        </p:spPr>
      </p:pic>
      <p:sp>
        <p:nvSpPr>
          <p:cNvPr id="9" name="Title 1">
            <a:extLst>
              <a:ext uri="{FF2B5EF4-FFF2-40B4-BE49-F238E27FC236}">
                <a16:creationId xmlns:a16="http://schemas.microsoft.com/office/drawing/2014/main" id="{7578F6D5-DC20-4D7D-BC57-B410D5E7C869}"/>
              </a:ext>
            </a:extLst>
          </p:cNvPr>
          <p:cNvSpPr txBox="1">
            <a:spLocks/>
          </p:cNvSpPr>
          <p:nvPr/>
        </p:nvSpPr>
        <p:spPr>
          <a:xfrm>
            <a:off x="3131127" y="416902"/>
            <a:ext cx="43087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let us not sleep</a:t>
            </a:r>
          </a:p>
        </p:txBody>
      </p:sp>
      <p:sp>
        <p:nvSpPr>
          <p:cNvPr id="13" name="Title 1">
            <a:extLst>
              <a:ext uri="{FF2B5EF4-FFF2-40B4-BE49-F238E27FC236}">
                <a16:creationId xmlns:a16="http://schemas.microsoft.com/office/drawing/2014/main" id="{4C471D47-98BD-40A3-8F0F-81B4E7DF7CA0}"/>
              </a:ext>
            </a:extLst>
          </p:cNvPr>
          <p:cNvSpPr txBox="1">
            <a:spLocks/>
          </p:cNvSpPr>
          <p:nvPr/>
        </p:nvSpPr>
        <p:spPr>
          <a:xfrm>
            <a:off x="2644565" y="3099043"/>
            <a:ext cx="239027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night</a:t>
            </a:r>
          </a:p>
        </p:txBody>
      </p:sp>
      <p:sp>
        <p:nvSpPr>
          <p:cNvPr id="11" name="Title 1">
            <a:extLst>
              <a:ext uri="{FF2B5EF4-FFF2-40B4-BE49-F238E27FC236}">
                <a16:creationId xmlns:a16="http://schemas.microsoft.com/office/drawing/2014/main" id="{64E21C5D-8972-44BA-B1AB-D8971AAA49B5}"/>
              </a:ext>
            </a:extLst>
          </p:cNvPr>
          <p:cNvSpPr txBox="1">
            <a:spLocks/>
          </p:cNvSpPr>
          <p:nvPr/>
        </p:nvSpPr>
        <p:spPr>
          <a:xfrm>
            <a:off x="222835" y="2430037"/>
            <a:ext cx="239027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night</a:t>
            </a:r>
          </a:p>
        </p:txBody>
      </p:sp>
      <p:sp>
        <p:nvSpPr>
          <p:cNvPr id="4" name="Rectangle 2"/>
          <p:cNvSpPr txBox="1">
            <a:spLocks noChangeArrowheads="1"/>
          </p:cNvSpPr>
          <p:nvPr/>
        </p:nvSpPr>
        <p:spPr bwMode="auto">
          <a:xfrm>
            <a:off x="838200" y="3581400"/>
            <a:ext cx="304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of the day</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228600"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let us not sleep, as others do, but let us watch and be sober. For those who sleep, sleep at night, and those who get drunk are drunk at night. But let us who are of the day be sober, putting on the breastplate of faith and love, and as a helmet the hope of salvation.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5:6-8 </a:t>
            </a:r>
          </a:p>
        </p:txBody>
      </p:sp>
      <p:sp>
        <p:nvSpPr>
          <p:cNvPr id="5" name="Rectangle 2"/>
          <p:cNvSpPr txBox="1">
            <a:spLocks noChangeArrowheads="1"/>
          </p:cNvSpPr>
          <p:nvPr/>
        </p:nvSpPr>
        <p:spPr bwMode="auto">
          <a:xfrm>
            <a:off x="4650394" y="4288058"/>
            <a:ext cx="1643604" cy="93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270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faith</a:t>
            </a:r>
            <a:endParaRPr lang="en-US" altLang="en-US" b="1" i="1" kern="0" dirty="0">
              <a:ln w="1270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934032" y="4288782"/>
            <a:ext cx="1413076" cy="93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270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love</a:t>
            </a:r>
            <a:endParaRPr lang="en-US" altLang="en-US" b="1" i="1" kern="0" dirty="0">
              <a:ln w="1270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800001" y="4960144"/>
            <a:ext cx="1424651" cy="92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270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rPr>
              <a:t>hope</a:t>
            </a:r>
            <a:endParaRPr lang="en-US" altLang="en-US" b="1" i="1" kern="0" dirty="0">
              <a:ln w="12700" cmpd="sng">
                <a:solidFill>
                  <a:srgbClr val="FFFFFF"/>
                </a:solidFill>
                <a:prstDash val="solid"/>
                <a:miter lim="800000"/>
              </a:ln>
              <a:solidFill>
                <a:srgbClr val="92D05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7F7A2A1-8845-4EA6-ABE8-0A4B7A8D43BD}"/>
              </a:ext>
            </a:extLst>
          </p:cNvPr>
          <p:cNvSpPr txBox="1">
            <a:spLocks noChangeArrowheads="1"/>
          </p:cNvSpPr>
          <p:nvPr/>
        </p:nvSpPr>
        <p:spPr bwMode="auto">
          <a:xfrm>
            <a:off x="3183729" y="350395"/>
            <a:ext cx="4197929" cy="76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us not sleep</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09DC790-0D44-4CDE-8FD0-C230702E1459}"/>
              </a:ext>
            </a:extLst>
          </p:cNvPr>
          <p:cNvSpPr txBox="1">
            <a:spLocks noChangeArrowheads="1"/>
          </p:cNvSpPr>
          <p:nvPr/>
        </p:nvSpPr>
        <p:spPr bwMode="auto">
          <a:xfrm>
            <a:off x="246647" y="2359201"/>
            <a:ext cx="2342148" cy="76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night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2B86827-1D89-4B2A-AD08-0768E5DFD6A7}"/>
              </a:ext>
            </a:extLst>
          </p:cNvPr>
          <p:cNvSpPr txBox="1">
            <a:spLocks noChangeArrowheads="1"/>
          </p:cNvSpPr>
          <p:nvPr/>
        </p:nvSpPr>
        <p:spPr bwMode="auto">
          <a:xfrm>
            <a:off x="2665996" y="3028206"/>
            <a:ext cx="2342148" cy="7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night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p:cNvSpPr txBox="1">
            <a:spLocks/>
          </p:cNvSpPr>
          <p:nvPr/>
        </p:nvSpPr>
        <p:spPr>
          <a:xfrm>
            <a:off x="969814" y="2457546"/>
            <a:ext cx="3335438" cy="1211484"/>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101600">
                    <a:schemeClr val="tx1"/>
                  </a:glow>
                  <a:outerShdw blurRad="50800" algn="tl" rotWithShape="0">
                    <a:srgbClr val="000000"/>
                  </a:outerShdw>
                </a:effectLst>
                <a:latin typeface="Calibri" panose="020F0502020204030204" pitchFamily="34" charset="0"/>
              </a:rPr>
              <a:t>darkness</a:t>
            </a:r>
          </a:p>
        </p:txBody>
      </p:sp>
    </p:spTree>
    <p:extLst>
      <p:ext uri="{BB962C8B-B14F-4D97-AF65-F5344CB8AC3E}">
        <p14:creationId xmlns:p14="http://schemas.microsoft.com/office/powerpoint/2010/main" val="3117494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8" presetClass="emph" presetSubtype="0" fill="hold" grpId="1" nodeType="withEffect">
                                  <p:stCondLst>
                                    <p:cond delay="0"/>
                                  </p:stCondLst>
                                  <p:childTnLst>
                                    <p:set>
                                      <p:cBhvr override="childStyle">
                                        <p:cTn id="31" dur="500" fill="hold"/>
                                        <p:tgtEl>
                                          <p:spTgt spid="11"/>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6" presetClass="exit" presetSubtype="21" fill="hold" grpId="2" nodeType="withEffect">
                                  <p:stCondLst>
                                    <p:cond delay="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22" presetClass="entr" presetSubtype="8" fill="hold" grpId="0" nodeType="withEffect">
                                  <p:stCondLst>
                                    <p:cond delay="4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18" presetClass="emph" presetSubtype="0" fill="hold" grpId="1" nodeType="withEffect">
                                  <p:stCondLst>
                                    <p:cond delay="400"/>
                                  </p:stCondLst>
                                  <p:childTnLst>
                                    <p:set>
                                      <p:cBhvr override="childStyle">
                                        <p:cTn id="45" dur="500" fill="hold"/>
                                        <p:tgtEl>
                                          <p:spTgt spid="13"/>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par>
                                <p:cTn id="68" presetID="10" presetClass="exit" presetSubtype="0" fill="hold" grpId="2"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par>
                          <p:cTn id="80" fill="hold">
                            <p:stCondLst>
                              <p:cond delay="1500"/>
                            </p:stCondLst>
                            <p:childTnLst>
                              <p:par>
                                <p:cTn id="81" presetID="23" presetClass="exit" presetSubtype="32" fill="hold" grpId="1" nodeType="afterEffect">
                                  <p:stCondLst>
                                    <p:cond delay="0"/>
                                  </p:stCondLst>
                                  <p:childTnLst>
                                    <p:anim calcmode="lin" valueType="num">
                                      <p:cBhvr>
                                        <p:cTn id="82" dur="750"/>
                                        <p:tgtEl>
                                          <p:spTgt spid="8"/>
                                        </p:tgtEl>
                                        <p:attrNameLst>
                                          <p:attrName>ppt_w</p:attrName>
                                        </p:attrNameLst>
                                      </p:cBhvr>
                                      <p:tavLst>
                                        <p:tav tm="0">
                                          <p:val>
                                            <p:strVal val="ppt_w"/>
                                          </p:val>
                                        </p:tav>
                                        <p:tav tm="100000">
                                          <p:val>
                                            <p:fltVal val="0"/>
                                          </p:val>
                                        </p:tav>
                                      </p:tavLst>
                                    </p:anim>
                                    <p:anim calcmode="lin" valueType="num">
                                      <p:cBhvr>
                                        <p:cTn id="83" dur="750"/>
                                        <p:tgtEl>
                                          <p:spTgt spid="8"/>
                                        </p:tgtEl>
                                        <p:attrNameLst>
                                          <p:attrName>ppt_h</p:attrName>
                                        </p:attrNameLst>
                                      </p:cBhvr>
                                      <p:tavLst>
                                        <p:tav tm="0">
                                          <p:val>
                                            <p:strVal val="ppt_h"/>
                                          </p:val>
                                        </p:tav>
                                        <p:tav tm="100000">
                                          <p:val>
                                            <p:fltVal val="0"/>
                                          </p:val>
                                        </p:tav>
                                      </p:tavLst>
                                    </p:anim>
                                    <p:set>
                                      <p:cBhvr>
                                        <p:cTn id="84"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3" grpId="0"/>
      <p:bldP spid="13" grpId="1"/>
      <p:bldP spid="13" grpId="2"/>
      <p:bldP spid="11" grpId="0"/>
      <p:bldP spid="11" grpId="1"/>
      <p:bldP spid="11" grpId="2"/>
      <p:bldP spid="4" grpId="0"/>
      <p:bldP spid="3074" grpId="0"/>
      <p:bldP spid="5" grpId="0"/>
      <p:bldP spid="6" grpId="0"/>
      <p:bldP spid="7" grpId="0"/>
      <p:bldP spid="10" grpId="0"/>
      <p:bldP spid="10" grpId="1"/>
      <p:bldP spid="12" grpId="0"/>
      <p:bldP spid="12" grpId="1"/>
      <p:bldP spid="14" grpId="0"/>
      <p:bldP spid="14" grpId="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341438"/>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people who sat in darkness have seen a great light, And upon those who sat in the region and shadow of death Light has dawned."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4:16 </a:t>
            </a:r>
          </a:p>
        </p:txBody>
      </p:sp>
      <p:sp>
        <p:nvSpPr>
          <p:cNvPr id="4" name="Rectangle 2"/>
          <p:cNvSpPr txBox="1">
            <a:spLocks noChangeArrowheads="1"/>
          </p:cNvSpPr>
          <p:nvPr/>
        </p:nvSpPr>
        <p:spPr bwMode="auto">
          <a:xfrm>
            <a:off x="4419600" y="19050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867400" y="1219200"/>
            <a:ext cx="26289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072488" y="3353766"/>
            <a:ext cx="4583574" cy="92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shadow of death</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0" presetClass="path" presetSubtype="0" accel="50000" decel="50000" fill="hold" grpId="1" nodeType="withEffect">
                                  <p:stCondLst>
                                    <p:cond delay="0"/>
                                  </p:stCondLst>
                                  <p:childTnLst>
                                    <p:animMotion origin="layout" path="M -3.88889E-6 2.03515E-6 L 0.24549 0.36378 " pathEditMode="relative" rAng="0" ptsTypes="AA">
                                      <p:cBhvr>
                                        <p:cTn id="22" dur="2500" fill="hold"/>
                                        <p:tgtEl>
                                          <p:spTgt spid="6"/>
                                        </p:tgtEl>
                                        <p:attrNameLst>
                                          <p:attrName>ppt_x</p:attrName>
                                          <p:attrName>ppt_y</p:attrName>
                                        </p:attrNameLst>
                                      </p:cBhvr>
                                      <p:rCtr x="12274" y="18178"/>
                                    </p:animMotion>
                                  </p:childTnLst>
                                </p:cTn>
                              </p:par>
                              <p:par>
                                <p:cTn id="23" presetID="0" presetClass="path" presetSubtype="0" accel="50000" decel="50000" fill="hold" grpId="1" nodeType="withEffect">
                                  <p:stCondLst>
                                    <p:cond delay="0"/>
                                  </p:stCondLst>
                                  <p:childTnLst>
                                    <p:animMotion origin="layout" path="M 3.33333E-6 -1.11111E-6 C -0.03264 -0.00139 -0.05382 -0.00278 -0.09636 -1.11111E-6 C -0.13889 0.00278 -0.22014 0.00208 -0.25504 0.01736 C -0.28993 0.03264 -0.30365 0.06806 -0.30573 0.09167 C -0.30782 0.11528 -0.28386 0.1419 -0.26771 0.15926 C -0.25157 0.17662 -0.22986 0.18634 -0.20903 0.19607 C -0.1882 0.20579 -0.15643 0.21343 -0.14254 0.21783 " pathEditMode="relative" rAng="0" ptsTypes="aaaaaaa">
                                      <p:cBhvr>
                                        <p:cTn id="24" dur="2000" fill="hold"/>
                                        <p:tgtEl>
                                          <p:spTgt spid="5"/>
                                        </p:tgtEl>
                                        <p:attrNameLst>
                                          <p:attrName>ppt_x</p:attrName>
                                          <p:attrName>ppt_y</p:attrName>
                                        </p:attrNameLst>
                                      </p:cBhvr>
                                      <p:rCtr x="-15399" y="10741"/>
                                    </p:animMotion>
                                  </p:childTnLst>
                                </p:cTn>
                              </p:par>
                              <p:par>
                                <p:cTn id="25" presetID="0" presetClass="path" presetSubtype="0" accel="50000" decel="50000" fill="hold" grpId="1" nodeType="withEffect">
                                  <p:stCondLst>
                                    <p:cond delay="0"/>
                                  </p:stCondLst>
                                  <p:childTnLst>
                                    <p:animMotion origin="layout" path="M 3.33333E-6 -1.11111E-6 L 0.14809 0.02315 " pathEditMode="relative" rAng="0" ptsTypes="AA">
                                      <p:cBhvr>
                                        <p:cTn id="26" dur="2000" fill="hold"/>
                                        <p:tgtEl>
                                          <p:spTgt spid="4"/>
                                        </p:tgtEl>
                                        <p:attrNameLst>
                                          <p:attrName>ppt_x</p:attrName>
                                          <p:attrName>ppt_y</p:attrName>
                                        </p:attrNameLst>
                                      </p:cBhvr>
                                      <p:rCtr x="7396" y="1157"/>
                                    </p:animMotion>
                                  </p:childTnLst>
                                </p:cTn>
                              </p:par>
                              <p:par>
                                <p:cTn id="27" presetID="23" presetClass="exit" presetSubtype="32" fill="hold" grpId="2" nodeType="withEffect">
                                  <p:stCondLst>
                                    <p:cond delay="0"/>
                                  </p:stCondLst>
                                  <p:childTnLst>
                                    <p:anim calcmode="lin" valueType="num">
                                      <p:cBhvr>
                                        <p:cTn id="28" dur="2500"/>
                                        <p:tgtEl>
                                          <p:spTgt spid="6"/>
                                        </p:tgtEl>
                                        <p:attrNameLst>
                                          <p:attrName>ppt_w</p:attrName>
                                        </p:attrNameLst>
                                      </p:cBhvr>
                                      <p:tavLst>
                                        <p:tav tm="0">
                                          <p:val>
                                            <p:strVal val="ppt_w"/>
                                          </p:val>
                                        </p:tav>
                                        <p:tav tm="100000">
                                          <p:val>
                                            <p:fltVal val="0"/>
                                          </p:val>
                                        </p:tav>
                                      </p:tavLst>
                                    </p:anim>
                                    <p:anim calcmode="lin" valueType="num">
                                      <p:cBhvr>
                                        <p:cTn id="29" dur="2500"/>
                                        <p:tgtEl>
                                          <p:spTgt spid="6"/>
                                        </p:tgtEl>
                                        <p:attrNameLst>
                                          <p:attrName>ppt_h</p:attrName>
                                        </p:attrNameLst>
                                      </p:cBhvr>
                                      <p:tavLst>
                                        <p:tav tm="0">
                                          <p:val>
                                            <p:strVal val="ppt_h"/>
                                          </p:val>
                                        </p:tav>
                                        <p:tav tm="100000">
                                          <p:val>
                                            <p:fltVal val="0"/>
                                          </p:val>
                                        </p:tav>
                                      </p:tavLst>
                                    </p:anim>
                                    <p:set>
                                      <p:cBhvr>
                                        <p:cTn id="30" dur="1" fill="hold">
                                          <p:stCondLst>
                                            <p:cond delay="2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500"/>
                                        <p:tgtEl>
                                          <p:spTgt spid="3074"/>
                                        </p:tgtEl>
                                      </p:cBhvr>
                                    </p:animEffect>
                                    <p:set>
                                      <p:cBhvr>
                                        <p:cTn id="3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6"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808038"/>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judge nothing before the time, until the Lord comes, who will both bring to light the hidden things of darkness and reveal the counsels of the hearts. Then each one's praise will come from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4:5 </a:t>
            </a:r>
          </a:p>
        </p:txBody>
      </p:sp>
      <p:sp>
        <p:nvSpPr>
          <p:cNvPr id="4" name="Rectangle 2"/>
          <p:cNvSpPr txBox="1">
            <a:spLocks noChangeArrowheads="1"/>
          </p:cNvSpPr>
          <p:nvPr/>
        </p:nvSpPr>
        <p:spPr bwMode="auto">
          <a:xfrm>
            <a:off x="4572000" y="2743200"/>
            <a:ext cx="2628900" cy="110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715000" y="2057400"/>
            <a:ext cx="1828800" cy="110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57200" y="808038"/>
            <a:ext cx="8229600" cy="498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952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Therefore judge nothing before the time, until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the Lord </a:t>
            </a:r>
            <a:r>
              <a:rPr lang="en-US" altLang="en-US" b="1" kern="0" dirty="0">
                <a:ln w="952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comes, who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will</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both bring to light the hidden things of darkness and </a:t>
            </a:r>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reveal the counsels of the hearts</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952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Then each one's praise will come from God. </a:t>
            </a:r>
            <a:r>
              <a:rPr lang="en-US" altLang="en-US" sz="3200" b="1" i="1" kern="0" dirty="0">
                <a:ln w="952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952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952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Corinthians 4:5 </a:t>
            </a:r>
          </a:p>
        </p:txBody>
      </p:sp>
      <p:pic>
        <p:nvPicPr>
          <p:cNvPr id="7" name="Picture 18">
            <a:extLst>
              <a:ext uri="{FF2B5EF4-FFF2-40B4-BE49-F238E27FC236}">
                <a16:creationId xmlns:a16="http://schemas.microsoft.com/office/drawing/2014/main" id="{AB8F8159-2156-4D37-8A47-8F899F138E4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17">
            <a:extLst>
              <a:ext uri="{FF2B5EF4-FFF2-40B4-BE49-F238E27FC236}">
                <a16:creationId xmlns:a16="http://schemas.microsoft.com/office/drawing/2014/main" id="{48AEA937-FD5F-41F8-BD87-8F1E020EA9DC}"/>
              </a:ext>
            </a:extLst>
          </p:cNvPr>
          <p:cNvSpPr/>
          <p:nvPr/>
        </p:nvSpPr>
        <p:spPr>
          <a:xfrm>
            <a:off x="4389120" y="1617785"/>
            <a:ext cx="2067951" cy="675249"/>
          </a:xfrm>
          <a:prstGeom prst="roundRect">
            <a:avLst/>
          </a:prstGeom>
          <a:blipFill>
            <a:blip r:embed="rId5"/>
            <a:stretch>
              <a:fillRect/>
            </a:stretch>
          </a:blipFill>
          <a:ln w="25400" cap="flat" cmpd="sng" algn="ctr">
            <a:noFill/>
            <a:prstDash val="solid"/>
          </a:ln>
          <a:effectLst>
            <a:softEdge rad="1012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8">
            <a:extLst>
              <a:ext uri="{FF2B5EF4-FFF2-40B4-BE49-F238E27FC236}">
                <a16:creationId xmlns:a16="http://schemas.microsoft.com/office/drawing/2014/main" id="{EDD38498-4827-468C-92D8-B0F5EAEFA04A}"/>
              </a:ext>
            </a:extLst>
          </p:cNvPr>
          <p:cNvSpPr/>
          <p:nvPr/>
        </p:nvSpPr>
        <p:spPr>
          <a:xfrm>
            <a:off x="2042809" y="2315183"/>
            <a:ext cx="972765" cy="642026"/>
          </a:xfrm>
          <a:prstGeom prst="roundRect">
            <a:avLst/>
          </a:prstGeom>
          <a:blipFill>
            <a:blip r:embed="rId6"/>
            <a:stretch>
              <a:fillRect/>
            </a:stretch>
          </a:blipFill>
          <a:ln w="25400" cap="flat" cmpd="sng" algn="ctr">
            <a:noFill/>
            <a:prstDash val="solid"/>
          </a:ln>
          <a:effectLst>
            <a:softEdge rad="9630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9">
            <a:extLst>
              <a:ext uri="{FF2B5EF4-FFF2-40B4-BE49-F238E27FC236}">
                <a16:creationId xmlns:a16="http://schemas.microsoft.com/office/drawing/2014/main" id="{F71C9D4D-69D7-4222-9B79-7E97BC9371E0}"/>
              </a:ext>
            </a:extLst>
          </p:cNvPr>
          <p:cNvSpPr/>
          <p:nvPr/>
        </p:nvSpPr>
        <p:spPr>
          <a:xfrm>
            <a:off x="591671" y="3636085"/>
            <a:ext cx="7777778" cy="720762"/>
          </a:xfrm>
          <a:prstGeom prst="roundRect">
            <a:avLst/>
          </a:prstGeom>
          <a:blipFill>
            <a:blip r:embed="rId7"/>
            <a:stretch>
              <a:fillRect/>
            </a:stretch>
          </a:blipFill>
          <a:ln w="25400" cap="flat" cmpd="sng" algn="ctr">
            <a:noFill/>
            <a:prstDash val="solid"/>
          </a:ln>
          <a:effectLst>
            <a:softEdge rad="10811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5" grpId="0"/>
      <p:bldP spid="6" grpId="0"/>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Oval 69" hidden="1"/>
          <p:cNvSpPr/>
          <p:nvPr/>
        </p:nvSpPr>
        <p:spPr>
          <a:xfrm>
            <a:off x="679269" y="2808513"/>
            <a:ext cx="2803292" cy="28591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solidFill>
                <a:srgbClr val="FFFF00"/>
              </a:solidFill>
            </a:endParaRPr>
          </a:p>
        </p:txBody>
      </p:sp>
      <p:sp>
        <p:nvSpPr>
          <p:cNvPr id="23" name="Oval 22" hidden="1"/>
          <p:cNvSpPr/>
          <p:nvPr/>
        </p:nvSpPr>
        <p:spPr>
          <a:xfrm>
            <a:off x="3644538" y="2181498"/>
            <a:ext cx="2886892" cy="2831161"/>
          </a:xfrm>
          <a:prstGeom prst="ellipse">
            <a:avLst/>
          </a:prstGeom>
          <a:solidFill>
            <a:schemeClr val="bg1">
              <a:lumMod val="50000"/>
            </a:schemeClr>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46" name="Oval 45" hidden="1"/>
          <p:cNvSpPr/>
          <p:nvPr/>
        </p:nvSpPr>
        <p:spPr>
          <a:xfrm>
            <a:off x="1769424" y="534390"/>
            <a:ext cx="5560894" cy="555997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14" name="Oval 13" hidden="1"/>
          <p:cNvSpPr/>
          <p:nvPr/>
        </p:nvSpPr>
        <p:spPr>
          <a:xfrm>
            <a:off x="3684442" y="462990"/>
            <a:ext cx="4958700" cy="4853788"/>
          </a:xfrm>
          <a:prstGeom prst="ellips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63" name="Oval 62"/>
          <p:cNvSpPr/>
          <p:nvPr/>
        </p:nvSpPr>
        <p:spPr>
          <a:xfrm>
            <a:off x="4601137" y="1834408"/>
            <a:ext cx="4443677" cy="419716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74" name="TextBox 73"/>
          <p:cNvSpPr txBox="1"/>
          <p:nvPr/>
        </p:nvSpPr>
        <p:spPr>
          <a:xfrm>
            <a:off x="6927873" y="3682884"/>
            <a:ext cx="1807549" cy="646331"/>
          </a:xfrm>
          <a:prstGeom prst="rect">
            <a:avLst/>
          </a:prstGeom>
          <a:noFill/>
        </p:spPr>
        <p:txBody>
          <a:bodyPr wrap="square" rtlCol="0">
            <a:spAutoFit/>
          </a:bodyPr>
          <a:lstStyle/>
          <a:p>
            <a:pPr algn="ctr"/>
            <a:r>
              <a:rPr lang="en-US" sz="3600" b="1" dirty="0">
                <a:solidFill>
                  <a:schemeClr val="bg1"/>
                </a:solidFill>
              </a:rPr>
              <a:t>Fallen</a:t>
            </a:r>
          </a:p>
        </p:txBody>
      </p:sp>
      <p:sp>
        <p:nvSpPr>
          <p:cNvPr id="57" name="Oval 56"/>
          <p:cNvSpPr/>
          <p:nvPr/>
        </p:nvSpPr>
        <p:spPr>
          <a:xfrm>
            <a:off x="195944" y="130629"/>
            <a:ext cx="6599258" cy="653603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cxnSp>
        <p:nvCxnSpPr>
          <p:cNvPr id="35" name="Straight Arrow Connector 34"/>
          <p:cNvCxnSpPr/>
          <p:nvPr/>
        </p:nvCxnSpPr>
        <p:spPr>
          <a:xfrm>
            <a:off x="6091194" y="4300254"/>
            <a:ext cx="753743" cy="676694"/>
          </a:xfrm>
          <a:prstGeom prst="straightConnector1">
            <a:avLst/>
          </a:prstGeom>
          <a:ln w="60325">
            <a:solidFill>
              <a:schemeClr val="tx1"/>
            </a:solidFill>
            <a:tailEnd type="triangle"/>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791098" y="1718360"/>
            <a:ext cx="3752960" cy="3680509"/>
          </a:xfrm>
          <a:prstGeom prst="ellipse">
            <a:avLst/>
          </a:prstGeom>
          <a:solidFill>
            <a:schemeClr val="bg1">
              <a:lumMod val="50000"/>
            </a:schemeClr>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cxnSp>
        <p:nvCxnSpPr>
          <p:cNvPr id="36" name="Straight Arrow Connector 35"/>
          <p:cNvCxnSpPr/>
          <p:nvPr/>
        </p:nvCxnSpPr>
        <p:spPr>
          <a:xfrm flipH="1">
            <a:off x="1527860" y="5486401"/>
            <a:ext cx="185193" cy="410902"/>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141315" y="5602147"/>
            <a:ext cx="40512" cy="578734"/>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627454" y="5486401"/>
            <a:ext cx="312516" cy="706055"/>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020993" y="5197034"/>
            <a:ext cx="462987" cy="451412"/>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321934" y="4803494"/>
            <a:ext cx="625033" cy="370390"/>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402957" y="3597078"/>
            <a:ext cx="462987" cy="152785"/>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438387" y="4311560"/>
            <a:ext cx="601865" cy="0"/>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055717" y="2812648"/>
            <a:ext cx="347240" cy="393544"/>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2534856" y="2303363"/>
            <a:ext cx="266218" cy="646384"/>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1921398" y="2349660"/>
            <a:ext cx="46298" cy="600087"/>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1116958" y="2326512"/>
            <a:ext cx="358816" cy="798653"/>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613460" y="2905248"/>
            <a:ext cx="428264" cy="439836"/>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370392" y="3551849"/>
            <a:ext cx="457200" cy="199928"/>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420328" y="4238089"/>
            <a:ext cx="385215" cy="0"/>
          </a:xfrm>
          <a:prstGeom prst="straightConnector1">
            <a:avLst/>
          </a:prstGeom>
          <a:ln w="60325">
            <a:solidFill>
              <a:schemeClr val="bg1"/>
            </a:solidFill>
            <a:tailEnd type="triangle"/>
          </a:ln>
          <a:effectLst>
            <a:glow rad="63500">
              <a:srgbClr val="FF0000">
                <a:alpha val="55000"/>
              </a:srgbClr>
            </a:glo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08023" y="1730234"/>
            <a:ext cx="3644280" cy="37168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2" name="TextBox 1"/>
          <p:cNvSpPr txBox="1"/>
          <p:nvPr/>
        </p:nvSpPr>
        <p:spPr>
          <a:xfrm>
            <a:off x="1349508" y="3203961"/>
            <a:ext cx="2161309" cy="769441"/>
          </a:xfrm>
          <a:prstGeom prst="rect">
            <a:avLst/>
          </a:prstGeom>
          <a:noFill/>
        </p:spPr>
        <p:txBody>
          <a:bodyPr wrap="square" rtlCol="0">
            <a:spAutoFit/>
          </a:bodyPr>
          <a:lstStyle/>
          <a:p>
            <a:pPr algn="ctr"/>
            <a:r>
              <a:rPr lang="en-US" sz="4400" b="1" dirty="0"/>
              <a:t>SHEEP</a:t>
            </a:r>
          </a:p>
        </p:txBody>
      </p:sp>
      <p:sp>
        <p:nvSpPr>
          <p:cNvPr id="45" name="TextBox 44"/>
          <p:cNvSpPr txBox="1"/>
          <p:nvPr/>
        </p:nvSpPr>
        <p:spPr>
          <a:xfrm>
            <a:off x="5610673" y="3203961"/>
            <a:ext cx="2161309" cy="769441"/>
          </a:xfrm>
          <a:prstGeom prst="rect">
            <a:avLst/>
          </a:prstGeom>
          <a:noFill/>
        </p:spPr>
        <p:txBody>
          <a:bodyPr wrap="square" rtlCol="0">
            <a:spAutoFit/>
          </a:bodyPr>
          <a:lstStyle/>
          <a:p>
            <a:pPr algn="ctr"/>
            <a:r>
              <a:rPr lang="en-US" sz="4400" b="1" dirty="0"/>
              <a:t>GOATS</a:t>
            </a:r>
          </a:p>
        </p:txBody>
      </p:sp>
      <p:sp>
        <p:nvSpPr>
          <p:cNvPr id="47" name="TextBox 46"/>
          <p:cNvSpPr txBox="1"/>
          <p:nvPr/>
        </p:nvSpPr>
        <p:spPr>
          <a:xfrm>
            <a:off x="4879987" y="1564718"/>
            <a:ext cx="1611878" cy="646331"/>
          </a:xfrm>
          <a:prstGeom prst="rect">
            <a:avLst/>
          </a:prstGeom>
          <a:noFill/>
        </p:spPr>
        <p:txBody>
          <a:bodyPr wrap="square" rtlCol="0">
            <a:spAutoFit/>
          </a:bodyPr>
          <a:lstStyle/>
          <a:p>
            <a:pPr algn="ctr"/>
            <a:r>
              <a:rPr lang="en-US" sz="3600" b="1" dirty="0"/>
              <a:t>Faith</a:t>
            </a:r>
          </a:p>
        </p:txBody>
      </p:sp>
      <p:sp>
        <p:nvSpPr>
          <p:cNvPr id="48" name="TextBox 47"/>
          <p:cNvSpPr txBox="1"/>
          <p:nvPr/>
        </p:nvSpPr>
        <p:spPr>
          <a:xfrm>
            <a:off x="2543514" y="3694695"/>
            <a:ext cx="4072089" cy="646331"/>
          </a:xfrm>
          <a:prstGeom prst="rect">
            <a:avLst/>
          </a:prstGeom>
          <a:noFill/>
        </p:spPr>
        <p:txBody>
          <a:bodyPr wrap="square" rtlCol="0">
            <a:spAutoFit/>
          </a:bodyPr>
          <a:lstStyle/>
          <a:p>
            <a:pPr algn="ctr"/>
            <a:r>
              <a:rPr lang="en-US" sz="3600" b="1" dirty="0"/>
              <a:t>Children of light</a:t>
            </a:r>
          </a:p>
        </p:txBody>
      </p:sp>
      <p:sp>
        <p:nvSpPr>
          <p:cNvPr id="49" name="TextBox 48"/>
          <p:cNvSpPr txBox="1"/>
          <p:nvPr/>
        </p:nvSpPr>
        <p:spPr>
          <a:xfrm>
            <a:off x="3687176" y="905392"/>
            <a:ext cx="1600835" cy="646331"/>
          </a:xfrm>
          <a:prstGeom prst="rect">
            <a:avLst/>
          </a:prstGeom>
          <a:noFill/>
        </p:spPr>
        <p:txBody>
          <a:bodyPr wrap="square" rtlCol="0">
            <a:spAutoFit/>
          </a:bodyPr>
          <a:lstStyle/>
          <a:p>
            <a:pPr algn="ctr"/>
            <a:r>
              <a:rPr lang="en-US" sz="3600" b="1" dirty="0"/>
              <a:t>Hope</a:t>
            </a:r>
          </a:p>
        </p:txBody>
      </p:sp>
      <p:sp>
        <p:nvSpPr>
          <p:cNvPr id="50" name="TextBox 49"/>
          <p:cNvSpPr txBox="1"/>
          <p:nvPr/>
        </p:nvSpPr>
        <p:spPr>
          <a:xfrm>
            <a:off x="2288482" y="1953473"/>
            <a:ext cx="2338577" cy="646331"/>
          </a:xfrm>
          <a:prstGeom prst="rect">
            <a:avLst/>
          </a:prstGeom>
          <a:noFill/>
        </p:spPr>
        <p:txBody>
          <a:bodyPr wrap="square" rtlCol="0">
            <a:spAutoFit/>
          </a:bodyPr>
          <a:lstStyle/>
          <a:p>
            <a:pPr algn="ctr"/>
            <a:r>
              <a:rPr lang="en-US" sz="3600" b="1" dirty="0"/>
              <a:t>Believers</a:t>
            </a:r>
          </a:p>
        </p:txBody>
      </p:sp>
      <p:sp>
        <p:nvSpPr>
          <p:cNvPr id="51" name="TextBox 50"/>
          <p:cNvSpPr txBox="1"/>
          <p:nvPr/>
        </p:nvSpPr>
        <p:spPr>
          <a:xfrm>
            <a:off x="3110651" y="4532042"/>
            <a:ext cx="2937816" cy="1200329"/>
          </a:xfrm>
          <a:prstGeom prst="rect">
            <a:avLst/>
          </a:prstGeom>
          <a:noFill/>
        </p:spPr>
        <p:txBody>
          <a:bodyPr wrap="square" rtlCol="0">
            <a:spAutoFit/>
          </a:bodyPr>
          <a:lstStyle/>
          <a:p>
            <a:pPr algn="ctr"/>
            <a:r>
              <a:rPr lang="en-US" sz="3600" b="1" dirty="0"/>
              <a:t>Forgiveness of sins</a:t>
            </a:r>
          </a:p>
        </p:txBody>
      </p:sp>
      <p:sp>
        <p:nvSpPr>
          <p:cNvPr id="53" name="TextBox 52"/>
          <p:cNvSpPr txBox="1"/>
          <p:nvPr/>
        </p:nvSpPr>
        <p:spPr>
          <a:xfrm>
            <a:off x="1994227" y="2844724"/>
            <a:ext cx="2850135" cy="646331"/>
          </a:xfrm>
          <a:prstGeom prst="rect">
            <a:avLst/>
          </a:prstGeom>
          <a:noFill/>
        </p:spPr>
        <p:txBody>
          <a:bodyPr wrap="square" rtlCol="0">
            <a:spAutoFit/>
          </a:bodyPr>
          <a:lstStyle/>
          <a:p>
            <a:pPr algn="ctr"/>
            <a:r>
              <a:rPr lang="en-US" sz="3600" b="1" dirty="0"/>
              <a:t>Righteous</a:t>
            </a:r>
          </a:p>
        </p:txBody>
      </p:sp>
      <p:sp>
        <p:nvSpPr>
          <p:cNvPr id="54" name="TextBox 53"/>
          <p:cNvSpPr txBox="1"/>
          <p:nvPr/>
        </p:nvSpPr>
        <p:spPr>
          <a:xfrm>
            <a:off x="5288011" y="2583247"/>
            <a:ext cx="1316083" cy="646331"/>
          </a:xfrm>
          <a:prstGeom prst="rect">
            <a:avLst/>
          </a:prstGeom>
          <a:noFill/>
        </p:spPr>
        <p:txBody>
          <a:bodyPr wrap="square" rtlCol="0">
            <a:spAutoFit/>
          </a:bodyPr>
          <a:lstStyle/>
          <a:p>
            <a:pPr algn="ctr"/>
            <a:r>
              <a:rPr lang="en-US" sz="3600" b="1" dirty="0"/>
              <a:t>Wise</a:t>
            </a:r>
          </a:p>
        </p:txBody>
      </p:sp>
      <p:sp>
        <p:nvSpPr>
          <p:cNvPr id="15" name="TextBox 14"/>
          <p:cNvSpPr txBox="1"/>
          <p:nvPr/>
        </p:nvSpPr>
        <p:spPr>
          <a:xfrm>
            <a:off x="4377508" y="3689689"/>
            <a:ext cx="1594889" cy="584775"/>
          </a:xfrm>
          <a:prstGeom prst="rect">
            <a:avLst/>
          </a:prstGeom>
          <a:noFill/>
        </p:spPr>
        <p:txBody>
          <a:bodyPr wrap="square" rtlCol="0">
            <a:spAutoFit/>
          </a:bodyPr>
          <a:lstStyle/>
          <a:p>
            <a:pPr algn="ctr"/>
            <a:r>
              <a:rPr lang="en-US" sz="3200" b="1" dirty="0">
                <a:solidFill>
                  <a:schemeClr val="bg1"/>
                </a:solidFill>
              </a:rPr>
              <a:t>Hate</a:t>
            </a:r>
          </a:p>
        </p:txBody>
      </p:sp>
      <p:sp>
        <p:nvSpPr>
          <p:cNvPr id="16" name="TextBox 15"/>
          <p:cNvSpPr txBox="1"/>
          <p:nvPr/>
        </p:nvSpPr>
        <p:spPr>
          <a:xfrm>
            <a:off x="3965461" y="2970909"/>
            <a:ext cx="4282909" cy="584775"/>
          </a:xfrm>
          <a:prstGeom prst="rect">
            <a:avLst/>
          </a:prstGeom>
          <a:noFill/>
        </p:spPr>
        <p:txBody>
          <a:bodyPr wrap="square" rtlCol="0">
            <a:spAutoFit/>
          </a:bodyPr>
          <a:lstStyle/>
          <a:p>
            <a:pPr algn="ctr"/>
            <a:r>
              <a:rPr lang="en-US" sz="3200" b="1" dirty="0">
                <a:solidFill>
                  <a:schemeClr val="bg1"/>
                </a:solidFill>
              </a:rPr>
              <a:t>Unprofitable Servant</a:t>
            </a:r>
          </a:p>
        </p:txBody>
      </p:sp>
      <p:sp>
        <p:nvSpPr>
          <p:cNvPr id="17" name="TextBox 16"/>
          <p:cNvSpPr txBox="1"/>
          <p:nvPr/>
        </p:nvSpPr>
        <p:spPr>
          <a:xfrm>
            <a:off x="3958543" y="2290620"/>
            <a:ext cx="2835796" cy="584775"/>
          </a:xfrm>
          <a:prstGeom prst="rect">
            <a:avLst/>
          </a:prstGeom>
          <a:noFill/>
        </p:spPr>
        <p:txBody>
          <a:bodyPr wrap="square" rtlCol="0">
            <a:spAutoFit/>
          </a:bodyPr>
          <a:lstStyle/>
          <a:p>
            <a:pPr algn="ctr"/>
            <a:r>
              <a:rPr lang="en-US" sz="3200" b="1" dirty="0">
                <a:solidFill>
                  <a:schemeClr val="bg1"/>
                </a:solidFill>
              </a:rPr>
              <a:t>Unbelievers</a:t>
            </a:r>
          </a:p>
        </p:txBody>
      </p:sp>
      <p:sp>
        <p:nvSpPr>
          <p:cNvPr id="18" name="TextBox 17"/>
          <p:cNvSpPr txBox="1"/>
          <p:nvPr/>
        </p:nvSpPr>
        <p:spPr>
          <a:xfrm>
            <a:off x="4078475" y="1459306"/>
            <a:ext cx="1658683" cy="584775"/>
          </a:xfrm>
          <a:prstGeom prst="rect">
            <a:avLst/>
          </a:prstGeom>
          <a:noFill/>
        </p:spPr>
        <p:txBody>
          <a:bodyPr wrap="square" rtlCol="0">
            <a:spAutoFit/>
          </a:bodyPr>
          <a:lstStyle/>
          <a:p>
            <a:pPr algn="ctr"/>
            <a:r>
              <a:rPr lang="en-US" sz="3200" b="1" dirty="0">
                <a:solidFill>
                  <a:schemeClr val="bg1"/>
                </a:solidFill>
              </a:rPr>
              <a:t>Liars</a:t>
            </a:r>
          </a:p>
        </p:txBody>
      </p:sp>
      <p:sp>
        <p:nvSpPr>
          <p:cNvPr id="19" name="TextBox 18"/>
          <p:cNvSpPr txBox="1"/>
          <p:nvPr/>
        </p:nvSpPr>
        <p:spPr>
          <a:xfrm>
            <a:off x="4669863" y="874531"/>
            <a:ext cx="3149904" cy="584775"/>
          </a:xfrm>
          <a:prstGeom prst="rect">
            <a:avLst/>
          </a:prstGeom>
          <a:noFill/>
        </p:spPr>
        <p:txBody>
          <a:bodyPr wrap="square" rtlCol="0">
            <a:spAutoFit/>
          </a:bodyPr>
          <a:lstStyle/>
          <a:p>
            <a:pPr algn="ctr"/>
            <a:r>
              <a:rPr lang="en-US" sz="3200" b="1" dirty="0">
                <a:solidFill>
                  <a:schemeClr val="bg1"/>
                </a:solidFill>
              </a:rPr>
              <a:t>Unrighteous</a:t>
            </a:r>
          </a:p>
        </p:txBody>
      </p:sp>
      <p:sp>
        <p:nvSpPr>
          <p:cNvPr id="20" name="TextBox 19"/>
          <p:cNvSpPr txBox="1"/>
          <p:nvPr/>
        </p:nvSpPr>
        <p:spPr>
          <a:xfrm>
            <a:off x="6538591" y="1635546"/>
            <a:ext cx="1762352" cy="584775"/>
          </a:xfrm>
          <a:prstGeom prst="rect">
            <a:avLst/>
          </a:prstGeom>
          <a:noFill/>
        </p:spPr>
        <p:txBody>
          <a:bodyPr wrap="square" rtlCol="0">
            <a:spAutoFit/>
          </a:bodyPr>
          <a:lstStyle/>
          <a:p>
            <a:pPr algn="ctr"/>
            <a:r>
              <a:rPr lang="en-US" sz="3200" b="1" dirty="0">
                <a:solidFill>
                  <a:schemeClr val="bg1"/>
                </a:solidFill>
              </a:rPr>
              <a:t>Fools</a:t>
            </a:r>
          </a:p>
        </p:txBody>
      </p:sp>
      <p:sp>
        <p:nvSpPr>
          <p:cNvPr id="21" name="TextBox 20"/>
          <p:cNvSpPr txBox="1"/>
          <p:nvPr/>
        </p:nvSpPr>
        <p:spPr>
          <a:xfrm>
            <a:off x="6345660" y="3643389"/>
            <a:ext cx="1474107" cy="584775"/>
          </a:xfrm>
          <a:prstGeom prst="rect">
            <a:avLst/>
          </a:prstGeom>
          <a:noFill/>
        </p:spPr>
        <p:txBody>
          <a:bodyPr wrap="square" rtlCol="0">
            <a:spAutoFit/>
          </a:bodyPr>
          <a:lstStyle/>
          <a:p>
            <a:pPr algn="ctr"/>
            <a:r>
              <a:rPr lang="en-US" sz="3200" b="1" dirty="0">
                <a:solidFill>
                  <a:schemeClr val="bg1"/>
                </a:solidFill>
              </a:rPr>
              <a:t>Death</a:t>
            </a:r>
          </a:p>
        </p:txBody>
      </p:sp>
      <p:sp>
        <p:nvSpPr>
          <p:cNvPr id="22" name="TextBox 21"/>
          <p:cNvSpPr txBox="1"/>
          <p:nvPr/>
        </p:nvSpPr>
        <p:spPr>
          <a:xfrm>
            <a:off x="4907817" y="4362974"/>
            <a:ext cx="2511950" cy="584775"/>
          </a:xfrm>
          <a:prstGeom prst="rect">
            <a:avLst/>
          </a:prstGeom>
          <a:noFill/>
        </p:spPr>
        <p:txBody>
          <a:bodyPr wrap="square" rtlCol="0">
            <a:spAutoFit/>
          </a:bodyPr>
          <a:lstStyle/>
          <a:p>
            <a:pPr algn="ctr"/>
            <a:r>
              <a:rPr lang="en-US" sz="3200" b="1" dirty="0">
                <a:solidFill>
                  <a:schemeClr val="bg1"/>
                </a:solidFill>
              </a:rPr>
              <a:t>Evil Deeds</a:t>
            </a:r>
          </a:p>
        </p:txBody>
      </p:sp>
      <p:sp>
        <p:nvSpPr>
          <p:cNvPr id="58" name="TextBox 57"/>
          <p:cNvSpPr txBox="1"/>
          <p:nvPr/>
        </p:nvSpPr>
        <p:spPr>
          <a:xfrm>
            <a:off x="2857458" y="2162812"/>
            <a:ext cx="1110342" cy="461665"/>
          </a:xfrm>
          <a:prstGeom prst="rect">
            <a:avLst/>
          </a:prstGeom>
          <a:noFill/>
        </p:spPr>
        <p:txBody>
          <a:bodyPr wrap="square" rtlCol="0">
            <a:spAutoFit/>
          </a:bodyPr>
          <a:lstStyle/>
          <a:p>
            <a:pPr algn="ctr"/>
            <a:r>
              <a:rPr lang="en-US" sz="2400" b="1" dirty="0"/>
              <a:t>Truth</a:t>
            </a:r>
          </a:p>
        </p:txBody>
      </p:sp>
      <p:sp>
        <p:nvSpPr>
          <p:cNvPr id="59" name="TextBox 58"/>
          <p:cNvSpPr txBox="1"/>
          <p:nvPr/>
        </p:nvSpPr>
        <p:spPr>
          <a:xfrm>
            <a:off x="1645920" y="757644"/>
            <a:ext cx="3696789" cy="461665"/>
          </a:xfrm>
          <a:prstGeom prst="rect">
            <a:avLst/>
          </a:prstGeom>
          <a:noFill/>
        </p:spPr>
        <p:txBody>
          <a:bodyPr wrap="square" rtlCol="0">
            <a:spAutoFit/>
          </a:bodyPr>
          <a:lstStyle/>
          <a:p>
            <a:pPr algn="ctr"/>
            <a:r>
              <a:rPr lang="en-US" sz="2400" b="1" dirty="0"/>
              <a:t>Pureness of His Light</a:t>
            </a:r>
          </a:p>
        </p:txBody>
      </p:sp>
      <p:sp>
        <p:nvSpPr>
          <p:cNvPr id="60" name="TextBox 59"/>
          <p:cNvSpPr txBox="1"/>
          <p:nvPr/>
        </p:nvSpPr>
        <p:spPr>
          <a:xfrm>
            <a:off x="805543" y="1523998"/>
            <a:ext cx="2107474" cy="830997"/>
          </a:xfrm>
          <a:prstGeom prst="rect">
            <a:avLst/>
          </a:prstGeom>
          <a:noFill/>
        </p:spPr>
        <p:txBody>
          <a:bodyPr wrap="square" rtlCol="0">
            <a:spAutoFit/>
          </a:bodyPr>
          <a:lstStyle/>
          <a:p>
            <a:pPr algn="ctr"/>
            <a:r>
              <a:rPr lang="en-US" sz="2400" b="1" dirty="0"/>
              <a:t>Respectful Angels</a:t>
            </a:r>
          </a:p>
        </p:txBody>
      </p:sp>
      <p:sp>
        <p:nvSpPr>
          <p:cNvPr id="61" name="TextBox 60"/>
          <p:cNvSpPr txBox="1"/>
          <p:nvPr/>
        </p:nvSpPr>
        <p:spPr>
          <a:xfrm>
            <a:off x="3474721" y="1545769"/>
            <a:ext cx="2429691" cy="461665"/>
          </a:xfrm>
          <a:prstGeom prst="rect">
            <a:avLst/>
          </a:prstGeom>
          <a:noFill/>
        </p:spPr>
        <p:txBody>
          <a:bodyPr wrap="square" rtlCol="0">
            <a:spAutoFit/>
          </a:bodyPr>
          <a:lstStyle/>
          <a:p>
            <a:pPr algn="ctr"/>
            <a:r>
              <a:rPr lang="en-US" sz="2400" b="1" dirty="0"/>
              <a:t>Light of life</a:t>
            </a:r>
          </a:p>
        </p:txBody>
      </p:sp>
      <p:sp>
        <p:nvSpPr>
          <p:cNvPr id="62" name="TextBox 61"/>
          <p:cNvSpPr txBox="1"/>
          <p:nvPr/>
        </p:nvSpPr>
        <p:spPr>
          <a:xfrm>
            <a:off x="3583577" y="5529942"/>
            <a:ext cx="936172" cy="461665"/>
          </a:xfrm>
          <a:prstGeom prst="rect">
            <a:avLst/>
          </a:prstGeom>
          <a:noFill/>
        </p:spPr>
        <p:txBody>
          <a:bodyPr wrap="square" rtlCol="0">
            <a:spAutoFit/>
          </a:bodyPr>
          <a:lstStyle/>
          <a:p>
            <a:pPr algn="ctr"/>
            <a:r>
              <a:rPr lang="en-US" sz="2400" b="1" dirty="0"/>
              <a:t>Love</a:t>
            </a:r>
          </a:p>
        </p:txBody>
      </p:sp>
      <p:sp>
        <p:nvSpPr>
          <p:cNvPr id="64" name="TextBox 63"/>
          <p:cNvSpPr txBox="1"/>
          <p:nvPr/>
        </p:nvSpPr>
        <p:spPr>
          <a:xfrm>
            <a:off x="6431282" y="5098868"/>
            <a:ext cx="1367246" cy="646331"/>
          </a:xfrm>
          <a:prstGeom prst="rect">
            <a:avLst/>
          </a:prstGeom>
          <a:noFill/>
        </p:spPr>
        <p:txBody>
          <a:bodyPr wrap="square" rtlCol="0">
            <a:spAutoFit/>
          </a:bodyPr>
          <a:lstStyle/>
          <a:p>
            <a:pPr algn="ctr"/>
            <a:r>
              <a:rPr lang="en-US" b="1" dirty="0">
                <a:solidFill>
                  <a:schemeClr val="bg1"/>
                </a:solidFill>
              </a:rPr>
              <a:t>Reserved Darkness</a:t>
            </a:r>
          </a:p>
        </p:txBody>
      </p:sp>
      <p:sp>
        <p:nvSpPr>
          <p:cNvPr id="65" name="TextBox 64"/>
          <p:cNvSpPr txBox="1"/>
          <p:nvPr/>
        </p:nvSpPr>
        <p:spPr>
          <a:xfrm>
            <a:off x="7045235" y="3178628"/>
            <a:ext cx="1693816" cy="646331"/>
          </a:xfrm>
          <a:prstGeom prst="rect">
            <a:avLst/>
          </a:prstGeom>
          <a:noFill/>
        </p:spPr>
        <p:txBody>
          <a:bodyPr wrap="square" rtlCol="0">
            <a:spAutoFit/>
          </a:bodyPr>
          <a:lstStyle/>
          <a:p>
            <a:pPr algn="ctr"/>
            <a:r>
              <a:rPr lang="en-US" b="1" dirty="0">
                <a:solidFill>
                  <a:schemeClr val="bg1"/>
                </a:solidFill>
              </a:rPr>
              <a:t>Disrespectful Angels</a:t>
            </a:r>
          </a:p>
        </p:txBody>
      </p:sp>
      <p:sp>
        <p:nvSpPr>
          <p:cNvPr id="66" name="TextBox 65"/>
          <p:cNvSpPr txBox="1"/>
          <p:nvPr/>
        </p:nvSpPr>
        <p:spPr>
          <a:xfrm>
            <a:off x="6927671" y="2303416"/>
            <a:ext cx="1288868" cy="646331"/>
          </a:xfrm>
          <a:prstGeom prst="rect">
            <a:avLst/>
          </a:prstGeom>
          <a:noFill/>
        </p:spPr>
        <p:txBody>
          <a:bodyPr wrap="square" rtlCol="0">
            <a:spAutoFit/>
          </a:bodyPr>
          <a:lstStyle/>
          <a:p>
            <a:pPr algn="ctr"/>
            <a:r>
              <a:rPr lang="en-US" b="1" dirty="0">
                <a:solidFill>
                  <a:schemeClr val="bg1"/>
                </a:solidFill>
              </a:rPr>
              <a:t>Outer Darkness</a:t>
            </a:r>
          </a:p>
        </p:txBody>
      </p:sp>
      <p:sp>
        <p:nvSpPr>
          <p:cNvPr id="67" name="TextBox 66"/>
          <p:cNvSpPr txBox="1"/>
          <p:nvPr/>
        </p:nvSpPr>
        <p:spPr>
          <a:xfrm>
            <a:off x="7228113" y="4171404"/>
            <a:ext cx="1380309" cy="646331"/>
          </a:xfrm>
          <a:prstGeom prst="rect">
            <a:avLst/>
          </a:prstGeom>
          <a:noFill/>
        </p:spPr>
        <p:txBody>
          <a:bodyPr wrap="square" rtlCol="0">
            <a:spAutoFit/>
          </a:bodyPr>
          <a:lstStyle/>
          <a:p>
            <a:pPr algn="ctr"/>
            <a:r>
              <a:rPr lang="en-US" b="1" dirty="0">
                <a:solidFill>
                  <a:schemeClr val="bg1"/>
                </a:solidFill>
              </a:rPr>
              <a:t>Chained Angels</a:t>
            </a:r>
          </a:p>
        </p:txBody>
      </p:sp>
      <p:sp>
        <p:nvSpPr>
          <p:cNvPr id="75" name="TextBox 74"/>
          <p:cNvSpPr txBox="1"/>
          <p:nvPr/>
        </p:nvSpPr>
        <p:spPr>
          <a:xfrm>
            <a:off x="4135950" y="3273912"/>
            <a:ext cx="1904067" cy="646331"/>
          </a:xfrm>
          <a:prstGeom prst="rect">
            <a:avLst/>
          </a:prstGeom>
          <a:noFill/>
        </p:spPr>
        <p:txBody>
          <a:bodyPr wrap="square" rtlCol="0">
            <a:spAutoFit/>
          </a:bodyPr>
          <a:lstStyle/>
          <a:p>
            <a:pPr algn="ctr"/>
            <a:r>
              <a:rPr lang="en-US" sz="3600" b="1" dirty="0">
                <a:solidFill>
                  <a:schemeClr val="bg1"/>
                </a:solidFill>
              </a:rPr>
              <a:t>Falling</a:t>
            </a:r>
          </a:p>
        </p:txBody>
      </p:sp>
      <p:sp>
        <p:nvSpPr>
          <p:cNvPr id="76" name="TextBox 75"/>
          <p:cNvSpPr txBox="1"/>
          <p:nvPr/>
        </p:nvSpPr>
        <p:spPr>
          <a:xfrm>
            <a:off x="1243181" y="3914922"/>
            <a:ext cx="1675467" cy="646331"/>
          </a:xfrm>
          <a:prstGeom prst="rect">
            <a:avLst/>
          </a:prstGeom>
          <a:noFill/>
        </p:spPr>
        <p:txBody>
          <a:bodyPr wrap="square" rtlCol="0">
            <a:spAutoFit/>
          </a:bodyPr>
          <a:lstStyle/>
          <a:p>
            <a:pPr algn="ctr"/>
            <a:r>
              <a:rPr lang="en-US" sz="3600" b="1" dirty="0"/>
              <a:t>Rising</a:t>
            </a:r>
          </a:p>
        </p:txBody>
      </p:sp>
      <p:sp>
        <p:nvSpPr>
          <p:cNvPr id="71" name="TextBox 70"/>
          <p:cNvSpPr txBox="1"/>
          <p:nvPr/>
        </p:nvSpPr>
        <p:spPr>
          <a:xfrm>
            <a:off x="1028107" y="3920587"/>
            <a:ext cx="2114528" cy="646331"/>
          </a:xfrm>
          <a:prstGeom prst="rect">
            <a:avLst/>
          </a:prstGeom>
          <a:noFill/>
        </p:spPr>
        <p:txBody>
          <a:bodyPr wrap="square" rtlCol="0">
            <a:spAutoFit/>
          </a:bodyPr>
          <a:lstStyle/>
          <a:p>
            <a:pPr algn="ctr"/>
            <a:r>
              <a:rPr lang="en-US" sz="3600" b="1" dirty="0"/>
              <a:t>Faithful</a:t>
            </a:r>
          </a:p>
        </p:txBody>
      </p:sp>
      <p:sp>
        <p:nvSpPr>
          <p:cNvPr id="72" name="TextBox 71"/>
          <p:cNvSpPr txBox="1"/>
          <p:nvPr/>
        </p:nvSpPr>
        <p:spPr>
          <a:xfrm>
            <a:off x="3844117" y="3274256"/>
            <a:ext cx="2498364" cy="646331"/>
          </a:xfrm>
          <a:prstGeom prst="rect">
            <a:avLst/>
          </a:prstGeom>
          <a:noFill/>
        </p:spPr>
        <p:txBody>
          <a:bodyPr wrap="square" rtlCol="0">
            <a:spAutoFit/>
          </a:bodyPr>
          <a:lstStyle/>
          <a:p>
            <a:pPr algn="ctr"/>
            <a:r>
              <a:rPr lang="en-US" sz="3600" b="1" dirty="0">
                <a:solidFill>
                  <a:schemeClr val="bg1"/>
                </a:solidFill>
              </a:rPr>
              <a:t>Unfaithful</a:t>
            </a:r>
          </a:p>
        </p:txBody>
      </p:sp>
      <p:sp>
        <p:nvSpPr>
          <p:cNvPr id="81" name="TextBox 80"/>
          <p:cNvSpPr txBox="1"/>
          <p:nvPr/>
        </p:nvSpPr>
        <p:spPr>
          <a:xfrm>
            <a:off x="3073400" y="2673439"/>
            <a:ext cx="3004349" cy="1569660"/>
          </a:xfrm>
          <a:prstGeom prst="rect">
            <a:avLst/>
          </a:prstGeom>
          <a:noFill/>
        </p:spPr>
        <p:txBody>
          <a:bodyPr wrap="none" rtlCol="0">
            <a:spAutoFit/>
          </a:bodyPr>
          <a:lstStyle/>
          <a:p>
            <a:r>
              <a:rPr lang="en-US" sz="9600" dirty="0">
                <a:solidFill>
                  <a:schemeClr val="bg1"/>
                </a:solidFill>
                <a:latin typeface="Aharoni" panose="02010803020104030203" pitchFamily="2" charset="-79"/>
                <a:cs typeface="Aharoni" panose="02010803020104030203" pitchFamily="2" charset="-79"/>
              </a:rPr>
              <a:t>GOD</a:t>
            </a:r>
          </a:p>
        </p:txBody>
      </p:sp>
      <p:sp>
        <p:nvSpPr>
          <p:cNvPr id="82" name="TextBox 81"/>
          <p:cNvSpPr txBox="1"/>
          <p:nvPr/>
        </p:nvSpPr>
        <p:spPr>
          <a:xfrm>
            <a:off x="3073400" y="2673439"/>
            <a:ext cx="3004349" cy="1569660"/>
          </a:xfrm>
          <a:prstGeom prst="rect">
            <a:avLst/>
          </a:prstGeom>
          <a:noFill/>
        </p:spPr>
        <p:txBody>
          <a:bodyPr wrap="none" rtlCol="0">
            <a:spAutoFit/>
          </a:bodyPr>
          <a:lstStyle/>
          <a:p>
            <a:r>
              <a:rPr lang="en-US" sz="9600" dirty="0">
                <a:solidFill>
                  <a:schemeClr val="bg1"/>
                </a:solidFill>
                <a:latin typeface="Aharoni" panose="02010803020104030203" pitchFamily="2" charset="-79"/>
                <a:cs typeface="Aharoni" panose="02010803020104030203" pitchFamily="2" charset="-79"/>
              </a:rPr>
              <a:t>GOD</a:t>
            </a:r>
          </a:p>
        </p:txBody>
      </p:sp>
      <p:sp>
        <p:nvSpPr>
          <p:cNvPr id="83" name="TextBox 82"/>
          <p:cNvSpPr txBox="1"/>
          <p:nvPr/>
        </p:nvSpPr>
        <p:spPr>
          <a:xfrm>
            <a:off x="3073400" y="2673439"/>
            <a:ext cx="3004349" cy="1569660"/>
          </a:xfrm>
          <a:prstGeom prst="rect">
            <a:avLst/>
          </a:prstGeom>
          <a:noFill/>
        </p:spPr>
        <p:txBody>
          <a:bodyPr wrap="none" rtlCol="0">
            <a:spAutoFit/>
          </a:bodyPr>
          <a:lstStyle/>
          <a:p>
            <a:r>
              <a:rPr lang="en-US" sz="9600" dirty="0">
                <a:solidFill>
                  <a:schemeClr val="bg1"/>
                </a:solidFill>
                <a:latin typeface="Aharoni" panose="02010803020104030203" pitchFamily="2" charset="-79"/>
                <a:cs typeface="Aharoni" panose="02010803020104030203" pitchFamily="2" charset="-79"/>
              </a:rPr>
              <a:t>GOD</a:t>
            </a:r>
          </a:p>
        </p:txBody>
      </p:sp>
      <p:sp>
        <p:nvSpPr>
          <p:cNvPr id="84" name="Text Box"/>
          <p:cNvSpPr txBox="1"/>
          <p:nvPr/>
        </p:nvSpPr>
        <p:spPr>
          <a:xfrm>
            <a:off x="3073400" y="2673439"/>
            <a:ext cx="3004349" cy="1569660"/>
          </a:xfrm>
          <a:prstGeom prst="rect">
            <a:avLst/>
          </a:prstGeom>
          <a:noFill/>
        </p:spPr>
        <p:txBody>
          <a:bodyPr wrap="none" rtlCol="0">
            <a:spAutoFit/>
          </a:bodyPr>
          <a:lstStyle/>
          <a:p>
            <a:r>
              <a:rPr lang="en-US" sz="9600" dirty="0">
                <a:ln w="12700">
                  <a:solidFill>
                    <a:schemeClr val="tx1"/>
                  </a:solidFill>
                </a:ln>
                <a:solidFill>
                  <a:schemeClr val="bg1"/>
                </a:solidFill>
                <a:latin typeface="Aharoni" panose="02010803020104030203" pitchFamily="2" charset="-79"/>
                <a:cs typeface="Aharoni" panose="02010803020104030203" pitchFamily="2" charset="-79"/>
              </a:rPr>
              <a:t>GOD</a:t>
            </a:r>
          </a:p>
        </p:txBody>
      </p:sp>
      <p:sp>
        <p:nvSpPr>
          <p:cNvPr id="86" name="TextBox 85"/>
          <p:cNvSpPr txBox="1"/>
          <p:nvPr/>
        </p:nvSpPr>
        <p:spPr>
          <a:xfrm>
            <a:off x="3073399" y="2673437"/>
            <a:ext cx="3004349" cy="1569660"/>
          </a:xfrm>
          <a:prstGeom prst="rect">
            <a:avLst/>
          </a:prstGeom>
          <a:noFill/>
        </p:spPr>
        <p:txBody>
          <a:bodyPr wrap="none" rtlCol="0">
            <a:spAutoFit/>
          </a:bodyPr>
          <a:lstStyle/>
          <a:p>
            <a:r>
              <a:rPr lang="en-US" sz="9600" dirty="0">
                <a:ln w="12700">
                  <a:solidFill>
                    <a:schemeClr val="tx1"/>
                  </a:solidFill>
                </a:ln>
                <a:solidFill>
                  <a:schemeClr val="bg1"/>
                </a:solidFill>
                <a:latin typeface="Aharoni" panose="02010803020104030203" pitchFamily="2" charset="-79"/>
                <a:cs typeface="Aharoni" panose="02010803020104030203" pitchFamily="2" charset="-79"/>
              </a:rPr>
              <a:t>GOD</a:t>
            </a:r>
          </a:p>
        </p:txBody>
      </p:sp>
      <p:sp>
        <p:nvSpPr>
          <p:cNvPr id="73" name="TextBox 72"/>
          <p:cNvSpPr txBox="1"/>
          <p:nvPr/>
        </p:nvSpPr>
        <p:spPr>
          <a:xfrm>
            <a:off x="4084745" y="3241187"/>
            <a:ext cx="2161309" cy="769441"/>
          </a:xfrm>
          <a:prstGeom prst="rect">
            <a:avLst/>
          </a:prstGeom>
          <a:noFill/>
        </p:spPr>
        <p:txBody>
          <a:bodyPr wrap="square" rtlCol="0">
            <a:spAutoFit/>
          </a:bodyPr>
          <a:lstStyle/>
          <a:p>
            <a:pPr algn="ctr"/>
            <a:r>
              <a:rPr lang="en-US" sz="4400" b="1" dirty="0">
                <a:solidFill>
                  <a:schemeClr val="bg1"/>
                </a:solidFill>
              </a:rPr>
              <a:t>GOATS</a:t>
            </a:r>
          </a:p>
        </p:txBody>
      </p:sp>
      <p:sp>
        <p:nvSpPr>
          <p:cNvPr id="77" name="TextBox 76"/>
          <p:cNvSpPr txBox="1"/>
          <p:nvPr/>
        </p:nvSpPr>
        <p:spPr>
          <a:xfrm>
            <a:off x="1038921" y="3958248"/>
            <a:ext cx="2161309" cy="769441"/>
          </a:xfrm>
          <a:prstGeom prst="rect">
            <a:avLst/>
          </a:prstGeom>
          <a:noFill/>
        </p:spPr>
        <p:txBody>
          <a:bodyPr wrap="square" rtlCol="0">
            <a:spAutoFit/>
          </a:bodyPr>
          <a:lstStyle/>
          <a:p>
            <a:pPr algn="ctr"/>
            <a:r>
              <a:rPr lang="en-US" sz="4400" b="1" dirty="0"/>
              <a:t>SHEEP</a:t>
            </a:r>
          </a:p>
        </p:txBody>
      </p:sp>
      <p:sp>
        <p:nvSpPr>
          <p:cNvPr id="3" name="TextBox 2"/>
          <p:cNvSpPr txBox="1"/>
          <p:nvPr/>
        </p:nvSpPr>
        <p:spPr>
          <a:xfrm>
            <a:off x="1956125" y="3206191"/>
            <a:ext cx="5324353" cy="707886"/>
          </a:xfrm>
          <a:prstGeom prst="rect">
            <a:avLst/>
          </a:prstGeom>
          <a:noFill/>
        </p:spPr>
        <p:txBody>
          <a:bodyPr wrap="square" rtlCol="0">
            <a:spAutoFit/>
          </a:bodyPr>
          <a:lstStyle/>
          <a:p>
            <a:pPr algn="ctr"/>
            <a:r>
              <a:rPr lang="en-US" sz="4000" b="1" dirty="0"/>
              <a:t>Jesus Christ Saves</a:t>
            </a:r>
          </a:p>
        </p:txBody>
      </p:sp>
      <p:pic>
        <p:nvPicPr>
          <p:cNvPr id="4" name="!!Morph">
            <a:extLst>
              <a:ext uri="{FF2B5EF4-FFF2-40B4-BE49-F238E27FC236}">
                <a16:creationId xmlns:a16="http://schemas.microsoft.com/office/drawing/2014/main" id="{836F1F76-18D9-4B52-84A1-BD6EF0A39C64}"/>
              </a:ext>
            </a:extLst>
          </p:cNvPr>
          <p:cNvPicPr>
            <a:picLocks noChangeAspect="1"/>
          </p:cNvPicPr>
          <p:nvPr/>
        </p:nvPicPr>
        <p:blipFill>
          <a:blip r:embed="rId3"/>
          <a:stretch>
            <a:fillRect/>
          </a:stretch>
        </p:blipFill>
        <p:spPr>
          <a:xfrm>
            <a:off x="3069206" y="2676766"/>
            <a:ext cx="3005588" cy="1566808"/>
          </a:xfrm>
          <a:prstGeom prst="rect">
            <a:avLst/>
          </a:prstGeom>
        </p:spPr>
      </p:pic>
    </p:spTree>
    <p:extLst>
      <p:ext uri="{BB962C8B-B14F-4D97-AF65-F5344CB8AC3E}">
        <p14:creationId xmlns:p14="http://schemas.microsoft.com/office/powerpoint/2010/main" val="4021870910"/>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par>
                                <p:cTn id="8" presetID="9" presetClass="emph" presetSubtype="0" grpId="0" nodeType="withEffect">
                                  <p:stCondLst>
                                    <p:cond delay="0"/>
                                  </p:stCondLst>
                                  <p:childTnLst>
                                    <p:set>
                                      <p:cBhvr rctx="PPT">
                                        <p:cTn id="9" dur="indefinite"/>
                                        <p:tgtEl>
                                          <p:spTgt spid="23"/>
                                        </p:tgtEl>
                                        <p:attrNameLst>
                                          <p:attrName>style.opacity</p:attrName>
                                        </p:attrNameLst>
                                      </p:cBhvr>
                                      <p:to>
                                        <p:strVal val="0.5"/>
                                      </p:to>
                                    </p:set>
                                    <p:animEffect filter="image" prLst="opacity: 0.5">
                                      <p:cBhvr rctx="IE">
                                        <p:cTn id="10" dur="indefinite"/>
                                        <p:tgtEl>
                                          <p:spTgt spid="23"/>
                                        </p:tgtEl>
                                      </p:cBhvr>
                                    </p:animEffect>
                                  </p:childTnLst>
                                </p:cTn>
                              </p:par>
                              <p:par>
                                <p:cTn id="11" presetID="23" presetClass="entr" presetSubtype="16" fill="hold" grpId="2"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par>
                                <p:cTn id="23" presetID="23" presetClass="entr" presetSubtype="16" fill="hold" grpId="2"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8"/>
                                        </p:tgtEl>
                                      </p:cBhvr>
                                      <p:by x="35000" y="35000"/>
                                    </p:animScale>
                                  </p:childTnLst>
                                </p:cTn>
                              </p:par>
                              <p:par>
                                <p:cTn id="31" presetID="6" presetClass="emph" presetSubtype="0" fill="hold" grpId="0" nodeType="withEffect">
                                  <p:stCondLst>
                                    <p:cond delay="0"/>
                                  </p:stCondLst>
                                  <p:childTnLst>
                                    <p:animScale>
                                      <p:cBhvr>
                                        <p:cTn id="32" dur="2000" fill="hold"/>
                                        <p:tgtEl>
                                          <p:spTgt spid="45"/>
                                        </p:tgtEl>
                                      </p:cBhvr>
                                      <p:by x="35000" y="35000"/>
                                    </p:animScale>
                                  </p:childTnLst>
                                </p:cTn>
                              </p:par>
                              <p:par>
                                <p:cTn id="33" presetID="0" presetClass="path" presetSubtype="0" accel="50000" decel="50000" fill="hold" grpId="1" nodeType="withEffect">
                                  <p:stCondLst>
                                    <p:cond delay="0"/>
                                  </p:stCondLst>
                                  <p:childTnLst>
                                    <p:animMotion origin="layout" path="M 3.33333E-6 -1.20259E-7 L 0.16892 0.34945 " pathEditMode="relative" rAng="0" ptsTypes="AA">
                                      <p:cBhvr>
                                        <p:cTn id="34" dur="2000" fill="hold"/>
                                        <p:tgtEl>
                                          <p:spTgt spid="8"/>
                                        </p:tgtEl>
                                        <p:attrNameLst>
                                          <p:attrName>ppt_x</p:attrName>
                                          <p:attrName>ppt_y</p:attrName>
                                        </p:attrNameLst>
                                      </p:cBhvr>
                                      <p:rCtr x="8438" y="17461"/>
                                    </p:animMotion>
                                  </p:childTnLst>
                                </p:cTn>
                              </p:par>
                              <p:par>
                                <p:cTn id="35" presetID="0" presetClass="path" presetSubtype="0" accel="50000" decel="50000" fill="hold" grpId="1" nodeType="withEffect">
                                  <p:stCondLst>
                                    <p:cond delay="0"/>
                                  </p:stCondLst>
                                  <p:childTnLst>
                                    <p:animMotion origin="layout" path="M 3.33333E-6 -4.19981E-6 L 0.16771 0.34089 " pathEditMode="relative" rAng="0" ptsTypes="AA">
                                      <p:cBhvr>
                                        <p:cTn id="36" dur="2000" fill="hold"/>
                                        <p:tgtEl>
                                          <p:spTgt spid="45"/>
                                        </p:tgtEl>
                                        <p:attrNameLst>
                                          <p:attrName>ppt_x</p:attrName>
                                          <p:attrName>ppt_y</p:attrName>
                                        </p:attrNameLst>
                                      </p:cBhvr>
                                      <p:rCtr x="8385" y="17044"/>
                                    </p:animMotion>
                                  </p:childTnLst>
                                </p:cTn>
                              </p:par>
                              <p:par>
                                <p:cTn id="37" presetID="6" presetClass="emph" presetSubtype="0" fill="hold" grpId="0" nodeType="withEffect">
                                  <p:stCondLst>
                                    <p:cond delay="0"/>
                                  </p:stCondLst>
                                  <p:childTnLst>
                                    <p:animScale>
                                      <p:cBhvr>
                                        <p:cTn id="38" dur="2000" fill="hold"/>
                                        <p:tgtEl>
                                          <p:spTgt spid="6"/>
                                        </p:tgtEl>
                                      </p:cBhvr>
                                      <p:by x="150000" y="150000"/>
                                    </p:animScale>
                                  </p:childTnLst>
                                </p:cTn>
                              </p:par>
                              <p:par>
                                <p:cTn id="39" presetID="6" presetClass="emph" presetSubtype="0" fill="hold" grpId="0" nodeType="withEffect">
                                  <p:stCondLst>
                                    <p:cond delay="0"/>
                                  </p:stCondLst>
                                  <p:childTnLst>
                                    <p:animScale>
                                      <p:cBhvr>
                                        <p:cTn id="40" dur="2000" fill="hold"/>
                                        <p:tgtEl>
                                          <p:spTgt spid="2"/>
                                        </p:tgtEl>
                                      </p:cBhvr>
                                      <p:by x="150000" y="150000"/>
                                    </p:animScale>
                                  </p:childTnLst>
                                </p:cTn>
                              </p:par>
                              <p:par>
                                <p:cTn id="41" presetID="0" presetClass="path" presetSubtype="0" accel="50000" decel="50000" fill="hold" grpId="1" nodeType="withEffect">
                                  <p:stCondLst>
                                    <p:cond delay="0"/>
                                  </p:stCondLst>
                                  <p:childTnLst>
                                    <p:animMotion origin="layout" path="M 1.38889E-6 -4.19981E-6 L 0.22864 -0.04324 " pathEditMode="relative" rAng="0" ptsTypes="AA">
                                      <p:cBhvr>
                                        <p:cTn id="42" dur="2000" fill="hold"/>
                                        <p:tgtEl>
                                          <p:spTgt spid="6"/>
                                        </p:tgtEl>
                                        <p:attrNameLst>
                                          <p:attrName>ppt_x</p:attrName>
                                          <p:attrName>ppt_y</p:attrName>
                                        </p:attrNameLst>
                                      </p:cBhvr>
                                      <p:rCtr x="11424" y="-2174"/>
                                    </p:animMotion>
                                  </p:childTnLst>
                                </p:cTn>
                              </p:par>
                              <p:par>
                                <p:cTn id="43" presetID="0" presetClass="path" presetSubtype="0" accel="50000" decel="50000" fill="hold" grpId="1" nodeType="withEffect">
                                  <p:stCondLst>
                                    <p:cond delay="0"/>
                                  </p:stCondLst>
                                  <p:childTnLst>
                                    <p:animMotion origin="layout" path="M 1.38889E-6 -4.19981E-6 L 0.23385 -0.05018 " pathEditMode="relative" rAng="0" ptsTypes="AA">
                                      <p:cBhvr>
                                        <p:cTn id="44" dur="2000" fill="hold"/>
                                        <p:tgtEl>
                                          <p:spTgt spid="2"/>
                                        </p:tgtEl>
                                        <p:attrNameLst>
                                          <p:attrName>ppt_x</p:attrName>
                                          <p:attrName>ppt_y</p:attrName>
                                        </p:attrNameLst>
                                      </p:cBhvr>
                                      <p:rCtr x="11684" y="-2521"/>
                                    </p:animMotion>
                                  </p:childTnLst>
                                </p:cTn>
                              </p:par>
                            </p:childTnLst>
                          </p:cTn>
                        </p:par>
                      </p:childTnLst>
                    </p:cTn>
                  </p:par>
                  <p:par>
                    <p:cTn id="45" fill="hold">
                      <p:stCondLst>
                        <p:cond delay="indefinite"/>
                      </p:stCondLst>
                      <p:childTnLst>
                        <p:par>
                          <p:cTn id="46" fill="hold">
                            <p:stCondLst>
                              <p:cond delay="0"/>
                            </p:stCondLst>
                            <p:childTnLst>
                              <p:par>
                                <p:cTn id="47" presetID="23" presetClass="exit" presetSubtype="32" fill="hold" grpId="3" nodeType="clickEffect">
                                  <p:stCondLst>
                                    <p:cond delay="0"/>
                                  </p:stCondLst>
                                  <p:childTnLst>
                                    <p:anim calcmode="lin" valueType="num">
                                      <p:cBhvr>
                                        <p:cTn id="48" dur="500"/>
                                        <p:tgtEl>
                                          <p:spTgt spid="2"/>
                                        </p:tgtEl>
                                        <p:attrNameLst>
                                          <p:attrName>ppt_w</p:attrName>
                                        </p:attrNameLst>
                                      </p:cBhvr>
                                      <p:tavLst>
                                        <p:tav tm="0">
                                          <p:val>
                                            <p:strVal val="ppt_w"/>
                                          </p:val>
                                        </p:tav>
                                        <p:tav tm="100000">
                                          <p:val>
                                            <p:fltVal val="0"/>
                                          </p:val>
                                        </p:tav>
                                      </p:tavLst>
                                    </p:anim>
                                    <p:anim calcmode="lin" valueType="num">
                                      <p:cBhvr>
                                        <p:cTn id="49" dur="500"/>
                                        <p:tgtEl>
                                          <p:spTgt spid="2"/>
                                        </p:tgtEl>
                                        <p:attrNameLst>
                                          <p:attrName>ppt_h</p:attrName>
                                        </p:attrNameLst>
                                      </p:cBhvr>
                                      <p:tavLst>
                                        <p:tav tm="0">
                                          <p:val>
                                            <p:strVal val="ppt_h"/>
                                          </p:val>
                                        </p:tav>
                                        <p:tav tm="100000">
                                          <p:val>
                                            <p:fltVal val="0"/>
                                          </p:val>
                                        </p:tav>
                                      </p:tavLst>
                                    </p:anim>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23" presetClass="entr" presetSubtype="16"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750" fill="hold"/>
                                        <p:tgtEl>
                                          <p:spTgt spid="50"/>
                                        </p:tgtEl>
                                        <p:attrNameLst>
                                          <p:attrName>ppt_w</p:attrName>
                                        </p:attrNameLst>
                                      </p:cBhvr>
                                      <p:tavLst>
                                        <p:tav tm="0">
                                          <p:val>
                                            <p:fltVal val="0"/>
                                          </p:val>
                                        </p:tav>
                                        <p:tav tm="100000">
                                          <p:val>
                                            <p:strVal val="#ppt_w"/>
                                          </p:val>
                                        </p:tav>
                                      </p:tavLst>
                                    </p:anim>
                                    <p:anim calcmode="lin" valueType="num">
                                      <p:cBhvr>
                                        <p:cTn id="55" dur="750" fill="hold"/>
                                        <p:tgtEl>
                                          <p:spTgt spid="50"/>
                                        </p:tgtEl>
                                        <p:attrNameLst>
                                          <p:attrName>ppt_h</p:attrName>
                                        </p:attrNameLst>
                                      </p:cBhvr>
                                      <p:tavLst>
                                        <p:tav tm="0">
                                          <p:val>
                                            <p:fltVal val="0"/>
                                          </p:val>
                                        </p:tav>
                                        <p:tav tm="100000">
                                          <p:val>
                                            <p:strVal val="#ppt_h"/>
                                          </p:val>
                                        </p:tav>
                                      </p:tavLst>
                                    </p:anim>
                                  </p:childTnLst>
                                </p:cTn>
                              </p:par>
                              <p:par>
                                <p:cTn id="56" presetID="0" presetClass="path" presetSubtype="0" accel="50000" decel="50000" fill="hold" grpId="4" nodeType="withEffect">
                                  <p:stCondLst>
                                    <p:cond delay="0"/>
                                  </p:stCondLst>
                                  <p:childTnLst>
                                    <p:animMotion origin="layout" path="M 0 0 L 0.11041 0.14015 " pathEditMode="relative" ptsTypes="AA">
                                      <p:cBhvr>
                                        <p:cTn id="57" dur="750" spd="-100000" fill="hold"/>
                                        <p:tgtEl>
                                          <p:spTgt spid="50"/>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p:cTn id="62" dur="500" fill="hold"/>
                                        <p:tgtEl>
                                          <p:spTgt spid="51"/>
                                        </p:tgtEl>
                                        <p:attrNameLst>
                                          <p:attrName>ppt_w</p:attrName>
                                        </p:attrNameLst>
                                      </p:cBhvr>
                                      <p:tavLst>
                                        <p:tav tm="0">
                                          <p:val>
                                            <p:fltVal val="0"/>
                                          </p:val>
                                        </p:tav>
                                        <p:tav tm="100000">
                                          <p:val>
                                            <p:strVal val="#ppt_w"/>
                                          </p:val>
                                        </p:tav>
                                      </p:tavLst>
                                    </p:anim>
                                    <p:anim calcmode="lin" valueType="num">
                                      <p:cBhvr>
                                        <p:cTn id="63"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p:cTn id="68" dur="500" fill="hold"/>
                                        <p:tgtEl>
                                          <p:spTgt spid="47"/>
                                        </p:tgtEl>
                                        <p:attrNameLst>
                                          <p:attrName>ppt_w</p:attrName>
                                        </p:attrNameLst>
                                      </p:cBhvr>
                                      <p:tavLst>
                                        <p:tav tm="0">
                                          <p:val>
                                            <p:fltVal val="0"/>
                                          </p:val>
                                        </p:tav>
                                        <p:tav tm="100000">
                                          <p:val>
                                            <p:strVal val="#ppt_w"/>
                                          </p:val>
                                        </p:tav>
                                      </p:tavLst>
                                    </p:anim>
                                    <p:anim calcmode="lin" valueType="num">
                                      <p:cBhvr>
                                        <p:cTn id="69" dur="500" fill="hold"/>
                                        <p:tgtEl>
                                          <p:spTgt spid="47"/>
                                        </p:tgtEl>
                                        <p:attrNameLst>
                                          <p:attrName>ppt_h</p:attrName>
                                        </p:attrNameLst>
                                      </p:cBhvr>
                                      <p:tavLst>
                                        <p:tav tm="0">
                                          <p:val>
                                            <p:fltVal val="0"/>
                                          </p:val>
                                        </p:tav>
                                        <p:tav tm="100000">
                                          <p:val>
                                            <p:strVal val="#ppt_h"/>
                                          </p:val>
                                        </p:tav>
                                      </p:tavLst>
                                    </p:anim>
                                  </p:childTnLst>
                                </p:cTn>
                              </p:par>
                            </p:childTnLst>
                          </p:cTn>
                        </p:par>
                        <p:par>
                          <p:cTn id="70" fill="hold">
                            <p:stCondLst>
                              <p:cond delay="500"/>
                            </p:stCondLst>
                            <p:childTnLst>
                              <p:par>
                                <p:cTn id="71" presetID="23" presetClass="entr" presetSubtype="16" fill="hold" grpId="0"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p:cTn id="73" dur="500" fill="hold"/>
                                        <p:tgtEl>
                                          <p:spTgt spid="49"/>
                                        </p:tgtEl>
                                        <p:attrNameLst>
                                          <p:attrName>ppt_w</p:attrName>
                                        </p:attrNameLst>
                                      </p:cBhvr>
                                      <p:tavLst>
                                        <p:tav tm="0">
                                          <p:val>
                                            <p:fltVal val="0"/>
                                          </p:val>
                                        </p:tav>
                                        <p:tav tm="100000">
                                          <p:val>
                                            <p:strVal val="#ppt_w"/>
                                          </p:val>
                                        </p:tav>
                                      </p:tavLst>
                                    </p:anim>
                                    <p:anim calcmode="lin" valueType="num">
                                      <p:cBhvr>
                                        <p:cTn id="74"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p:cTn id="79" dur="500" fill="hold"/>
                                        <p:tgtEl>
                                          <p:spTgt spid="53"/>
                                        </p:tgtEl>
                                        <p:attrNameLst>
                                          <p:attrName>ppt_w</p:attrName>
                                        </p:attrNameLst>
                                      </p:cBhvr>
                                      <p:tavLst>
                                        <p:tav tm="0">
                                          <p:val>
                                            <p:fltVal val="0"/>
                                          </p:val>
                                        </p:tav>
                                        <p:tav tm="100000">
                                          <p:val>
                                            <p:strVal val="#ppt_w"/>
                                          </p:val>
                                        </p:tav>
                                      </p:tavLst>
                                    </p:anim>
                                    <p:anim calcmode="lin" valueType="num">
                                      <p:cBhvr>
                                        <p:cTn id="80" dur="500" fill="hold"/>
                                        <p:tgtEl>
                                          <p:spTgt spid="53"/>
                                        </p:tgtEl>
                                        <p:attrNameLst>
                                          <p:attrName>ppt_h</p:attrName>
                                        </p:attrNameLst>
                                      </p:cBhvr>
                                      <p:tavLst>
                                        <p:tav tm="0">
                                          <p:val>
                                            <p:fltVal val="0"/>
                                          </p:val>
                                        </p:tav>
                                        <p:tav tm="100000">
                                          <p:val>
                                            <p:strVal val="#ppt_h"/>
                                          </p:val>
                                        </p:tav>
                                      </p:tavLst>
                                    </p:anim>
                                  </p:childTnLst>
                                </p:cTn>
                              </p:par>
                            </p:childTnLst>
                          </p:cTn>
                        </p:par>
                        <p:par>
                          <p:cTn id="81" fill="hold">
                            <p:stCondLst>
                              <p:cond delay="500"/>
                            </p:stCondLst>
                            <p:childTnLst>
                              <p:par>
                                <p:cTn id="82" presetID="23" presetClass="entr" presetSubtype="16"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grpId="0" nodeType="clickEffect">
                                  <p:stCondLst>
                                    <p:cond delay="0"/>
                                  </p:stCondLst>
                                  <p:childTnLst>
                                    <p:set>
                                      <p:cBhvr>
                                        <p:cTn id="89" dur="1" fill="hold">
                                          <p:stCondLst>
                                            <p:cond delay="0"/>
                                          </p:stCondLst>
                                        </p:cTn>
                                        <p:tgtEl>
                                          <p:spTgt spid="48"/>
                                        </p:tgtEl>
                                        <p:attrNameLst>
                                          <p:attrName>style.visibility</p:attrName>
                                        </p:attrNameLst>
                                      </p:cBhvr>
                                      <p:to>
                                        <p:strVal val="visible"/>
                                      </p:to>
                                    </p:set>
                                    <p:anim calcmode="lin" valueType="num">
                                      <p:cBhvr>
                                        <p:cTn id="90" dur="500" fill="hold"/>
                                        <p:tgtEl>
                                          <p:spTgt spid="48"/>
                                        </p:tgtEl>
                                        <p:attrNameLst>
                                          <p:attrName>ppt_w</p:attrName>
                                        </p:attrNameLst>
                                      </p:cBhvr>
                                      <p:tavLst>
                                        <p:tav tm="0">
                                          <p:val>
                                            <p:fltVal val="0"/>
                                          </p:val>
                                        </p:tav>
                                        <p:tav tm="100000">
                                          <p:val>
                                            <p:strVal val="#ppt_w"/>
                                          </p:val>
                                        </p:tav>
                                      </p:tavLst>
                                    </p:anim>
                                    <p:anim calcmode="lin" valueType="num">
                                      <p:cBhvr>
                                        <p:cTn id="91" dur="500" fill="hold"/>
                                        <p:tgtEl>
                                          <p:spTgt spid="48"/>
                                        </p:tgtEl>
                                        <p:attrNameLst>
                                          <p:attrName>ppt_h</p:attrName>
                                        </p:attrNameLst>
                                      </p:cBhvr>
                                      <p:tavLst>
                                        <p:tav tm="0">
                                          <p:val>
                                            <p:fltVal val="0"/>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6" presetClass="emph" presetSubtype="0" fill="hold" grpId="2" nodeType="clickEffect">
                                  <p:stCondLst>
                                    <p:cond delay="0"/>
                                  </p:stCondLst>
                                  <p:childTnLst>
                                    <p:animScale>
                                      <p:cBhvr>
                                        <p:cTn id="95" dur="2000" fill="hold"/>
                                        <p:tgtEl>
                                          <p:spTgt spid="50"/>
                                        </p:tgtEl>
                                      </p:cBhvr>
                                      <p:by x="52000" y="52000"/>
                                    </p:animScale>
                                  </p:childTnLst>
                                </p:cTn>
                              </p:par>
                              <p:par>
                                <p:cTn id="96" presetID="6" presetClass="emph" presetSubtype="0" fill="hold" grpId="2" nodeType="withEffect">
                                  <p:stCondLst>
                                    <p:cond delay="0"/>
                                  </p:stCondLst>
                                  <p:childTnLst>
                                    <p:animScale>
                                      <p:cBhvr>
                                        <p:cTn id="97" dur="2000" fill="hold"/>
                                        <p:tgtEl>
                                          <p:spTgt spid="51"/>
                                        </p:tgtEl>
                                      </p:cBhvr>
                                      <p:by x="52000" y="52000"/>
                                    </p:animScale>
                                  </p:childTnLst>
                                </p:cTn>
                              </p:par>
                              <p:par>
                                <p:cTn id="98" presetID="6" presetClass="emph" presetSubtype="0" fill="hold" grpId="2" nodeType="withEffect">
                                  <p:stCondLst>
                                    <p:cond delay="0"/>
                                  </p:stCondLst>
                                  <p:childTnLst>
                                    <p:animScale>
                                      <p:cBhvr>
                                        <p:cTn id="99" dur="2000" fill="hold"/>
                                        <p:tgtEl>
                                          <p:spTgt spid="47"/>
                                        </p:tgtEl>
                                      </p:cBhvr>
                                      <p:by x="52000" y="52000"/>
                                    </p:animScale>
                                  </p:childTnLst>
                                </p:cTn>
                              </p:par>
                              <p:par>
                                <p:cTn id="100" presetID="6" presetClass="emph" presetSubtype="0" fill="hold" grpId="2" nodeType="withEffect">
                                  <p:stCondLst>
                                    <p:cond delay="0"/>
                                  </p:stCondLst>
                                  <p:childTnLst>
                                    <p:animScale>
                                      <p:cBhvr>
                                        <p:cTn id="101" dur="2000" fill="hold"/>
                                        <p:tgtEl>
                                          <p:spTgt spid="49"/>
                                        </p:tgtEl>
                                      </p:cBhvr>
                                      <p:by x="52000" y="52000"/>
                                    </p:animScale>
                                  </p:childTnLst>
                                </p:cTn>
                              </p:par>
                              <p:par>
                                <p:cTn id="102" presetID="6" presetClass="emph" presetSubtype="0" fill="hold" grpId="2" nodeType="withEffect">
                                  <p:stCondLst>
                                    <p:cond delay="0"/>
                                  </p:stCondLst>
                                  <p:childTnLst>
                                    <p:animScale>
                                      <p:cBhvr>
                                        <p:cTn id="103" dur="2000" fill="hold"/>
                                        <p:tgtEl>
                                          <p:spTgt spid="53"/>
                                        </p:tgtEl>
                                      </p:cBhvr>
                                      <p:by x="52000" y="52000"/>
                                    </p:animScale>
                                  </p:childTnLst>
                                </p:cTn>
                              </p:par>
                              <p:par>
                                <p:cTn id="104" presetID="6" presetClass="emph" presetSubtype="0" fill="hold" grpId="2" nodeType="withEffect">
                                  <p:stCondLst>
                                    <p:cond delay="0"/>
                                  </p:stCondLst>
                                  <p:childTnLst>
                                    <p:animScale>
                                      <p:cBhvr>
                                        <p:cTn id="105" dur="2000" fill="hold"/>
                                        <p:tgtEl>
                                          <p:spTgt spid="54"/>
                                        </p:tgtEl>
                                      </p:cBhvr>
                                      <p:by x="52000" y="52000"/>
                                    </p:animScale>
                                  </p:childTnLst>
                                </p:cTn>
                              </p:par>
                              <p:par>
                                <p:cTn id="106" presetID="6" presetClass="emph" presetSubtype="0" fill="hold" grpId="2" nodeType="withEffect">
                                  <p:stCondLst>
                                    <p:cond delay="0"/>
                                  </p:stCondLst>
                                  <p:childTnLst>
                                    <p:animScale>
                                      <p:cBhvr>
                                        <p:cTn id="107" dur="2000" fill="hold"/>
                                        <p:tgtEl>
                                          <p:spTgt spid="48"/>
                                        </p:tgtEl>
                                      </p:cBhvr>
                                      <p:by x="52000" y="52000"/>
                                    </p:animScale>
                                  </p:childTnLst>
                                </p:cTn>
                              </p:par>
                              <p:par>
                                <p:cTn id="108" presetID="0" presetClass="path" presetSubtype="0" accel="50000" decel="50000" fill="hold" grpId="1" nodeType="withEffect">
                                  <p:stCondLst>
                                    <p:cond delay="0"/>
                                  </p:stCondLst>
                                  <p:childTnLst>
                                    <p:animMotion origin="layout" path="M 0.00018 -4.44444E-6 L -0.18976 0.20463 " pathEditMode="relative" rAng="0" ptsTypes="AA">
                                      <p:cBhvr>
                                        <p:cTn id="109" dur="2000" fill="hold"/>
                                        <p:tgtEl>
                                          <p:spTgt spid="50"/>
                                        </p:tgtEl>
                                        <p:attrNameLst>
                                          <p:attrName>ppt_x</p:attrName>
                                          <p:attrName>ppt_y</p:attrName>
                                        </p:attrNameLst>
                                      </p:cBhvr>
                                      <p:rCtr x="-9497" y="10231"/>
                                    </p:animMotion>
                                  </p:childTnLst>
                                </p:cTn>
                              </p:par>
                              <p:par>
                                <p:cTn id="110" presetID="0" presetClass="path" presetSubtype="0" accel="50000" decel="50000" fill="hold" grpId="1" nodeType="withEffect">
                                  <p:stCondLst>
                                    <p:cond delay="0"/>
                                  </p:stCondLst>
                                  <p:childTnLst>
                                    <p:animMotion origin="layout" path="M 0.00018 3.7037E-7 L -0.27395 0.00625 " pathEditMode="relative" rAng="0" ptsTypes="AA">
                                      <p:cBhvr>
                                        <p:cTn id="111" dur="2000" fill="hold"/>
                                        <p:tgtEl>
                                          <p:spTgt spid="51"/>
                                        </p:tgtEl>
                                        <p:attrNameLst>
                                          <p:attrName>ppt_x</p:attrName>
                                          <p:attrName>ppt_y</p:attrName>
                                        </p:attrNameLst>
                                      </p:cBhvr>
                                      <p:rCtr x="-13715" y="301"/>
                                    </p:animMotion>
                                  </p:childTnLst>
                                </p:cTn>
                              </p:par>
                              <p:par>
                                <p:cTn id="112" presetID="0" presetClass="path" presetSubtype="0" accel="50000" decel="50000" fill="hold" grpId="1" nodeType="withEffect">
                                  <p:stCondLst>
                                    <p:cond delay="0"/>
                                  </p:stCondLst>
                                  <p:childTnLst>
                                    <p:animMotion origin="layout" path="M 3.05556E-6 4.44444E-6 L -0.32396 0.24259 " pathEditMode="relative" rAng="0" ptsTypes="AA">
                                      <p:cBhvr>
                                        <p:cTn id="113" dur="2000" fill="hold"/>
                                        <p:tgtEl>
                                          <p:spTgt spid="47"/>
                                        </p:tgtEl>
                                        <p:attrNameLst>
                                          <p:attrName>ppt_x</p:attrName>
                                          <p:attrName>ppt_y</p:attrName>
                                        </p:attrNameLst>
                                      </p:cBhvr>
                                      <p:rCtr x="-16198" y="12130"/>
                                    </p:animMotion>
                                  </p:childTnLst>
                                </p:cTn>
                              </p:par>
                              <p:par>
                                <p:cTn id="114" presetID="0" presetClass="path" presetSubtype="0" accel="50000" decel="50000" fill="hold" grpId="1" nodeType="withEffect">
                                  <p:stCondLst>
                                    <p:cond delay="0"/>
                                  </p:stCondLst>
                                  <p:childTnLst>
                                    <p:animMotion origin="layout" path="M 0.00017 3.42276E-7 L -0.27865 0.28446 " pathEditMode="relative" rAng="0" ptsTypes="AA">
                                      <p:cBhvr>
                                        <p:cTn id="115" dur="2000" fill="hold"/>
                                        <p:tgtEl>
                                          <p:spTgt spid="49"/>
                                        </p:tgtEl>
                                        <p:attrNameLst>
                                          <p:attrName>ppt_x</p:attrName>
                                          <p:attrName>ppt_y</p:attrName>
                                        </p:attrNameLst>
                                      </p:cBhvr>
                                      <p:rCtr x="-13941" y="14223"/>
                                    </p:animMotion>
                                  </p:childTnLst>
                                </p:cTn>
                              </p:par>
                              <p:par>
                                <p:cTn id="116" presetID="0" presetClass="path" presetSubtype="0" accel="50000" decel="50000" fill="hold" grpId="1" nodeType="withEffect">
                                  <p:stCondLst>
                                    <p:cond delay="0"/>
                                  </p:stCondLst>
                                  <p:childTnLst>
                                    <p:animMotion origin="layout" path="M 0.00017 4.44444E-6 L -0.20643 0.1368 " pathEditMode="relative" rAng="0" ptsTypes="AA">
                                      <p:cBhvr>
                                        <p:cTn id="117" dur="2000" fill="hold"/>
                                        <p:tgtEl>
                                          <p:spTgt spid="53"/>
                                        </p:tgtEl>
                                        <p:attrNameLst>
                                          <p:attrName>ppt_x</p:attrName>
                                          <p:attrName>ppt_y</p:attrName>
                                        </p:attrNameLst>
                                      </p:cBhvr>
                                      <p:rCtr x="-10330" y="6829"/>
                                    </p:animMotion>
                                  </p:childTnLst>
                                </p:cTn>
                              </p:par>
                              <p:par>
                                <p:cTn id="118" presetID="0" presetClass="path" presetSubtype="0" accel="50000" decel="50000" fill="hold" grpId="1" nodeType="withEffect">
                                  <p:stCondLst>
                                    <p:cond delay="0"/>
                                  </p:stCondLst>
                                  <p:childTnLst>
                                    <p:animMotion origin="layout" path="M 0.00018 -1.11111E-6 L -0.34288 0.1831 " pathEditMode="relative" rAng="0" ptsTypes="AA">
                                      <p:cBhvr>
                                        <p:cTn id="119" dur="2000" fill="hold"/>
                                        <p:tgtEl>
                                          <p:spTgt spid="54"/>
                                        </p:tgtEl>
                                        <p:attrNameLst>
                                          <p:attrName>ppt_x</p:attrName>
                                          <p:attrName>ppt_y</p:attrName>
                                        </p:attrNameLst>
                                      </p:cBhvr>
                                      <p:rCtr x="-17153" y="9144"/>
                                    </p:animMotion>
                                  </p:childTnLst>
                                </p:cTn>
                              </p:par>
                              <p:par>
                                <p:cTn id="120" presetID="0" presetClass="path" presetSubtype="0" accel="50000" decel="50000" fill="hold" grpId="1" nodeType="withEffect">
                                  <p:stCondLst>
                                    <p:cond delay="0"/>
                                  </p:stCondLst>
                                  <p:childTnLst>
                                    <p:animMotion origin="layout" path="M 0.00018 3.7037E-7 L -0.28125 0.08819 " pathEditMode="relative" rAng="0" ptsTypes="AA">
                                      <p:cBhvr>
                                        <p:cTn id="121" dur="2000" fill="hold"/>
                                        <p:tgtEl>
                                          <p:spTgt spid="48"/>
                                        </p:tgtEl>
                                        <p:attrNameLst>
                                          <p:attrName>ppt_x</p:attrName>
                                          <p:attrName>ppt_y</p:attrName>
                                        </p:attrNameLst>
                                      </p:cBhvr>
                                      <p:rCtr x="-14080" y="4398"/>
                                    </p:animMotion>
                                  </p:childTnLst>
                                </p:cTn>
                              </p:par>
                              <p:par>
                                <p:cTn id="122" presetID="6" presetClass="emph" presetSubtype="0" fill="hold" grpId="4" nodeType="withEffect">
                                  <p:stCondLst>
                                    <p:cond delay="0"/>
                                  </p:stCondLst>
                                  <p:childTnLst>
                                    <p:animScale>
                                      <p:cBhvr>
                                        <p:cTn id="123" dur="2000" fill="hold"/>
                                        <p:tgtEl>
                                          <p:spTgt spid="6"/>
                                        </p:tgtEl>
                                      </p:cBhvr>
                                      <p:by x="51000" y="51000"/>
                                    </p:animScale>
                                  </p:childTnLst>
                                </p:cTn>
                              </p:par>
                              <p:par>
                                <p:cTn id="124" presetID="0" presetClass="path" presetSubtype="0" accel="50000" decel="50000" fill="hold" grpId="3" nodeType="withEffect">
                                  <p:stCondLst>
                                    <p:cond delay="0"/>
                                  </p:stCondLst>
                                  <p:childTnLst>
                                    <p:animMotion origin="layout" path="M 0.22864 -0.04324 L -0.03611 0.09691 " pathEditMode="relative" rAng="0" ptsTypes="AA">
                                      <p:cBhvr>
                                        <p:cTn id="125" dur="2000" fill="hold"/>
                                        <p:tgtEl>
                                          <p:spTgt spid="6"/>
                                        </p:tgtEl>
                                        <p:attrNameLst>
                                          <p:attrName>ppt_x</p:attrName>
                                          <p:attrName>ppt_y</p:attrName>
                                        </p:attrNameLst>
                                      </p:cBhvr>
                                      <p:rCtr x="-13247" y="7007"/>
                                    </p:animMotion>
                                  </p:childTnLst>
                                </p:cTn>
                              </p:par>
                              <p:par>
                                <p:cTn id="126" presetID="6" presetClass="emph" presetSubtype="0" fill="hold" grpId="4" nodeType="withEffect">
                                  <p:stCondLst>
                                    <p:cond delay="0"/>
                                  </p:stCondLst>
                                  <p:childTnLst>
                                    <p:animScale>
                                      <p:cBhvr>
                                        <p:cTn id="127" dur="2000" fill="hold"/>
                                        <p:tgtEl>
                                          <p:spTgt spid="45"/>
                                        </p:tgtEl>
                                      </p:cBhvr>
                                      <p:by x="350000" y="350000"/>
                                    </p:animScale>
                                  </p:childTnLst>
                                </p:cTn>
                              </p:par>
                              <p:par>
                                <p:cTn id="128" presetID="6" presetClass="emph" presetSubtype="0" fill="hold" grpId="4" nodeType="withEffect">
                                  <p:stCondLst>
                                    <p:cond delay="0"/>
                                  </p:stCondLst>
                                  <p:childTnLst>
                                    <p:animScale>
                                      <p:cBhvr>
                                        <p:cTn id="129" dur="2000" fill="hold"/>
                                        <p:tgtEl>
                                          <p:spTgt spid="8"/>
                                        </p:tgtEl>
                                      </p:cBhvr>
                                      <p:by x="375000" y="375000"/>
                                    </p:animScale>
                                  </p:childTnLst>
                                </p:cTn>
                              </p:par>
                              <p:par>
                                <p:cTn id="130" presetID="0" presetClass="path" presetSubtype="0" accel="50000" decel="50000" fill="hold" grpId="3" nodeType="withEffect">
                                  <p:stCondLst>
                                    <p:cond delay="0"/>
                                  </p:stCondLst>
                                  <p:childTnLst>
                                    <p:animMotion origin="layout" path="M 0.16892 0.34945 L -0.05191 -0.09852 " pathEditMode="relative" rAng="0" ptsTypes="AA">
                                      <p:cBhvr>
                                        <p:cTn id="131" dur="2000" fill="hold"/>
                                        <p:tgtEl>
                                          <p:spTgt spid="8"/>
                                        </p:tgtEl>
                                        <p:attrNameLst>
                                          <p:attrName>ppt_x</p:attrName>
                                          <p:attrName>ppt_y</p:attrName>
                                        </p:attrNameLst>
                                      </p:cBhvr>
                                      <p:rCtr x="-11042" y="-22410"/>
                                    </p:animMotion>
                                  </p:childTnLst>
                                </p:cTn>
                              </p:par>
                              <p:par>
                                <p:cTn id="132" presetID="0" presetClass="path" presetSubtype="0" accel="50000" decel="50000" fill="hold" grpId="5" nodeType="withEffect">
                                  <p:stCondLst>
                                    <p:cond delay="0"/>
                                  </p:stCondLst>
                                  <p:childTnLst>
                                    <p:animMotion origin="layout" path="M 0.16736 0.34051 L -0.05191 -0.09375 " pathEditMode="relative" rAng="0" ptsTypes="AA">
                                      <p:cBhvr>
                                        <p:cTn id="133" dur="2000" fill="hold"/>
                                        <p:tgtEl>
                                          <p:spTgt spid="45"/>
                                        </p:tgtEl>
                                        <p:attrNameLst>
                                          <p:attrName>ppt_x</p:attrName>
                                          <p:attrName>ppt_y</p:attrName>
                                        </p:attrNameLst>
                                      </p:cBhvr>
                                      <p:rCtr x="-10972" y="-21713"/>
                                    </p:animMotion>
                                  </p:childTnLst>
                                </p:cTn>
                              </p:par>
                            </p:childTnLst>
                          </p:cTn>
                        </p:par>
                      </p:childTnLst>
                    </p:cTn>
                  </p:par>
                  <p:par>
                    <p:cTn id="134" fill="hold">
                      <p:stCondLst>
                        <p:cond delay="indefinite"/>
                      </p:stCondLst>
                      <p:childTnLst>
                        <p:par>
                          <p:cTn id="135" fill="hold">
                            <p:stCondLst>
                              <p:cond delay="0"/>
                            </p:stCondLst>
                            <p:childTnLst>
                              <p:par>
                                <p:cTn id="136" presetID="23" presetClass="exit" presetSubtype="32" fill="hold" grpId="6" nodeType="clickEffect">
                                  <p:stCondLst>
                                    <p:cond delay="0"/>
                                  </p:stCondLst>
                                  <p:childTnLst>
                                    <p:anim calcmode="lin" valueType="num">
                                      <p:cBhvr>
                                        <p:cTn id="137" dur="500"/>
                                        <p:tgtEl>
                                          <p:spTgt spid="45"/>
                                        </p:tgtEl>
                                        <p:attrNameLst>
                                          <p:attrName>ppt_w</p:attrName>
                                        </p:attrNameLst>
                                      </p:cBhvr>
                                      <p:tavLst>
                                        <p:tav tm="0">
                                          <p:val>
                                            <p:strVal val="ppt_w"/>
                                          </p:val>
                                        </p:tav>
                                        <p:tav tm="100000">
                                          <p:val>
                                            <p:fltVal val="0"/>
                                          </p:val>
                                        </p:tav>
                                      </p:tavLst>
                                    </p:anim>
                                    <p:anim calcmode="lin" valueType="num">
                                      <p:cBhvr>
                                        <p:cTn id="138" dur="500"/>
                                        <p:tgtEl>
                                          <p:spTgt spid="45"/>
                                        </p:tgtEl>
                                        <p:attrNameLst>
                                          <p:attrName>ppt_h</p:attrName>
                                        </p:attrNameLst>
                                      </p:cBhvr>
                                      <p:tavLst>
                                        <p:tav tm="0">
                                          <p:val>
                                            <p:strVal val="ppt_h"/>
                                          </p:val>
                                        </p:tav>
                                        <p:tav tm="100000">
                                          <p:val>
                                            <p:fltVal val="0"/>
                                          </p:val>
                                        </p:tav>
                                      </p:tavLst>
                                    </p:anim>
                                    <p:set>
                                      <p:cBhvr>
                                        <p:cTn id="139" dur="1" fill="hold">
                                          <p:stCondLst>
                                            <p:cond delay="499"/>
                                          </p:stCondLst>
                                        </p:cTn>
                                        <p:tgtEl>
                                          <p:spTgt spid="45"/>
                                        </p:tgtEl>
                                        <p:attrNameLst>
                                          <p:attrName>style.visibility</p:attrName>
                                        </p:attrNameLst>
                                      </p:cBhvr>
                                      <p:to>
                                        <p:strVal val="hidden"/>
                                      </p:to>
                                    </p:set>
                                  </p:childTnLst>
                                </p:cTn>
                              </p:par>
                              <p:par>
                                <p:cTn id="140" presetID="23" presetClass="entr" presetSubtype="16" fill="hold" grpId="0" nodeType="withEffect">
                                  <p:stCondLst>
                                    <p:cond delay="250"/>
                                  </p:stCondLst>
                                  <p:childTnLst>
                                    <p:set>
                                      <p:cBhvr>
                                        <p:cTn id="141" dur="1" fill="hold">
                                          <p:stCondLst>
                                            <p:cond delay="0"/>
                                          </p:stCondLst>
                                        </p:cTn>
                                        <p:tgtEl>
                                          <p:spTgt spid="17"/>
                                        </p:tgtEl>
                                        <p:attrNameLst>
                                          <p:attrName>style.visibility</p:attrName>
                                        </p:attrNameLst>
                                      </p:cBhvr>
                                      <p:to>
                                        <p:strVal val="visible"/>
                                      </p:to>
                                    </p:set>
                                    <p:anim calcmode="lin" valueType="num">
                                      <p:cBhvr>
                                        <p:cTn id="142" dur="750" fill="hold"/>
                                        <p:tgtEl>
                                          <p:spTgt spid="17"/>
                                        </p:tgtEl>
                                        <p:attrNameLst>
                                          <p:attrName>ppt_w</p:attrName>
                                        </p:attrNameLst>
                                      </p:cBhvr>
                                      <p:tavLst>
                                        <p:tav tm="0">
                                          <p:val>
                                            <p:fltVal val="0"/>
                                          </p:val>
                                        </p:tav>
                                        <p:tav tm="100000">
                                          <p:val>
                                            <p:strVal val="#ppt_w"/>
                                          </p:val>
                                        </p:tav>
                                      </p:tavLst>
                                    </p:anim>
                                    <p:anim calcmode="lin" valueType="num">
                                      <p:cBhvr>
                                        <p:cTn id="143" dur="750" fill="hold"/>
                                        <p:tgtEl>
                                          <p:spTgt spid="17"/>
                                        </p:tgtEl>
                                        <p:attrNameLst>
                                          <p:attrName>ppt_h</p:attrName>
                                        </p:attrNameLst>
                                      </p:cBhvr>
                                      <p:tavLst>
                                        <p:tav tm="0">
                                          <p:val>
                                            <p:fltVal val="0"/>
                                          </p:val>
                                        </p:tav>
                                        <p:tav tm="100000">
                                          <p:val>
                                            <p:strVal val="#ppt_h"/>
                                          </p:val>
                                        </p:tav>
                                      </p:tavLst>
                                    </p:anim>
                                  </p:childTnLst>
                                </p:cTn>
                              </p:par>
                              <p:par>
                                <p:cTn id="144" presetID="0" presetClass="path" presetSubtype="0" accel="50000" decel="50000" fill="hold" grpId="1" nodeType="withEffect">
                                  <p:stCondLst>
                                    <p:cond delay="250"/>
                                  </p:stCondLst>
                                  <p:childTnLst>
                                    <p:animMotion origin="layout" path="M 0 0 L 0.08871 0.04556 " pathEditMode="relative" ptsTypes="AA">
                                      <p:cBhvr>
                                        <p:cTn id="145" dur="750" spd="-100000" fill="hold"/>
                                        <p:tgtEl>
                                          <p:spTgt spid="17"/>
                                        </p:tgtEl>
                                        <p:attrNameLst>
                                          <p:attrName>ppt_x</p:attrName>
                                          <p:attrName>ppt_y</p:attrName>
                                        </p:attrNameLst>
                                      </p:cBhvr>
                                    </p:animMotion>
                                  </p:childTnLst>
                                </p:cTn>
                              </p:par>
                            </p:childTnLst>
                          </p:cTn>
                        </p:par>
                      </p:childTnLst>
                    </p:cTn>
                  </p:par>
                  <p:par>
                    <p:cTn id="146" fill="hold">
                      <p:stCondLst>
                        <p:cond delay="indefinite"/>
                      </p:stCondLst>
                      <p:childTnLst>
                        <p:par>
                          <p:cTn id="147" fill="hold">
                            <p:stCondLst>
                              <p:cond delay="0"/>
                            </p:stCondLst>
                            <p:childTnLst>
                              <p:par>
                                <p:cTn id="148" presetID="23" presetClass="entr" presetSubtype="16" fill="hold" grpId="0" nodeType="clickEffect">
                                  <p:stCondLst>
                                    <p:cond delay="0"/>
                                  </p:stCondLst>
                                  <p:childTnLst>
                                    <p:set>
                                      <p:cBhvr>
                                        <p:cTn id="149" dur="1" fill="hold">
                                          <p:stCondLst>
                                            <p:cond delay="0"/>
                                          </p:stCondLst>
                                        </p:cTn>
                                        <p:tgtEl>
                                          <p:spTgt spid="16"/>
                                        </p:tgtEl>
                                        <p:attrNameLst>
                                          <p:attrName>style.visibility</p:attrName>
                                        </p:attrNameLst>
                                      </p:cBhvr>
                                      <p:to>
                                        <p:strVal val="visible"/>
                                      </p:to>
                                    </p:set>
                                    <p:anim calcmode="lin" valueType="num">
                                      <p:cBhvr>
                                        <p:cTn id="150" dur="500" fill="hold"/>
                                        <p:tgtEl>
                                          <p:spTgt spid="16"/>
                                        </p:tgtEl>
                                        <p:attrNameLst>
                                          <p:attrName>ppt_w</p:attrName>
                                        </p:attrNameLst>
                                      </p:cBhvr>
                                      <p:tavLst>
                                        <p:tav tm="0">
                                          <p:val>
                                            <p:fltVal val="0"/>
                                          </p:val>
                                        </p:tav>
                                        <p:tav tm="100000">
                                          <p:val>
                                            <p:strVal val="#ppt_w"/>
                                          </p:val>
                                        </p:tav>
                                      </p:tavLst>
                                    </p:anim>
                                    <p:anim calcmode="lin" valueType="num">
                                      <p:cBhvr>
                                        <p:cTn id="151" dur="500" fill="hold"/>
                                        <p:tgtEl>
                                          <p:spTgt spid="16"/>
                                        </p:tgtEl>
                                        <p:attrNameLst>
                                          <p:attrName>ppt_h</p:attrName>
                                        </p:attrNameLst>
                                      </p:cBhvr>
                                      <p:tavLst>
                                        <p:tav tm="0">
                                          <p:val>
                                            <p:fltVal val="0"/>
                                          </p:val>
                                        </p:tav>
                                        <p:tav tm="100000">
                                          <p:val>
                                            <p:strVal val="#ppt_h"/>
                                          </p:val>
                                        </p:tav>
                                      </p:tavLst>
                                    </p:anim>
                                  </p:childTnLst>
                                </p:cTn>
                              </p:par>
                            </p:childTnLst>
                          </p:cTn>
                        </p:par>
                        <p:par>
                          <p:cTn id="152" fill="hold">
                            <p:stCondLst>
                              <p:cond delay="500"/>
                            </p:stCondLst>
                            <p:childTnLst>
                              <p:par>
                                <p:cTn id="153" presetID="23" presetClass="entr" presetSubtype="16" fill="hold" grpId="0" nodeType="afterEffect">
                                  <p:stCondLst>
                                    <p:cond delay="0"/>
                                  </p:stCondLst>
                                  <p:childTnLst>
                                    <p:set>
                                      <p:cBhvr>
                                        <p:cTn id="154" dur="1" fill="hold">
                                          <p:stCondLst>
                                            <p:cond delay="0"/>
                                          </p:stCondLst>
                                        </p:cTn>
                                        <p:tgtEl>
                                          <p:spTgt spid="19"/>
                                        </p:tgtEl>
                                        <p:attrNameLst>
                                          <p:attrName>style.visibility</p:attrName>
                                        </p:attrNameLst>
                                      </p:cBhvr>
                                      <p:to>
                                        <p:strVal val="visible"/>
                                      </p:to>
                                    </p:set>
                                    <p:anim calcmode="lin" valueType="num">
                                      <p:cBhvr>
                                        <p:cTn id="155" dur="500" fill="hold"/>
                                        <p:tgtEl>
                                          <p:spTgt spid="19"/>
                                        </p:tgtEl>
                                        <p:attrNameLst>
                                          <p:attrName>ppt_w</p:attrName>
                                        </p:attrNameLst>
                                      </p:cBhvr>
                                      <p:tavLst>
                                        <p:tav tm="0">
                                          <p:val>
                                            <p:fltVal val="0"/>
                                          </p:val>
                                        </p:tav>
                                        <p:tav tm="100000">
                                          <p:val>
                                            <p:strVal val="#ppt_w"/>
                                          </p:val>
                                        </p:tav>
                                      </p:tavLst>
                                    </p:anim>
                                    <p:anim calcmode="lin" valueType="num">
                                      <p:cBhvr>
                                        <p:cTn id="15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16" fill="hold" grpId="0" nodeType="clickEffect">
                                  <p:stCondLst>
                                    <p:cond delay="0"/>
                                  </p:stCondLst>
                                  <p:childTnLst>
                                    <p:set>
                                      <p:cBhvr>
                                        <p:cTn id="160" dur="1" fill="hold">
                                          <p:stCondLst>
                                            <p:cond delay="0"/>
                                          </p:stCondLst>
                                        </p:cTn>
                                        <p:tgtEl>
                                          <p:spTgt spid="15"/>
                                        </p:tgtEl>
                                        <p:attrNameLst>
                                          <p:attrName>style.visibility</p:attrName>
                                        </p:attrNameLst>
                                      </p:cBhvr>
                                      <p:to>
                                        <p:strVal val="visible"/>
                                      </p:to>
                                    </p:set>
                                    <p:anim calcmode="lin" valueType="num">
                                      <p:cBhvr>
                                        <p:cTn id="161" dur="500" fill="hold"/>
                                        <p:tgtEl>
                                          <p:spTgt spid="15"/>
                                        </p:tgtEl>
                                        <p:attrNameLst>
                                          <p:attrName>ppt_w</p:attrName>
                                        </p:attrNameLst>
                                      </p:cBhvr>
                                      <p:tavLst>
                                        <p:tav tm="0">
                                          <p:val>
                                            <p:fltVal val="0"/>
                                          </p:val>
                                        </p:tav>
                                        <p:tav tm="100000">
                                          <p:val>
                                            <p:strVal val="#ppt_w"/>
                                          </p:val>
                                        </p:tav>
                                      </p:tavLst>
                                    </p:anim>
                                    <p:anim calcmode="lin" valueType="num">
                                      <p:cBhvr>
                                        <p:cTn id="162" dur="500" fill="hold"/>
                                        <p:tgtEl>
                                          <p:spTgt spid="15"/>
                                        </p:tgtEl>
                                        <p:attrNameLst>
                                          <p:attrName>ppt_h</p:attrName>
                                        </p:attrNameLst>
                                      </p:cBhvr>
                                      <p:tavLst>
                                        <p:tav tm="0">
                                          <p:val>
                                            <p:fltVal val="0"/>
                                          </p:val>
                                        </p:tav>
                                        <p:tav tm="100000">
                                          <p:val>
                                            <p:strVal val="#ppt_h"/>
                                          </p:val>
                                        </p:tav>
                                      </p:tavLst>
                                    </p:anim>
                                  </p:childTnLst>
                                </p:cTn>
                              </p:par>
                            </p:childTnLst>
                          </p:cTn>
                        </p:par>
                        <p:par>
                          <p:cTn id="163" fill="hold">
                            <p:stCondLst>
                              <p:cond delay="500"/>
                            </p:stCondLst>
                            <p:childTnLst>
                              <p:par>
                                <p:cTn id="164" presetID="23" presetClass="entr" presetSubtype="16" fill="hold" grpId="0" nodeType="afterEffect">
                                  <p:stCondLst>
                                    <p:cond delay="0"/>
                                  </p:stCondLst>
                                  <p:childTnLst>
                                    <p:set>
                                      <p:cBhvr>
                                        <p:cTn id="165" dur="1" fill="hold">
                                          <p:stCondLst>
                                            <p:cond delay="0"/>
                                          </p:stCondLst>
                                        </p:cTn>
                                        <p:tgtEl>
                                          <p:spTgt spid="22"/>
                                        </p:tgtEl>
                                        <p:attrNameLst>
                                          <p:attrName>style.visibility</p:attrName>
                                        </p:attrNameLst>
                                      </p:cBhvr>
                                      <p:to>
                                        <p:strVal val="visible"/>
                                      </p:to>
                                    </p:set>
                                    <p:anim calcmode="lin" valueType="num">
                                      <p:cBhvr>
                                        <p:cTn id="166" dur="500" fill="hold"/>
                                        <p:tgtEl>
                                          <p:spTgt spid="22"/>
                                        </p:tgtEl>
                                        <p:attrNameLst>
                                          <p:attrName>ppt_w</p:attrName>
                                        </p:attrNameLst>
                                      </p:cBhvr>
                                      <p:tavLst>
                                        <p:tav tm="0">
                                          <p:val>
                                            <p:fltVal val="0"/>
                                          </p:val>
                                        </p:tav>
                                        <p:tav tm="100000">
                                          <p:val>
                                            <p:strVal val="#ppt_w"/>
                                          </p:val>
                                        </p:tav>
                                      </p:tavLst>
                                    </p:anim>
                                    <p:anim calcmode="lin" valueType="num">
                                      <p:cBhvr>
                                        <p:cTn id="167" dur="500" fill="hold"/>
                                        <p:tgtEl>
                                          <p:spTgt spid="22"/>
                                        </p:tgtEl>
                                        <p:attrNameLst>
                                          <p:attrName>ppt_h</p:attrName>
                                        </p:attrNameLst>
                                      </p:cBhvr>
                                      <p:tavLst>
                                        <p:tav tm="0">
                                          <p:val>
                                            <p:fltVal val="0"/>
                                          </p:val>
                                        </p:tav>
                                        <p:tav tm="100000">
                                          <p:val>
                                            <p:strVal val="#ppt_h"/>
                                          </p:val>
                                        </p:tav>
                                      </p:tavLst>
                                    </p:anim>
                                  </p:childTnLst>
                                </p:cTn>
                              </p:par>
                            </p:childTnLst>
                          </p:cTn>
                        </p:par>
                        <p:par>
                          <p:cTn id="168" fill="hold">
                            <p:stCondLst>
                              <p:cond delay="1000"/>
                            </p:stCondLst>
                            <p:childTnLst>
                              <p:par>
                                <p:cTn id="169" presetID="23" presetClass="entr" presetSubtype="16" fill="hold" grpId="0" nodeType="afterEffect">
                                  <p:stCondLst>
                                    <p:cond delay="0"/>
                                  </p:stCondLst>
                                  <p:childTnLst>
                                    <p:set>
                                      <p:cBhvr>
                                        <p:cTn id="170" dur="1" fill="hold">
                                          <p:stCondLst>
                                            <p:cond delay="0"/>
                                          </p:stCondLst>
                                        </p:cTn>
                                        <p:tgtEl>
                                          <p:spTgt spid="18"/>
                                        </p:tgtEl>
                                        <p:attrNameLst>
                                          <p:attrName>style.visibility</p:attrName>
                                        </p:attrNameLst>
                                      </p:cBhvr>
                                      <p:to>
                                        <p:strVal val="visible"/>
                                      </p:to>
                                    </p:set>
                                    <p:anim calcmode="lin" valueType="num">
                                      <p:cBhvr>
                                        <p:cTn id="171" dur="500" fill="hold"/>
                                        <p:tgtEl>
                                          <p:spTgt spid="18"/>
                                        </p:tgtEl>
                                        <p:attrNameLst>
                                          <p:attrName>ppt_w</p:attrName>
                                        </p:attrNameLst>
                                      </p:cBhvr>
                                      <p:tavLst>
                                        <p:tav tm="0">
                                          <p:val>
                                            <p:fltVal val="0"/>
                                          </p:val>
                                        </p:tav>
                                        <p:tav tm="100000">
                                          <p:val>
                                            <p:strVal val="#ppt_w"/>
                                          </p:val>
                                        </p:tav>
                                      </p:tavLst>
                                    </p:anim>
                                    <p:anim calcmode="lin" valueType="num">
                                      <p:cBhvr>
                                        <p:cTn id="17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73" fill="hold">
                      <p:stCondLst>
                        <p:cond delay="indefinite"/>
                      </p:stCondLst>
                      <p:childTnLst>
                        <p:par>
                          <p:cTn id="174" fill="hold">
                            <p:stCondLst>
                              <p:cond delay="0"/>
                            </p:stCondLst>
                            <p:childTnLst>
                              <p:par>
                                <p:cTn id="175" presetID="23" presetClass="entr" presetSubtype="16" fill="hold" grpId="0" nodeType="clickEffect">
                                  <p:stCondLst>
                                    <p:cond delay="0"/>
                                  </p:stCondLst>
                                  <p:childTnLst>
                                    <p:set>
                                      <p:cBhvr>
                                        <p:cTn id="176" dur="1" fill="hold">
                                          <p:stCondLst>
                                            <p:cond delay="0"/>
                                          </p:stCondLst>
                                        </p:cTn>
                                        <p:tgtEl>
                                          <p:spTgt spid="20"/>
                                        </p:tgtEl>
                                        <p:attrNameLst>
                                          <p:attrName>style.visibility</p:attrName>
                                        </p:attrNameLst>
                                      </p:cBhvr>
                                      <p:to>
                                        <p:strVal val="visible"/>
                                      </p:to>
                                    </p:set>
                                    <p:anim calcmode="lin" valueType="num">
                                      <p:cBhvr>
                                        <p:cTn id="177" dur="500" fill="hold"/>
                                        <p:tgtEl>
                                          <p:spTgt spid="20"/>
                                        </p:tgtEl>
                                        <p:attrNameLst>
                                          <p:attrName>ppt_w</p:attrName>
                                        </p:attrNameLst>
                                      </p:cBhvr>
                                      <p:tavLst>
                                        <p:tav tm="0">
                                          <p:val>
                                            <p:fltVal val="0"/>
                                          </p:val>
                                        </p:tav>
                                        <p:tav tm="100000">
                                          <p:val>
                                            <p:strVal val="#ppt_w"/>
                                          </p:val>
                                        </p:tav>
                                      </p:tavLst>
                                    </p:anim>
                                    <p:anim calcmode="lin" valueType="num">
                                      <p:cBhvr>
                                        <p:cTn id="178" dur="500" fill="hold"/>
                                        <p:tgtEl>
                                          <p:spTgt spid="20"/>
                                        </p:tgtEl>
                                        <p:attrNameLst>
                                          <p:attrName>ppt_h</p:attrName>
                                        </p:attrNameLst>
                                      </p:cBhvr>
                                      <p:tavLst>
                                        <p:tav tm="0">
                                          <p:val>
                                            <p:fltVal val="0"/>
                                          </p:val>
                                        </p:tav>
                                        <p:tav tm="100000">
                                          <p:val>
                                            <p:strVal val="#ppt_h"/>
                                          </p:val>
                                        </p:tav>
                                      </p:tavLst>
                                    </p:anim>
                                  </p:childTnLst>
                                </p:cTn>
                              </p:par>
                            </p:childTnLst>
                          </p:cTn>
                        </p:par>
                        <p:par>
                          <p:cTn id="179" fill="hold">
                            <p:stCondLst>
                              <p:cond delay="500"/>
                            </p:stCondLst>
                            <p:childTnLst>
                              <p:par>
                                <p:cTn id="180" presetID="23" presetClass="entr" presetSubtype="16" fill="hold" grpId="0" nodeType="afterEffect">
                                  <p:stCondLst>
                                    <p:cond delay="0"/>
                                  </p:stCondLst>
                                  <p:childTnLst>
                                    <p:set>
                                      <p:cBhvr>
                                        <p:cTn id="181" dur="1" fill="hold">
                                          <p:stCondLst>
                                            <p:cond delay="0"/>
                                          </p:stCondLst>
                                        </p:cTn>
                                        <p:tgtEl>
                                          <p:spTgt spid="21"/>
                                        </p:tgtEl>
                                        <p:attrNameLst>
                                          <p:attrName>style.visibility</p:attrName>
                                        </p:attrNameLst>
                                      </p:cBhvr>
                                      <p:to>
                                        <p:strVal val="visible"/>
                                      </p:to>
                                    </p:set>
                                    <p:anim calcmode="lin" valueType="num">
                                      <p:cBhvr>
                                        <p:cTn id="182" dur="500" fill="hold"/>
                                        <p:tgtEl>
                                          <p:spTgt spid="21"/>
                                        </p:tgtEl>
                                        <p:attrNameLst>
                                          <p:attrName>ppt_w</p:attrName>
                                        </p:attrNameLst>
                                      </p:cBhvr>
                                      <p:tavLst>
                                        <p:tav tm="0">
                                          <p:val>
                                            <p:fltVal val="0"/>
                                          </p:val>
                                        </p:tav>
                                        <p:tav tm="100000">
                                          <p:val>
                                            <p:strVal val="#ppt_w"/>
                                          </p:val>
                                        </p:tav>
                                      </p:tavLst>
                                    </p:anim>
                                    <p:anim calcmode="lin" valueType="num">
                                      <p:cBhvr>
                                        <p:cTn id="18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6" presetClass="emph" presetSubtype="0" fill="hold" grpId="6" nodeType="clickEffect">
                                  <p:stCondLst>
                                    <p:cond delay="0"/>
                                  </p:stCondLst>
                                  <p:childTnLst>
                                    <p:animScale>
                                      <p:cBhvr>
                                        <p:cTn id="187" dur="2000" fill="hold"/>
                                        <p:tgtEl>
                                          <p:spTgt spid="8"/>
                                        </p:tgtEl>
                                      </p:cBhvr>
                                      <p:by x="58500" y="58500"/>
                                    </p:animScale>
                                  </p:childTnLst>
                                </p:cTn>
                              </p:par>
                              <p:par>
                                <p:cTn id="188" presetID="0" presetClass="path" presetSubtype="0" accel="50000" decel="50000" fill="hold" grpId="5" nodeType="withEffect">
                                  <p:stCondLst>
                                    <p:cond delay="0"/>
                                  </p:stCondLst>
                                  <p:childTnLst>
                                    <p:animMotion origin="layout" path="M -0.05191 -0.09852 L -0.17223 0.00254 " pathEditMode="relative" rAng="0" ptsTypes="AA">
                                      <p:cBhvr>
                                        <p:cTn id="189" dur="2000" fill="hold"/>
                                        <p:tgtEl>
                                          <p:spTgt spid="8"/>
                                        </p:tgtEl>
                                        <p:attrNameLst>
                                          <p:attrName>ppt_x</p:attrName>
                                          <p:attrName>ppt_y</p:attrName>
                                        </p:attrNameLst>
                                      </p:cBhvr>
                                      <p:rCtr x="-6024" y="5042"/>
                                    </p:animMotion>
                                  </p:childTnLst>
                                </p:cTn>
                              </p:par>
                              <p:par>
                                <p:cTn id="190" presetID="6" presetClass="emph" presetSubtype="0" fill="hold" grpId="3" nodeType="withEffect">
                                  <p:stCondLst>
                                    <p:cond delay="0"/>
                                  </p:stCondLst>
                                  <p:childTnLst>
                                    <p:animScale>
                                      <p:cBhvr>
                                        <p:cTn id="191" dur="2000" fill="hold"/>
                                        <p:tgtEl>
                                          <p:spTgt spid="17"/>
                                        </p:tgtEl>
                                      </p:cBhvr>
                                      <p:by x="57000" y="57000"/>
                                    </p:animScale>
                                  </p:childTnLst>
                                </p:cTn>
                              </p:par>
                              <p:par>
                                <p:cTn id="192" presetID="6" presetClass="emph" presetSubtype="0" fill="hold" grpId="2" nodeType="withEffect">
                                  <p:stCondLst>
                                    <p:cond delay="0"/>
                                  </p:stCondLst>
                                  <p:childTnLst>
                                    <p:animScale>
                                      <p:cBhvr>
                                        <p:cTn id="193" dur="2000" fill="hold"/>
                                        <p:tgtEl>
                                          <p:spTgt spid="16"/>
                                        </p:tgtEl>
                                      </p:cBhvr>
                                      <p:by x="57000" y="57000"/>
                                    </p:animScale>
                                  </p:childTnLst>
                                </p:cTn>
                              </p:par>
                              <p:par>
                                <p:cTn id="194" presetID="6" presetClass="emph" presetSubtype="0" fill="hold" grpId="2" nodeType="withEffect">
                                  <p:stCondLst>
                                    <p:cond delay="0"/>
                                  </p:stCondLst>
                                  <p:childTnLst>
                                    <p:animScale>
                                      <p:cBhvr>
                                        <p:cTn id="195" dur="2000" fill="hold"/>
                                        <p:tgtEl>
                                          <p:spTgt spid="19"/>
                                        </p:tgtEl>
                                      </p:cBhvr>
                                      <p:by x="57000" y="57000"/>
                                    </p:animScale>
                                  </p:childTnLst>
                                </p:cTn>
                              </p:par>
                              <p:par>
                                <p:cTn id="196" presetID="6" presetClass="emph" presetSubtype="0" fill="hold" grpId="2" nodeType="withEffect">
                                  <p:stCondLst>
                                    <p:cond delay="0"/>
                                  </p:stCondLst>
                                  <p:childTnLst>
                                    <p:animScale>
                                      <p:cBhvr>
                                        <p:cTn id="197" dur="2000" fill="hold"/>
                                        <p:tgtEl>
                                          <p:spTgt spid="15"/>
                                        </p:tgtEl>
                                      </p:cBhvr>
                                      <p:by x="57000" y="57000"/>
                                    </p:animScale>
                                  </p:childTnLst>
                                </p:cTn>
                              </p:par>
                              <p:par>
                                <p:cTn id="198" presetID="6" presetClass="emph" presetSubtype="0" fill="hold" grpId="2" nodeType="withEffect">
                                  <p:stCondLst>
                                    <p:cond delay="0"/>
                                  </p:stCondLst>
                                  <p:childTnLst>
                                    <p:animScale>
                                      <p:cBhvr>
                                        <p:cTn id="199" dur="2000" fill="hold"/>
                                        <p:tgtEl>
                                          <p:spTgt spid="22"/>
                                        </p:tgtEl>
                                      </p:cBhvr>
                                      <p:by x="57000" y="57000"/>
                                    </p:animScale>
                                  </p:childTnLst>
                                </p:cTn>
                              </p:par>
                              <p:par>
                                <p:cTn id="200" presetID="6" presetClass="emph" presetSubtype="0" fill="hold" grpId="2" nodeType="withEffect">
                                  <p:stCondLst>
                                    <p:cond delay="0"/>
                                  </p:stCondLst>
                                  <p:childTnLst>
                                    <p:animScale>
                                      <p:cBhvr>
                                        <p:cTn id="201" dur="2000" fill="hold"/>
                                        <p:tgtEl>
                                          <p:spTgt spid="18"/>
                                        </p:tgtEl>
                                      </p:cBhvr>
                                      <p:by x="57000" y="57000"/>
                                    </p:animScale>
                                  </p:childTnLst>
                                </p:cTn>
                              </p:par>
                              <p:par>
                                <p:cTn id="202" presetID="6" presetClass="emph" presetSubtype="0" fill="hold" grpId="2" nodeType="withEffect">
                                  <p:stCondLst>
                                    <p:cond delay="0"/>
                                  </p:stCondLst>
                                  <p:childTnLst>
                                    <p:animScale>
                                      <p:cBhvr>
                                        <p:cTn id="203" dur="2000" fill="hold"/>
                                        <p:tgtEl>
                                          <p:spTgt spid="20"/>
                                        </p:tgtEl>
                                      </p:cBhvr>
                                      <p:by x="57000" y="57000"/>
                                    </p:animScale>
                                  </p:childTnLst>
                                </p:cTn>
                              </p:par>
                              <p:par>
                                <p:cTn id="204" presetID="6" presetClass="emph" presetSubtype="0" fill="hold" grpId="2" nodeType="withEffect">
                                  <p:stCondLst>
                                    <p:cond delay="0"/>
                                  </p:stCondLst>
                                  <p:childTnLst>
                                    <p:animScale>
                                      <p:cBhvr>
                                        <p:cTn id="205" dur="2000" fill="hold"/>
                                        <p:tgtEl>
                                          <p:spTgt spid="21"/>
                                        </p:tgtEl>
                                      </p:cBhvr>
                                      <p:by x="57000" y="57000"/>
                                    </p:animScale>
                                  </p:childTnLst>
                                </p:cTn>
                              </p:par>
                              <p:par>
                                <p:cTn id="206" presetID="0" presetClass="path" presetSubtype="0" accel="50000" decel="50000" fill="hold" grpId="2" nodeType="withEffect">
                                  <p:stCondLst>
                                    <p:cond delay="0"/>
                                  </p:stCondLst>
                                  <p:childTnLst>
                                    <p:animMotion origin="layout" path="M -8.33333E-7 -3.7037E-7 L -0.09288 0.10486 " pathEditMode="relative" rAng="0" ptsTypes="AA">
                                      <p:cBhvr>
                                        <p:cTn id="207" dur="2000" fill="hold"/>
                                        <p:tgtEl>
                                          <p:spTgt spid="17"/>
                                        </p:tgtEl>
                                        <p:attrNameLst>
                                          <p:attrName>ppt_x</p:attrName>
                                          <p:attrName>ppt_y</p:attrName>
                                        </p:attrNameLst>
                                      </p:cBhvr>
                                      <p:rCtr x="-4653" y="5231"/>
                                    </p:animMotion>
                                  </p:childTnLst>
                                </p:cTn>
                              </p:par>
                              <p:par>
                                <p:cTn id="208" presetID="0" presetClass="path" presetSubtype="0" accel="50000" decel="50000" fill="hold" grpId="1" nodeType="withEffect">
                                  <p:stCondLst>
                                    <p:cond delay="0"/>
                                  </p:stCondLst>
                                  <p:childTnLst>
                                    <p:animMotion origin="layout" path="M -1.94444E-6 -4.44444E-6 L -0.10746 0.06343 " pathEditMode="relative" rAng="0" ptsTypes="AA">
                                      <p:cBhvr>
                                        <p:cTn id="209" dur="2000" fill="hold"/>
                                        <p:tgtEl>
                                          <p:spTgt spid="16"/>
                                        </p:tgtEl>
                                        <p:attrNameLst>
                                          <p:attrName>ppt_x</p:attrName>
                                          <p:attrName>ppt_y</p:attrName>
                                        </p:attrNameLst>
                                      </p:cBhvr>
                                      <p:rCtr x="-5382" y="3171"/>
                                    </p:animMotion>
                                  </p:childTnLst>
                                </p:cTn>
                              </p:par>
                              <p:par>
                                <p:cTn id="210" presetID="0" presetClass="path" presetSubtype="0" accel="50000" decel="50000" fill="hold" grpId="1" nodeType="withEffect">
                                  <p:stCondLst>
                                    <p:cond delay="0"/>
                                  </p:stCondLst>
                                  <p:childTnLst>
                                    <p:animMotion origin="layout" path="M 3.88889E-6 1.11111E-6 L -0.12379 0.20717 " pathEditMode="relative" rAng="0" ptsTypes="AA">
                                      <p:cBhvr>
                                        <p:cTn id="211" dur="2000" fill="hold"/>
                                        <p:tgtEl>
                                          <p:spTgt spid="19"/>
                                        </p:tgtEl>
                                        <p:attrNameLst>
                                          <p:attrName>ppt_x</p:attrName>
                                          <p:attrName>ppt_y</p:attrName>
                                        </p:attrNameLst>
                                      </p:cBhvr>
                                      <p:rCtr x="-6198" y="10347"/>
                                    </p:animMotion>
                                  </p:childTnLst>
                                </p:cTn>
                              </p:par>
                              <p:par>
                                <p:cTn id="212" presetID="0" presetClass="path" presetSubtype="0" accel="50000" decel="50000" fill="hold" grpId="1" nodeType="withEffect">
                                  <p:stCondLst>
                                    <p:cond delay="0"/>
                                  </p:stCondLst>
                                  <p:childTnLst>
                                    <p:animMotion origin="layout" path="M 1.38889E-6 4.44444E-6 L -0.08212 0.02662 " pathEditMode="relative" rAng="0" ptsTypes="AA">
                                      <p:cBhvr>
                                        <p:cTn id="213" dur="2000" fill="hold"/>
                                        <p:tgtEl>
                                          <p:spTgt spid="15"/>
                                        </p:tgtEl>
                                        <p:attrNameLst>
                                          <p:attrName>ppt_x</p:attrName>
                                          <p:attrName>ppt_y</p:attrName>
                                        </p:attrNameLst>
                                      </p:cBhvr>
                                      <p:rCtr x="-4115" y="1319"/>
                                    </p:animMotion>
                                  </p:childTnLst>
                                </p:cTn>
                              </p:par>
                              <p:par>
                                <p:cTn id="214" presetID="0" presetClass="path" presetSubtype="0" accel="50000" decel="50000" fill="hold" grpId="1" nodeType="withEffect">
                                  <p:stCondLst>
                                    <p:cond delay="0"/>
                                  </p:stCondLst>
                                  <p:childTnLst>
                                    <p:animMotion origin="layout" path="M -1.94444E-6 -3.7037E-6 L -0.11267 -0.01064 " pathEditMode="relative" rAng="0" ptsTypes="AA">
                                      <p:cBhvr>
                                        <p:cTn id="215" dur="2000" fill="hold"/>
                                        <p:tgtEl>
                                          <p:spTgt spid="22"/>
                                        </p:tgtEl>
                                        <p:attrNameLst>
                                          <p:attrName>ppt_x</p:attrName>
                                          <p:attrName>ppt_y</p:attrName>
                                        </p:attrNameLst>
                                      </p:cBhvr>
                                      <p:rCtr x="-5642" y="-532"/>
                                    </p:animMotion>
                                  </p:childTnLst>
                                </p:cTn>
                              </p:par>
                              <p:par>
                                <p:cTn id="216" presetID="0" presetClass="path" presetSubtype="0" accel="50000" decel="50000" fill="hold" grpId="1" nodeType="withEffect">
                                  <p:stCondLst>
                                    <p:cond delay="0"/>
                                  </p:stCondLst>
                                  <p:childTnLst>
                                    <p:animMotion origin="layout" path="M -1.94444E-6 -4.07407E-6 L -0.0151 0.17246 " pathEditMode="relative" rAng="0" ptsTypes="AA">
                                      <p:cBhvr>
                                        <p:cTn id="217" dur="2000" fill="hold"/>
                                        <p:tgtEl>
                                          <p:spTgt spid="18"/>
                                        </p:tgtEl>
                                        <p:attrNameLst>
                                          <p:attrName>ppt_x</p:attrName>
                                          <p:attrName>ppt_y</p:attrName>
                                        </p:attrNameLst>
                                      </p:cBhvr>
                                      <p:rCtr x="-764" y="8611"/>
                                    </p:animMotion>
                                  </p:childTnLst>
                                </p:cTn>
                              </p:par>
                              <p:par>
                                <p:cTn id="218" presetID="0" presetClass="path" presetSubtype="0" accel="50000" decel="50000" fill="hold" grpId="1" nodeType="withEffect">
                                  <p:stCondLst>
                                    <p:cond delay="0"/>
                                  </p:stCondLst>
                                  <p:childTnLst>
                                    <p:animMotion origin="layout" path="M 1.66667E-6 1.48148E-6 L -0.17465 0.17014 " pathEditMode="relative" rAng="0" ptsTypes="AA">
                                      <p:cBhvr>
                                        <p:cTn id="219" dur="2000" fill="hold"/>
                                        <p:tgtEl>
                                          <p:spTgt spid="20"/>
                                        </p:tgtEl>
                                        <p:attrNameLst>
                                          <p:attrName>ppt_x</p:attrName>
                                          <p:attrName>ppt_y</p:attrName>
                                        </p:attrNameLst>
                                      </p:cBhvr>
                                      <p:rCtr x="-8733" y="8495"/>
                                    </p:animMotion>
                                  </p:childTnLst>
                                </p:cTn>
                              </p:par>
                              <p:par>
                                <p:cTn id="220" presetID="0" presetClass="path" presetSubtype="0" accel="50000" decel="50000" fill="hold" grpId="1" nodeType="withEffect">
                                  <p:stCondLst>
                                    <p:cond delay="0"/>
                                  </p:stCondLst>
                                  <p:childTnLst>
                                    <p:animMotion origin="layout" path="M 8.33333E-7 -2.59259E-6 L -0.15799 0.02894 " pathEditMode="relative" rAng="0" ptsTypes="AA">
                                      <p:cBhvr>
                                        <p:cTn id="221" dur="2000" fill="hold"/>
                                        <p:tgtEl>
                                          <p:spTgt spid="21"/>
                                        </p:tgtEl>
                                        <p:attrNameLst>
                                          <p:attrName>ppt_x</p:attrName>
                                          <p:attrName>ppt_y</p:attrName>
                                        </p:attrNameLst>
                                      </p:cBhvr>
                                      <p:rCtr x="-7899" y="1435"/>
                                    </p:animMotion>
                                  </p:childTnLst>
                                </p:cTn>
                              </p:par>
                            </p:childTnLst>
                          </p:cTn>
                        </p:par>
                      </p:childTnLst>
                    </p:cTn>
                  </p:par>
                  <p:par>
                    <p:cTn id="222" fill="hold">
                      <p:stCondLst>
                        <p:cond delay="indefinite"/>
                      </p:stCondLst>
                      <p:childTnLst>
                        <p:par>
                          <p:cTn id="223" fill="hold">
                            <p:stCondLst>
                              <p:cond delay="0"/>
                            </p:stCondLst>
                            <p:childTnLst>
                              <p:par>
                                <p:cTn id="224" presetID="41" presetClass="path" presetSubtype="0" accel="50000" decel="50000" fill="hold" grpId="0" nodeType="clickEffect">
                                  <p:stCondLst>
                                    <p:cond delay="0"/>
                                  </p:stCondLst>
                                  <p:childTnLst>
                                    <p:animMotion origin="layout" path="M -0.07465 -0.36587 C -0.07865 -0.37396 -0.09271 -0.38183 -0.09757 -0.38183 C -0.12865 -0.38183 -0.16059 -0.25671 -0.16059 -0.13183 C -0.16059 -0.19473 -0.17656 -0.25671 -0.19167 -0.25671 C -0.20764 -0.25671 -0.22274 -0.19381 -0.22274 -0.13159 C -0.22274 -0.16258 -0.23073 -0.1945 -0.23872 -0.1945 C -0.2467 -0.1945 -0.25469 -0.16351 -0.25469 -0.13159 C -0.25469 -0.14755 -0.25868 -0.16258 -0.26267 -0.16258 C -0.26667 -0.16258 -0.27066 -0.14663 -0.27066 -0.13159 C -0.27066 -0.13969 -0.27274 -0.14755 -0.27465 -0.14755 C -0.27569 -0.14755 -0.27865 -0.13946 -0.27865 -0.13159 C -0.27865 -0.13553 -0.27969 -0.13969 -0.28073 -0.13969 C -0.28073 -0.14061 -0.28281 -0.13576 -0.28281 -0.13159 C -0.28281 -0.13368 -0.28281 -0.13553 -0.28385 -0.13553 C -0.28385 -0.1346 -0.2849 -0.13345 -0.2849 -0.13159 C -0.2849 -0.13252 -0.2849 -0.13368 -0.2849 -0.1346 C -0.28594 -0.1346 -0.28594 -0.13368 -0.28594 -0.13252 C -0.28698 -0.13252 -0.28698 -0.13345 -0.28698 -0.1346 C -0.28802 -0.1346 -0.28802 -0.13368 -0.28802 -0.13252 " pathEditMode="relative" rAng="0" ptsTypes="fffffffffffffffffff">
                                      <p:cBhvr>
                                        <p:cTn id="225" dur="2000" fill="hold"/>
                                        <p:tgtEl>
                                          <p:spTgt spid="46"/>
                                        </p:tgtEl>
                                        <p:attrNameLst>
                                          <p:attrName>ppt_x</p:attrName>
                                          <p:attrName>ppt_y</p:attrName>
                                        </p:attrNameLst>
                                      </p:cBhvr>
                                      <p:rCtr x="-10677" y="10916"/>
                                    </p:animMotion>
                                  </p:childTnLst>
                                </p:cTn>
                              </p:par>
                            </p:childTnLst>
                          </p:cTn>
                        </p:par>
                      </p:childTnLst>
                    </p:cTn>
                  </p:par>
                  <p:par>
                    <p:cTn id="226" fill="hold">
                      <p:stCondLst>
                        <p:cond delay="indefinite"/>
                      </p:stCondLst>
                      <p:childTnLst>
                        <p:par>
                          <p:cTn id="227" fill="hold">
                            <p:stCondLst>
                              <p:cond delay="0"/>
                            </p:stCondLst>
                            <p:childTnLst>
                              <p:par>
                                <p:cTn id="228" presetID="23" presetClass="entr" presetSubtype="32" fill="hold" grpId="0" nodeType="clickEffect">
                                  <p:stCondLst>
                                    <p:cond delay="0"/>
                                  </p:stCondLst>
                                  <p:childTnLst>
                                    <p:set>
                                      <p:cBhvr>
                                        <p:cTn id="229" dur="1" fill="hold">
                                          <p:stCondLst>
                                            <p:cond delay="0"/>
                                          </p:stCondLst>
                                        </p:cTn>
                                        <p:tgtEl>
                                          <p:spTgt spid="57"/>
                                        </p:tgtEl>
                                        <p:attrNameLst>
                                          <p:attrName>style.visibility</p:attrName>
                                        </p:attrNameLst>
                                      </p:cBhvr>
                                      <p:to>
                                        <p:strVal val="visible"/>
                                      </p:to>
                                    </p:set>
                                    <p:anim calcmode="lin" valueType="num">
                                      <p:cBhvr>
                                        <p:cTn id="230" dur="1000" fill="hold"/>
                                        <p:tgtEl>
                                          <p:spTgt spid="57"/>
                                        </p:tgtEl>
                                        <p:attrNameLst>
                                          <p:attrName>ppt_w</p:attrName>
                                        </p:attrNameLst>
                                      </p:cBhvr>
                                      <p:tavLst>
                                        <p:tav tm="0">
                                          <p:val>
                                            <p:strVal val="4*#ppt_w"/>
                                          </p:val>
                                        </p:tav>
                                        <p:tav tm="100000">
                                          <p:val>
                                            <p:strVal val="#ppt_w"/>
                                          </p:val>
                                        </p:tav>
                                      </p:tavLst>
                                    </p:anim>
                                    <p:anim calcmode="lin" valueType="num">
                                      <p:cBhvr>
                                        <p:cTn id="231" dur="1000" fill="hold"/>
                                        <p:tgtEl>
                                          <p:spTgt spid="57"/>
                                        </p:tgtEl>
                                        <p:attrNameLst>
                                          <p:attrName>ppt_h</p:attrName>
                                        </p:attrNameLst>
                                      </p:cBhvr>
                                      <p:tavLst>
                                        <p:tav tm="0">
                                          <p:val>
                                            <p:strVal val="4*#ppt_h"/>
                                          </p:val>
                                        </p:tav>
                                        <p:tav tm="100000">
                                          <p:val>
                                            <p:strVal val="#ppt_h"/>
                                          </p:val>
                                        </p:tav>
                                      </p:tavLst>
                                    </p:anim>
                                  </p:childTnLst>
                                </p:cTn>
                              </p:par>
                            </p:childTnLst>
                          </p:cTn>
                        </p:par>
                      </p:childTnLst>
                    </p:cTn>
                  </p:par>
                  <p:par>
                    <p:cTn id="232" fill="hold">
                      <p:stCondLst>
                        <p:cond delay="indefinite"/>
                      </p:stCondLst>
                      <p:childTnLst>
                        <p:par>
                          <p:cTn id="233" fill="hold">
                            <p:stCondLst>
                              <p:cond delay="0"/>
                            </p:stCondLst>
                            <p:childTnLst>
                              <p:par>
                                <p:cTn id="234" presetID="23" presetClass="exit" presetSubtype="544" fill="hold" grpId="7" nodeType="clickEffect">
                                  <p:stCondLst>
                                    <p:cond delay="0"/>
                                  </p:stCondLst>
                                  <p:childTnLst>
                                    <p:anim calcmode="lin" valueType="num">
                                      <p:cBhvr>
                                        <p:cTn id="235" dur="750"/>
                                        <p:tgtEl>
                                          <p:spTgt spid="8"/>
                                        </p:tgtEl>
                                        <p:attrNameLst>
                                          <p:attrName>ppt_w</p:attrName>
                                        </p:attrNameLst>
                                      </p:cBhvr>
                                      <p:tavLst>
                                        <p:tav tm="0">
                                          <p:val>
                                            <p:strVal val="ppt_w"/>
                                          </p:val>
                                        </p:tav>
                                        <p:tav tm="100000">
                                          <p:val>
                                            <p:fltVal val="0"/>
                                          </p:val>
                                        </p:tav>
                                      </p:tavLst>
                                    </p:anim>
                                    <p:anim calcmode="lin" valueType="num">
                                      <p:cBhvr>
                                        <p:cTn id="236" dur="750"/>
                                        <p:tgtEl>
                                          <p:spTgt spid="8"/>
                                        </p:tgtEl>
                                        <p:attrNameLst>
                                          <p:attrName>ppt_h</p:attrName>
                                        </p:attrNameLst>
                                      </p:cBhvr>
                                      <p:tavLst>
                                        <p:tav tm="0">
                                          <p:val>
                                            <p:strVal val="ppt_h"/>
                                          </p:val>
                                        </p:tav>
                                        <p:tav tm="100000">
                                          <p:val>
                                            <p:fltVal val="0"/>
                                          </p:val>
                                        </p:tav>
                                      </p:tavLst>
                                    </p:anim>
                                    <p:anim calcmode="lin" valueType="num">
                                      <p:cBhvr>
                                        <p:cTn id="237" dur="750"/>
                                        <p:tgtEl>
                                          <p:spTgt spid="8"/>
                                        </p:tgtEl>
                                        <p:attrNameLst>
                                          <p:attrName>ppt_x</p:attrName>
                                        </p:attrNameLst>
                                      </p:cBhvr>
                                      <p:tavLst>
                                        <p:tav tm="0">
                                          <p:val>
                                            <p:strVal val="ppt_x"/>
                                          </p:val>
                                        </p:tav>
                                        <p:tav tm="100000">
                                          <p:val>
                                            <p:fltVal val="0.5"/>
                                          </p:val>
                                        </p:tav>
                                      </p:tavLst>
                                    </p:anim>
                                    <p:anim calcmode="lin" valueType="num">
                                      <p:cBhvr>
                                        <p:cTn id="238" dur="750"/>
                                        <p:tgtEl>
                                          <p:spTgt spid="8"/>
                                        </p:tgtEl>
                                        <p:attrNameLst>
                                          <p:attrName>ppt_y</p:attrName>
                                        </p:attrNameLst>
                                      </p:cBhvr>
                                      <p:tavLst>
                                        <p:tav tm="0">
                                          <p:val>
                                            <p:strVal val="ppt_y"/>
                                          </p:val>
                                        </p:tav>
                                        <p:tav tm="100000">
                                          <p:val>
                                            <p:fltVal val="0.5"/>
                                          </p:val>
                                        </p:tav>
                                      </p:tavLst>
                                    </p:anim>
                                    <p:set>
                                      <p:cBhvr>
                                        <p:cTn id="239" dur="1" fill="hold">
                                          <p:stCondLst>
                                            <p:cond delay="749"/>
                                          </p:stCondLst>
                                        </p:cTn>
                                        <p:tgtEl>
                                          <p:spTgt spid="8"/>
                                        </p:tgtEl>
                                        <p:attrNameLst>
                                          <p:attrName>style.visibility</p:attrName>
                                        </p:attrNameLst>
                                      </p:cBhvr>
                                      <p:to>
                                        <p:strVal val="hidden"/>
                                      </p:to>
                                    </p:set>
                                  </p:childTnLst>
                                </p:cTn>
                              </p:par>
                              <p:par>
                                <p:cTn id="240" presetID="23" presetClass="exit" presetSubtype="544" fill="hold" grpId="5" nodeType="withEffect">
                                  <p:stCondLst>
                                    <p:cond delay="0"/>
                                  </p:stCondLst>
                                  <p:childTnLst>
                                    <p:anim calcmode="lin" valueType="num">
                                      <p:cBhvr>
                                        <p:cTn id="241" dur="750"/>
                                        <p:tgtEl>
                                          <p:spTgt spid="6"/>
                                        </p:tgtEl>
                                        <p:attrNameLst>
                                          <p:attrName>ppt_w</p:attrName>
                                        </p:attrNameLst>
                                      </p:cBhvr>
                                      <p:tavLst>
                                        <p:tav tm="0">
                                          <p:val>
                                            <p:strVal val="ppt_w"/>
                                          </p:val>
                                        </p:tav>
                                        <p:tav tm="100000">
                                          <p:val>
                                            <p:fltVal val="0"/>
                                          </p:val>
                                        </p:tav>
                                      </p:tavLst>
                                    </p:anim>
                                    <p:anim calcmode="lin" valueType="num">
                                      <p:cBhvr>
                                        <p:cTn id="242" dur="750"/>
                                        <p:tgtEl>
                                          <p:spTgt spid="6"/>
                                        </p:tgtEl>
                                        <p:attrNameLst>
                                          <p:attrName>ppt_h</p:attrName>
                                        </p:attrNameLst>
                                      </p:cBhvr>
                                      <p:tavLst>
                                        <p:tav tm="0">
                                          <p:val>
                                            <p:strVal val="ppt_h"/>
                                          </p:val>
                                        </p:tav>
                                        <p:tav tm="100000">
                                          <p:val>
                                            <p:fltVal val="0"/>
                                          </p:val>
                                        </p:tav>
                                      </p:tavLst>
                                    </p:anim>
                                    <p:anim calcmode="lin" valueType="num">
                                      <p:cBhvr>
                                        <p:cTn id="243" dur="750"/>
                                        <p:tgtEl>
                                          <p:spTgt spid="6"/>
                                        </p:tgtEl>
                                        <p:attrNameLst>
                                          <p:attrName>ppt_x</p:attrName>
                                        </p:attrNameLst>
                                      </p:cBhvr>
                                      <p:tavLst>
                                        <p:tav tm="0">
                                          <p:val>
                                            <p:strVal val="ppt_x"/>
                                          </p:val>
                                        </p:tav>
                                        <p:tav tm="100000">
                                          <p:val>
                                            <p:fltVal val="0.5"/>
                                          </p:val>
                                        </p:tav>
                                      </p:tavLst>
                                    </p:anim>
                                    <p:anim calcmode="lin" valueType="num">
                                      <p:cBhvr>
                                        <p:cTn id="244" dur="750"/>
                                        <p:tgtEl>
                                          <p:spTgt spid="6"/>
                                        </p:tgtEl>
                                        <p:attrNameLst>
                                          <p:attrName>ppt_y</p:attrName>
                                        </p:attrNameLst>
                                      </p:cBhvr>
                                      <p:tavLst>
                                        <p:tav tm="0">
                                          <p:val>
                                            <p:strVal val="ppt_y"/>
                                          </p:val>
                                        </p:tav>
                                        <p:tav tm="100000">
                                          <p:val>
                                            <p:fltVal val="0.5"/>
                                          </p:val>
                                        </p:tav>
                                      </p:tavLst>
                                    </p:anim>
                                    <p:set>
                                      <p:cBhvr>
                                        <p:cTn id="245" dur="1" fill="hold">
                                          <p:stCondLst>
                                            <p:cond delay="749"/>
                                          </p:stCondLst>
                                        </p:cTn>
                                        <p:tgtEl>
                                          <p:spTgt spid="6"/>
                                        </p:tgtEl>
                                        <p:attrNameLst>
                                          <p:attrName>style.visibility</p:attrName>
                                        </p:attrNameLst>
                                      </p:cBhvr>
                                      <p:to>
                                        <p:strVal val="hidden"/>
                                      </p:to>
                                    </p:set>
                                  </p:childTnLst>
                                </p:cTn>
                              </p:par>
                              <p:par>
                                <p:cTn id="246" presetID="23" presetClass="exit" presetSubtype="544" fill="hold" grpId="5" nodeType="withEffect">
                                  <p:stCondLst>
                                    <p:cond delay="0"/>
                                  </p:stCondLst>
                                  <p:childTnLst>
                                    <p:anim calcmode="lin" valueType="num">
                                      <p:cBhvr>
                                        <p:cTn id="247" dur="750"/>
                                        <p:tgtEl>
                                          <p:spTgt spid="50"/>
                                        </p:tgtEl>
                                        <p:attrNameLst>
                                          <p:attrName>ppt_w</p:attrName>
                                        </p:attrNameLst>
                                      </p:cBhvr>
                                      <p:tavLst>
                                        <p:tav tm="0">
                                          <p:val>
                                            <p:strVal val="ppt_w"/>
                                          </p:val>
                                        </p:tav>
                                        <p:tav tm="100000">
                                          <p:val>
                                            <p:fltVal val="0"/>
                                          </p:val>
                                        </p:tav>
                                      </p:tavLst>
                                    </p:anim>
                                    <p:anim calcmode="lin" valueType="num">
                                      <p:cBhvr>
                                        <p:cTn id="248" dur="750"/>
                                        <p:tgtEl>
                                          <p:spTgt spid="50"/>
                                        </p:tgtEl>
                                        <p:attrNameLst>
                                          <p:attrName>ppt_h</p:attrName>
                                        </p:attrNameLst>
                                      </p:cBhvr>
                                      <p:tavLst>
                                        <p:tav tm="0">
                                          <p:val>
                                            <p:strVal val="ppt_h"/>
                                          </p:val>
                                        </p:tav>
                                        <p:tav tm="100000">
                                          <p:val>
                                            <p:fltVal val="0"/>
                                          </p:val>
                                        </p:tav>
                                      </p:tavLst>
                                    </p:anim>
                                    <p:anim calcmode="lin" valueType="num">
                                      <p:cBhvr>
                                        <p:cTn id="249" dur="750"/>
                                        <p:tgtEl>
                                          <p:spTgt spid="50"/>
                                        </p:tgtEl>
                                        <p:attrNameLst>
                                          <p:attrName>ppt_x</p:attrName>
                                        </p:attrNameLst>
                                      </p:cBhvr>
                                      <p:tavLst>
                                        <p:tav tm="0">
                                          <p:val>
                                            <p:strVal val="ppt_x"/>
                                          </p:val>
                                        </p:tav>
                                        <p:tav tm="100000">
                                          <p:val>
                                            <p:fltVal val="0.5"/>
                                          </p:val>
                                        </p:tav>
                                      </p:tavLst>
                                    </p:anim>
                                    <p:anim calcmode="lin" valueType="num">
                                      <p:cBhvr>
                                        <p:cTn id="250" dur="750"/>
                                        <p:tgtEl>
                                          <p:spTgt spid="50"/>
                                        </p:tgtEl>
                                        <p:attrNameLst>
                                          <p:attrName>ppt_y</p:attrName>
                                        </p:attrNameLst>
                                      </p:cBhvr>
                                      <p:tavLst>
                                        <p:tav tm="0">
                                          <p:val>
                                            <p:strVal val="ppt_y"/>
                                          </p:val>
                                        </p:tav>
                                        <p:tav tm="100000">
                                          <p:val>
                                            <p:fltVal val="0.5"/>
                                          </p:val>
                                        </p:tav>
                                      </p:tavLst>
                                    </p:anim>
                                    <p:set>
                                      <p:cBhvr>
                                        <p:cTn id="251" dur="1" fill="hold">
                                          <p:stCondLst>
                                            <p:cond delay="749"/>
                                          </p:stCondLst>
                                        </p:cTn>
                                        <p:tgtEl>
                                          <p:spTgt spid="50"/>
                                        </p:tgtEl>
                                        <p:attrNameLst>
                                          <p:attrName>style.visibility</p:attrName>
                                        </p:attrNameLst>
                                      </p:cBhvr>
                                      <p:to>
                                        <p:strVal val="hidden"/>
                                      </p:to>
                                    </p:set>
                                  </p:childTnLst>
                                </p:cTn>
                              </p:par>
                              <p:par>
                                <p:cTn id="252" presetID="23" presetClass="exit" presetSubtype="544" fill="hold" grpId="3" nodeType="withEffect">
                                  <p:stCondLst>
                                    <p:cond delay="0"/>
                                  </p:stCondLst>
                                  <p:childTnLst>
                                    <p:anim calcmode="lin" valueType="num">
                                      <p:cBhvr>
                                        <p:cTn id="253" dur="750"/>
                                        <p:tgtEl>
                                          <p:spTgt spid="51"/>
                                        </p:tgtEl>
                                        <p:attrNameLst>
                                          <p:attrName>ppt_w</p:attrName>
                                        </p:attrNameLst>
                                      </p:cBhvr>
                                      <p:tavLst>
                                        <p:tav tm="0">
                                          <p:val>
                                            <p:strVal val="ppt_w"/>
                                          </p:val>
                                        </p:tav>
                                        <p:tav tm="100000">
                                          <p:val>
                                            <p:fltVal val="0"/>
                                          </p:val>
                                        </p:tav>
                                      </p:tavLst>
                                    </p:anim>
                                    <p:anim calcmode="lin" valueType="num">
                                      <p:cBhvr>
                                        <p:cTn id="254" dur="750"/>
                                        <p:tgtEl>
                                          <p:spTgt spid="51"/>
                                        </p:tgtEl>
                                        <p:attrNameLst>
                                          <p:attrName>ppt_h</p:attrName>
                                        </p:attrNameLst>
                                      </p:cBhvr>
                                      <p:tavLst>
                                        <p:tav tm="0">
                                          <p:val>
                                            <p:strVal val="ppt_h"/>
                                          </p:val>
                                        </p:tav>
                                        <p:tav tm="100000">
                                          <p:val>
                                            <p:fltVal val="0"/>
                                          </p:val>
                                        </p:tav>
                                      </p:tavLst>
                                    </p:anim>
                                    <p:anim calcmode="lin" valueType="num">
                                      <p:cBhvr>
                                        <p:cTn id="255" dur="750"/>
                                        <p:tgtEl>
                                          <p:spTgt spid="51"/>
                                        </p:tgtEl>
                                        <p:attrNameLst>
                                          <p:attrName>ppt_x</p:attrName>
                                        </p:attrNameLst>
                                      </p:cBhvr>
                                      <p:tavLst>
                                        <p:tav tm="0">
                                          <p:val>
                                            <p:strVal val="ppt_x"/>
                                          </p:val>
                                        </p:tav>
                                        <p:tav tm="100000">
                                          <p:val>
                                            <p:fltVal val="0.5"/>
                                          </p:val>
                                        </p:tav>
                                      </p:tavLst>
                                    </p:anim>
                                    <p:anim calcmode="lin" valueType="num">
                                      <p:cBhvr>
                                        <p:cTn id="256" dur="750"/>
                                        <p:tgtEl>
                                          <p:spTgt spid="51"/>
                                        </p:tgtEl>
                                        <p:attrNameLst>
                                          <p:attrName>ppt_y</p:attrName>
                                        </p:attrNameLst>
                                      </p:cBhvr>
                                      <p:tavLst>
                                        <p:tav tm="0">
                                          <p:val>
                                            <p:strVal val="ppt_y"/>
                                          </p:val>
                                        </p:tav>
                                        <p:tav tm="100000">
                                          <p:val>
                                            <p:fltVal val="0.5"/>
                                          </p:val>
                                        </p:tav>
                                      </p:tavLst>
                                    </p:anim>
                                    <p:set>
                                      <p:cBhvr>
                                        <p:cTn id="257" dur="1" fill="hold">
                                          <p:stCondLst>
                                            <p:cond delay="749"/>
                                          </p:stCondLst>
                                        </p:cTn>
                                        <p:tgtEl>
                                          <p:spTgt spid="51"/>
                                        </p:tgtEl>
                                        <p:attrNameLst>
                                          <p:attrName>style.visibility</p:attrName>
                                        </p:attrNameLst>
                                      </p:cBhvr>
                                      <p:to>
                                        <p:strVal val="hidden"/>
                                      </p:to>
                                    </p:set>
                                  </p:childTnLst>
                                </p:cTn>
                              </p:par>
                              <p:par>
                                <p:cTn id="258" presetID="23" presetClass="exit" presetSubtype="544" fill="hold" grpId="3" nodeType="withEffect">
                                  <p:stCondLst>
                                    <p:cond delay="0"/>
                                  </p:stCondLst>
                                  <p:childTnLst>
                                    <p:anim calcmode="lin" valueType="num">
                                      <p:cBhvr>
                                        <p:cTn id="259" dur="750"/>
                                        <p:tgtEl>
                                          <p:spTgt spid="47"/>
                                        </p:tgtEl>
                                        <p:attrNameLst>
                                          <p:attrName>ppt_w</p:attrName>
                                        </p:attrNameLst>
                                      </p:cBhvr>
                                      <p:tavLst>
                                        <p:tav tm="0">
                                          <p:val>
                                            <p:strVal val="ppt_w"/>
                                          </p:val>
                                        </p:tav>
                                        <p:tav tm="100000">
                                          <p:val>
                                            <p:fltVal val="0"/>
                                          </p:val>
                                        </p:tav>
                                      </p:tavLst>
                                    </p:anim>
                                    <p:anim calcmode="lin" valueType="num">
                                      <p:cBhvr>
                                        <p:cTn id="260" dur="750"/>
                                        <p:tgtEl>
                                          <p:spTgt spid="47"/>
                                        </p:tgtEl>
                                        <p:attrNameLst>
                                          <p:attrName>ppt_h</p:attrName>
                                        </p:attrNameLst>
                                      </p:cBhvr>
                                      <p:tavLst>
                                        <p:tav tm="0">
                                          <p:val>
                                            <p:strVal val="ppt_h"/>
                                          </p:val>
                                        </p:tav>
                                        <p:tav tm="100000">
                                          <p:val>
                                            <p:fltVal val="0"/>
                                          </p:val>
                                        </p:tav>
                                      </p:tavLst>
                                    </p:anim>
                                    <p:anim calcmode="lin" valueType="num">
                                      <p:cBhvr>
                                        <p:cTn id="261" dur="750"/>
                                        <p:tgtEl>
                                          <p:spTgt spid="47"/>
                                        </p:tgtEl>
                                        <p:attrNameLst>
                                          <p:attrName>ppt_x</p:attrName>
                                        </p:attrNameLst>
                                      </p:cBhvr>
                                      <p:tavLst>
                                        <p:tav tm="0">
                                          <p:val>
                                            <p:strVal val="ppt_x"/>
                                          </p:val>
                                        </p:tav>
                                        <p:tav tm="100000">
                                          <p:val>
                                            <p:fltVal val="0.5"/>
                                          </p:val>
                                        </p:tav>
                                      </p:tavLst>
                                    </p:anim>
                                    <p:anim calcmode="lin" valueType="num">
                                      <p:cBhvr>
                                        <p:cTn id="262" dur="750"/>
                                        <p:tgtEl>
                                          <p:spTgt spid="47"/>
                                        </p:tgtEl>
                                        <p:attrNameLst>
                                          <p:attrName>ppt_y</p:attrName>
                                        </p:attrNameLst>
                                      </p:cBhvr>
                                      <p:tavLst>
                                        <p:tav tm="0">
                                          <p:val>
                                            <p:strVal val="ppt_y"/>
                                          </p:val>
                                        </p:tav>
                                        <p:tav tm="100000">
                                          <p:val>
                                            <p:fltVal val="0.5"/>
                                          </p:val>
                                        </p:tav>
                                      </p:tavLst>
                                    </p:anim>
                                    <p:set>
                                      <p:cBhvr>
                                        <p:cTn id="263" dur="1" fill="hold">
                                          <p:stCondLst>
                                            <p:cond delay="749"/>
                                          </p:stCondLst>
                                        </p:cTn>
                                        <p:tgtEl>
                                          <p:spTgt spid="47"/>
                                        </p:tgtEl>
                                        <p:attrNameLst>
                                          <p:attrName>style.visibility</p:attrName>
                                        </p:attrNameLst>
                                      </p:cBhvr>
                                      <p:to>
                                        <p:strVal val="hidden"/>
                                      </p:to>
                                    </p:set>
                                  </p:childTnLst>
                                </p:cTn>
                              </p:par>
                              <p:par>
                                <p:cTn id="264" presetID="23" presetClass="exit" presetSubtype="544" fill="hold" grpId="3" nodeType="withEffect">
                                  <p:stCondLst>
                                    <p:cond delay="0"/>
                                  </p:stCondLst>
                                  <p:childTnLst>
                                    <p:anim calcmode="lin" valueType="num">
                                      <p:cBhvr>
                                        <p:cTn id="265" dur="750"/>
                                        <p:tgtEl>
                                          <p:spTgt spid="49"/>
                                        </p:tgtEl>
                                        <p:attrNameLst>
                                          <p:attrName>ppt_w</p:attrName>
                                        </p:attrNameLst>
                                      </p:cBhvr>
                                      <p:tavLst>
                                        <p:tav tm="0">
                                          <p:val>
                                            <p:strVal val="ppt_w"/>
                                          </p:val>
                                        </p:tav>
                                        <p:tav tm="100000">
                                          <p:val>
                                            <p:fltVal val="0"/>
                                          </p:val>
                                        </p:tav>
                                      </p:tavLst>
                                    </p:anim>
                                    <p:anim calcmode="lin" valueType="num">
                                      <p:cBhvr>
                                        <p:cTn id="266" dur="750"/>
                                        <p:tgtEl>
                                          <p:spTgt spid="49"/>
                                        </p:tgtEl>
                                        <p:attrNameLst>
                                          <p:attrName>ppt_h</p:attrName>
                                        </p:attrNameLst>
                                      </p:cBhvr>
                                      <p:tavLst>
                                        <p:tav tm="0">
                                          <p:val>
                                            <p:strVal val="ppt_h"/>
                                          </p:val>
                                        </p:tav>
                                        <p:tav tm="100000">
                                          <p:val>
                                            <p:fltVal val="0"/>
                                          </p:val>
                                        </p:tav>
                                      </p:tavLst>
                                    </p:anim>
                                    <p:anim calcmode="lin" valueType="num">
                                      <p:cBhvr>
                                        <p:cTn id="267" dur="750"/>
                                        <p:tgtEl>
                                          <p:spTgt spid="49"/>
                                        </p:tgtEl>
                                        <p:attrNameLst>
                                          <p:attrName>ppt_x</p:attrName>
                                        </p:attrNameLst>
                                      </p:cBhvr>
                                      <p:tavLst>
                                        <p:tav tm="0">
                                          <p:val>
                                            <p:strVal val="ppt_x"/>
                                          </p:val>
                                        </p:tav>
                                        <p:tav tm="100000">
                                          <p:val>
                                            <p:fltVal val="0.5"/>
                                          </p:val>
                                        </p:tav>
                                      </p:tavLst>
                                    </p:anim>
                                    <p:anim calcmode="lin" valueType="num">
                                      <p:cBhvr>
                                        <p:cTn id="268" dur="750"/>
                                        <p:tgtEl>
                                          <p:spTgt spid="49"/>
                                        </p:tgtEl>
                                        <p:attrNameLst>
                                          <p:attrName>ppt_y</p:attrName>
                                        </p:attrNameLst>
                                      </p:cBhvr>
                                      <p:tavLst>
                                        <p:tav tm="0">
                                          <p:val>
                                            <p:strVal val="ppt_y"/>
                                          </p:val>
                                        </p:tav>
                                        <p:tav tm="100000">
                                          <p:val>
                                            <p:fltVal val="0.5"/>
                                          </p:val>
                                        </p:tav>
                                      </p:tavLst>
                                    </p:anim>
                                    <p:set>
                                      <p:cBhvr>
                                        <p:cTn id="269" dur="1" fill="hold">
                                          <p:stCondLst>
                                            <p:cond delay="749"/>
                                          </p:stCondLst>
                                        </p:cTn>
                                        <p:tgtEl>
                                          <p:spTgt spid="49"/>
                                        </p:tgtEl>
                                        <p:attrNameLst>
                                          <p:attrName>style.visibility</p:attrName>
                                        </p:attrNameLst>
                                      </p:cBhvr>
                                      <p:to>
                                        <p:strVal val="hidden"/>
                                      </p:to>
                                    </p:set>
                                  </p:childTnLst>
                                </p:cTn>
                              </p:par>
                              <p:par>
                                <p:cTn id="270" presetID="23" presetClass="exit" presetSubtype="544" fill="hold" grpId="3" nodeType="withEffect">
                                  <p:stCondLst>
                                    <p:cond delay="0"/>
                                  </p:stCondLst>
                                  <p:childTnLst>
                                    <p:anim calcmode="lin" valueType="num">
                                      <p:cBhvr>
                                        <p:cTn id="271" dur="750"/>
                                        <p:tgtEl>
                                          <p:spTgt spid="53"/>
                                        </p:tgtEl>
                                        <p:attrNameLst>
                                          <p:attrName>ppt_w</p:attrName>
                                        </p:attrNameLst>
                                      </p:cBhvr>
                                      <p:tavLst>
                                        <p:tav tm="0">
                                          <p:val>
                                            <p:strVal val="ppt_w"/>
                                          </p:val>
                                        </p:tav>
                                        <p:tav tm="100000">
                                          <p:val>
                                            <p:fltVal val="0"/>
                                          </p:val>
                                        </p:tav>
                                      </p:tavLst>
                                    </p:anim>
                                    <p:anim calcmode="lin" valueType="num">
                                      <p:cBhvr>
                                        <p:cTn id="272" dur="750"/>
                                        <p:tgtEl>
                                          <p:spTgt spid="53"/>
                                        </p:tgtEl>
                                        <p:attrNameLst>
                                          <p:attrName>ppt_h</p:attrName>
                                        </p:attrNameLst>
                                      </p:cBhvr>
                                      <p:tavLst>
                                        <p:tav tm="0">
                                          <p:val>
                                            <p:strVal val="ppt_h"/>
                                          </p:val>
                                        </p:tav>
                                        <p:tav tm="100000">
                                          <p:val>
                                            <p:fltVal val="0"/>
                                          </p:val>
                                        </p:tav>
                                      </p:tavLst>
                                    </p:anim>
                                    <p:anim calcmode="lin" valueType="num">
                                      <p:cBhvr>
                                        <p:cTn id="273" dur="750"/>
                                        <p:tgtEl>
                                          <p:spTgt spid="53"/>
                                        </p:tgtEl>
                                        <p:attrNameLst>
                                          <p:attrName>ppt_x</p:attrName>
                                        </p:attrNameLst>
                                      </p:cBhvr>
                                      <p:tavLst>
                                        <p:tav tm="0">
                                          <p:val>
                                            <p:strVal val="ppt_x"/>
                                          </p:val>
                                        </p:tav>
                                        <p:tav tm="100000">
                                          <p:val>
                                            <p:fltVal val="0.5"/>
                                          </p:val>
                                        </p:tav>
                                      </p:tavLst>
                                    </p:anim>
                                    <p:anim calcmode="lin" valueType="num">
                                      <p:cBhvr>
                                        <p:cTn id="274" dur="750"/>
                                        <p:tgtEl>
                                          <p:spTgt spid="53"/>
                                        </p:tgtEl>
                                        <p:attrNameLst>
                                          <p:attrName>ppt_y</p:attrName>
                                        </p:attrNameLst>
                                      </p:cBhvr>
                                      <p:tavLst>
                                        <p:tav tm="0">
                                          <p:val>
                                            <p:strVal val="ppt_y"/>
                                          </p:val>
                                        </p:tav>
                                        <p:tav tm="100000">
                                          <p:val>
                                            <p:fltVal val="0.5"/>
                                          </p:val>
                                        </p:tav>
                                      </p:tavLst>
                                    </p:anim>
                                    <p:set>
                                      <p:cBhvr>
                                        <p:cTn id="275" dur="1" fill="hold">
                                          <p:stCondLst>
                                            <p:cond delay="749"/>
                                          </p:stCondLst>
                                        </p:cTn>
                                        <p:tgtEl>
                                          <p:spTgt spid="53"/>
                                        </p:tgtEl>
                                        <p:attrNameLst>
                                          <p:attrName>style.visibility</p:attrName>
                                        </p:attrNameLst>
                                      </p:cBhvr>
                                      <p:to>
                                        <p:strVal val="hidden"/>
                                      </p:to>
                                    </p:set>
                                  </p:childTnLst>
                                </p:cTn>
                              </p:par>
                              <p:par>
                                <p:cTn id="276" presetID="23" presetClass="exit" presetSubtype="544" fill="hold" grpId="3" nodeType="withEffect">
                                  <p:stCondLst>
                                    <p:cond delay="0"/>
                                  </p:stCondLst>
                                  <p:childTnLst>
                                    <p:anim calcmode="lin" valueType="num">
                                      <p:cBhvr>
                                        <p:cTn id="277" dur="750"/>
                                        <p:tgtEl>
                                          <p:spTgt spid="54"/>
                                        </p:tgtEl>
                                        <p:attrNameLst>
                                          <p:attrName>ppt_w</p:attrName>
                                        </p:attrNameLst>
                                      </p:cBhvr>
                                      <p:tavLst>
                                        <p:tav tm="0">
                                          <p:val>
                                            <p:strVal val="ppt_w"/>
                                          </p:val>
                                        </p:tav>
                                        <p:tav tm="100000">
                                          <p:val>
                                            <p:fltVal val="0"/>
                                          </p:val>
                                        </p:tav>
                                      </p:tavLst>
                                    </p:anim>
                                    <p:anim calcmode="lin" valueType="num">
                                      <p:cBhvr>
                                        <p:cTn id="278" dur="750"/>
                                        <p:tgtEl>
                                          <p:spTgt spid="54"/>
                                        </p:tgtEl>
                                        <p:attrNameLst>
                                          <p:attrName>ppt_h</p:attrName>
                                        </p:attrNameLst>
                                      </p:cBhvr>
                                      <p:tavLst>
                                        <p:tav tm="0">
                                          <p:val>
                                            <p:strVal val="ppt_h"/>
                                          </p:val>
                                        </p:tav>
                                        <p:tav tm="100000">
                                          <p:val>
                                            <p:fltVal val="0"/>
                                          </p:val>
                                        </p:tav>
                                      </p:tavLst>
                                    </p:anim>
                                    <p:anim calcmode="lin" valueType="num">
                                      <p:cBhvr>
                                        <p:cTn id="279" dur="750"/>
                                        <p:tgtEl>
                                          <p:spTgt spid="54"/>
                                        </p:tgtEl>
                                        <p:attrNameLst>
                                          <p:attrName>ppt_x</p:attrName>
                                        </p:attrNameLst>
                                      </p:cBhvr>
                                      <p:tavLst>
                                        <p:tav tm="0">
                                          <p:val>
                                            <p:strVal val="ppt_x"/>
                                          </p:val>
                                        </p:tav>
                                        <p:tav tm="100000">
                                          <p:val>
                                            <p:fltVal val="0.5"/>
                                          </p:val>
                                        </p:tav>
                                      </p:tavLst>
                                    </p:anim>
                                    <p:anim calcmode="lin" valueType="num">
                                      <p:cBhvr>
                                        <p:cTn id="280" dur="750"/>
                                        <p:tgtEl>
                                          <p:spTgt spid="54"/>
                                        </p:tgtEl>
                                        <p:attrNameLst>
                                          <p:attrName>ppt_y</p:attrName>
                                        </p:attrNameLst>
                                      </p:cBhvr>
                                      <p:tavLst>
                                        <p:tav tm="0">
                                          <p:val>
                                            <p:strVal val="ppt_y"/>
                                          </p:val>
                                        </p:tav>
                                        <p:tav tm="100000">
                                          <p:val>
                                            <p:fltVal val="0.5"/>
                                          </p:val>
                                        </p:tav>
                                      </p:tavLst>
                                    </p:anim>
                                    <p:set>
                                      <p:cBhvr>
                                        <p:cTn id="281" dur="1" fill="hold">
                                          <p:stCondLst>
                                            <p:cond delay="749"/>
                                          </p:stCondLst>
                                        </p:cTn>
                                        <p:tgtEl>
                                          <p:spTgt spid="54"/>
                                        </p:tgtEl>
                                        <p:attrNameLst>
                                          <p:attrName>style.visibility</p:attrName>
                                        </p:attrNameLst>
                                      </p:cBhvr>
                                      <p:to>
                                        <p:strVal val="hidden"/>
                                      </p:to>
                                    </p:set>
                                  </p:childTnLst>
                                </p:cTn>
                              </p:par>
                              <p:par>
                                <p:cTn id="282" presetID="23" presetClass="exit" presetSubtype="544" fill="hold" grpId="3" nodeType="withEffect">
                                  <p:stCondLst>
                                    <p:cond delay="0"/>
                                  </p:stCondLst>
                                  <p:childTnLst>
                                    <p:anim calcmode="lin" valueType="num">
                                      <p:cBhvr>
                                        <p:cTn id="283" dur="750"/>
                                        <p:tgtEl>
                                          <p:spTgt spid="48"/>
                                        </p:tgtEl>
                                        <p:attrNameLst>
                                          <p:attrName>ppt_w</p:attrName>
                                        </p:attrNameLst>
                                      </p:cBhvr>
                                      <p:tavLst>
                                        <p:tav tm="0">
                                          <p:val>
                                            <p:strVal val="ppt_w"/>
                                          </p:val>
                                        </p:tav>
                                        <p:tav tm="100000">
                                          <p:val>
                                            <p:fltVal val="0"/>
                                          </p:val>
                                        </p:tav>
                                      </p:tavLst>
                                    </p:anim>
                                    <p:anim calcmode="lin" valueType="num">
                                      <p:cBhvr>
                                        <p:cTn id="284" dur="750"/>
                                        <p:tgtEl>
                                          <p:spTgt spid="48"/>
                                        </p:tgtEl>
                                        <p:attrNameLst>
                                          <p:attrName>ppt_h</p:attrName>
                                        </p:attrNameLst>
                                      </p:cBhvr>
                                      <p:tavLst>
                                        <p:tav tm="0">
                                          <p:val>
                                            <p:strVal val="ppt_h"/>
                                          </p:val>
                                        </p:tav>
                                        <p:tav tm="100000">
                                          <p:val>
                                            <p:fltVal val="0"/>
                                          </p:val>
                                        </p:tav>
                                      </p:tavLst>
                                    </p:anim>
                                    <p:anim calcmode="lin" valueType="num">
                                      <p:cBhvr>
                                        <p:cTn id="285" dur="750"/>
                                        <p:tgtEl>
                                          <p:spTgt spid="48"/>
                                        </p:tgtEl>
                                        <p:attrNameLst>
                                          <p:attrName>ppt_x</p:attrName>
                                        </p:attrNameLst>
                                      </p:cBhvr>
                                      <p:tavLst>
                                        <p:tav tm="0">
                                          <p:val>
                                            <p:strVal val="ppt_x"/>
                                          </p:val>
                                        </p:tav>
                                        <p:tav tm="100000">
                                          <p:val>
                                            <p:fltVal val="0.5"/>
                                          </p:val>
                                        </p:tav>
                                      </p:tavLst>
                                    </p:anim>
                                    <p:anim calcmode="lin" valueType="num">
                                      <p:cBhvr>
                                        <p:cTn id="286" dur="750"/>
                                        <p:tgtEl>
                                          <p:spTgt spid="48"/>
                                        </p:tgtEl>
                                        <p:attrNameLst>
                                          <p:attrName>ppt_y</p:attrName>
                                        </p:attrNameLst>
                                      </p:cBhvr>
                                      <p:tavLst>
                                        <p:tav tm="0">
                                          <p:val>
                                            <p:strVal val="ppt_y"/>
                                          </p:val>
                                        </p:tav>
                                        <p:tav tm="100000">
                                          <p:val>
                                            <p:fltVal val="0.5"/>
                                          </p:val>
                                        </p:tav>
                                      </p:tavLst>
                                    </p:anim>
                                    <p:set>
                                      <p:cBhvr>
                                        <p:cTn id="287" dur="1" fill="hold">
                                          <p:stCondLst>
                                            <p:cond delay="749"/>
                                          </p:stCondLst>
                                        </p:cTn>
                                        <p:tgtEl>
                                          <p:spTgt spid="48"/>
                                        </p:tgtEl>
                                        <p:attrNameLst>
                                          <p:attrName>style.visibility</p:attrName>
                                        </p:attrNameLst>
                                      </p:cBhvr>
                                      <p:to>
                                        <p:strVal val="hidden"/>
                                      </p:to>
                                    </p:set>
                                  </p:childTnLst>
                                </p:cTn>
                              </p:par>
                              <p:par>
                                <p:cTn id="288" presetID="23" presetClass="exit" presetSubtype="544" fill="hold" grpId="4" nodeType="withEffect">
                                  <p:stCondLst>
                                    <p:cond delay="0"/>
                                  </p:stCondLst>
                                  <p:childTnLst>
                                    <p:anim calcmode="lin" valueType="num">
                                      <p:cBhvr>
                                        <p:cTn id="289" dur="750"/>
                                        <p:tgtEl>
                                          <p:spTgt spid="17"/>
                                        </p:tgtEl>
                                        <p:attrNameLst>
                                          <p:attrName>ppt_w</p:attrName>
                                        </p:attrNameLst>
                                      </p:cBhvr>
                                      <p:tavLst>
                                        <p:tav tm="0">
                                          <p:val>
                                            <p:strVal val="ppt_w"/>
                                          </p:val>
                                        </p:tav>
                                        <p:tav tm="100000">
                                          <p:val>
                                            <p:fltVal val="0"/>
                                          </p:val>
                                        </p:tav>
                                      </p:tavLst>
                                    </p:anim>
                                    <p:anim calcmode="lin" valueType="num">
                                      <p:cBhvr>
                                        <p:cTn id="290" dur="750"/>
                                        <p:tgtEl>
                                          <p:spTgt spid="17"/>
                                        </p:tgtEl>
                                        <p:attrNameLst>
                                          <p:attrName>ppt_h</p:attrName>
                                        </p:attrNameLst>
                                      </p:cBhvr>
                                      <p:tavLst>
                                        <p:tav tm="0">
                                          <p:val>
                                            <p:strVal val="ppt_h"/>
                                          </p:val>
                                        </p:tav>
                                        <p:tav tm="100000">
                                          <p:val>
                                            <p:fltVal val="0"/>
                                          </p:val>
                                        </p:tav>
                                      </p:tavLst>
                                    </p:anim>
                                    <p:anim calcmode="lin" valueType="num">
                                      <p:cBhvr>
                                        <p:cTn id="291" dur="750"/>
                                        <p:tgtEl>
                                          <p:spTgt spid="17"/>
                                        </p:tgtEl>
                                        <p:attrNameLst>
                                          <p:attrName>ppt_x</p:attrName>
                                        </p:attrNameLst>
                                      </p:cBhvr>
                                      <p:tavLst>
                                        <p:tav tm="0">
                                          <p:val>
                                            <p:strVal val="ppt_x"/>
                                          </p:val>
                                        </p:tav>
                                        <p:tav tm="100000">
                                          <p:val>
                                            <p:fltVal val="0.5"/>
                                          </p:val>
                                        </p:tav>
                                      </p:tavLst>
                                    </p:anim>
                                    <p:anim calcmode="lin" valueType="num">
                                      <p:cBhvr>
                                        <p:cTn id="292" dur="750"/>
                                        <p:tgtEl>
                                          <p:spTgt spid="17"/>
                                        </p:tgtEl>
                                        <p:attrNameLst>
                                          <p:attrName>ppt_y</p:attrName>
                                        </p:attrNameLst>
                                      </p:cBhvr>
                                      <p:tavLst>
                                        <p:tav tm="0">
                                          <p:val>
                                            <p:strVal val="ppt_y"/>
                                          </p:val>
                                        </p:tav>
                                        <p:tav tm="100000">
                                          <p:val>
                                            <p:fltVal val="0.5"/>
                                          </p:val>
                                        </p:tav>
                                      </p:tavLst>
                                    </p:anim>
                                    <p:set>
                                      <p:cBhvr>
                                        <p:cTn id="293" dur="1" fill="hold">
                                          <p:stCondLst>
                                            <p:cond delay="749"/>
                                          </p:stCondLst>
                                        </p:cTn>
                                        <p:tgtEl>
                                          <p:spTgt spid="17"/>
                                        </p:tgtEl>
                                        <p:attrNameLst>
                                          <p:attrName>style.visibility</p:attrName>
                                        </p:attrNameLst>
                                      </p:cBhvr>
                                      <p:to>
                                        <p:strVal val="hidden"/>
                                      </p:to>
                                    </p:set>
                                  </p:childTnLst>
                                </p:cTn>
                              </p:par>
                              <p:par>
                                <p:cTn id="294" presetID="23" presetClass="exit" presetSubtype="544" fill="hold" grpId="3" nodeType="withEffect">
                                  <p:stCondLst>
                                    <p:cond delay="0"/>
                                  </p:stCondLst>
                                  <p:childTnLst>
                                    <p:anim calcmode="lin" valueType="num">
                                      <p:cBhvr>
                                        <p:cTn id="295" dur="750"/>
                                        <p:tgtEl>
                                          <p:spTgt spid="16"/>
                                        </p:tgtEl>
                                        <p:attrNameLst>
                                          <p:attrName>ppt_w</p:attrName>
                                        </p:attrNameLst>
                                      </p:cBhvr>
                                      <p:tavLst>
                                        <p:tav tm="0">
                                          <p:val>
                                            <p:strVal val="ppt_w"/>
                                          </p:val>
                                        </p:tav>
                                        <p:tav tm="100000">
                                          <p:val>
                                            <p:fltVal val="0"/>
                                          </p:val>
                                        </p:tav>
                                      </p:tavLst>
                                    </p:anim>
                                    <p:anim calcmode="lin" valueType="num">
                                      <p:cBhvr>
                                        <p:cTn id="296" dur="750"/>
                                        <p:tgtEl>
                                          <p:spTgt spid="16"/>
                                        </p:tgtEl>
                                        <p:attrNameLst>
                                          <p:attrName>ppt_h</p:attrName>
                                        </p:attrNameLst>
                                      </p:cBhvr>
                                      <p:tavLst>
                                        <p:tav tm="0">
                                          <p:val>
                                            <p:strVal val="ppt_h"/>
                                          </p:val>
                                        </p:tav>
                                        <p:tav tm="100000">
                                          <p:val>
                                            <p:fltVal val="0"/>
                                          </p:val>
                                        </p:tav>
                                      </p:tavLst>
                                    </p:anim>
                                    <p:anim calcmode="lin" valueType="num">
                                      <p:cBhvr>
                                        <p:cTn id="297" dur="750"/>
                                        <p:tgtEl>
                                          <p:spTgt spid="16"/>
                                        </p:tgtEl>
                                        <p:attrNameLst>
                                          <p:attrName>ppt_x</p:attrName>
                                        </p:attrNameLst>
                                      </p:cBhvr>
                                      <p:tavLst>
                                        <p:tav tm="0">
                                          <p:val>
                                            <p:strVal val="ppt_x"/>
                                          </p:val>
                                        </p:tav>
                                        <p:tav tm="100000">
                                          <p:val>
                                            <p:fltVal val="0.5"/>
                                          </p:val>
                                        </p:tav>
                                      </p:tavLst>
                                    </p:anim>
                                    <p:anim calcmode="lin" valueType="num">
                                      <p:cBhvr>
                                        <p:cTn id="298" dur="750"/>
                                        <p:tgtEl>
                                          <p:spTgt spid="16"/>
                                        </p:tgtEl>
                                        <p:attrNameLst>
                                          <p:attrName>ppt_y</p:attrName>
                                        </p:attrNameLst>
                                      </p:cBhvr>
                                      <p:tavLst>
                                        <p:tav tm="0">
                                          <p:val>
                                            <p:strVal val="ppt_y"/>
                                          </p:val>
                                        </p:tav>
                                        <p:tav tm="100000">
                                          <p:val>
                                            <p:fltVal val="0.5"/>
                                          </p:val>
                                        </p:tav>
                                      </p:tavLst>
                                    </p:anim>
                                    <p:set>
                                      <p:cBhvr>
                                        <p:cTn id="299" dur="1" fill="hold">
                                          <p:stCondLst>
                                            <p:cond delay="749"/>
                                          </p:stCondLst>
                                        </p:cTn>
                                        <p:tgtEl>
                                          <p:spTgt spid="16"/>
                                        </p:tgtEl>
                                        <p:attrNameLst>
                                          <p:attrName>style.visibility</p:attrName>
                                        </p:attrNameLst>
                                      </p:cBhvr>
                                      <p:to>
                                        <p:strVal val="hidden"/>
                                      </p:to>
                                    </p:set>
                                  </p:childTnLst>
                                </p:cTn>
                              </p:par>
                              <p:par>
                                <p:cTn id="300" presetID="23" presetClass="exit" presetSubtype="544" fill="hold" grpId="3" nodeType="withEffect">
                                  <p:stCondLst>
                                    <p:cond delay="0"/>
                                  </p:stCondLst>
                                  <p:childTnLst>
                                    <p:anim calcmode="lin" valueType="num">
                                      <p:cBhvr>
                                        <p:cTn id="301" dur="750"/>
                                        <p:tgtEl>
                                          <p:spTgt spid="19"/>
                                        </p:tgtEl>
                                        <p:attrNameLst>
                                          <p:attrName>ppt_w</p:attrName>
                                        </p:attrNameLst>
                                      </p:cBhvr>
                                      <p:tavLst>
                                        <p:tav tm="0">
                                          <p:val>
                                            <p:strVal val="ppt_w"/>
                                          </p:val>
                                        </p:tav>
                                        <p:tav tm="100000">
                                          <p:val>
                                            <p:fltVal val="0"/>
                                          </p:val>
                                        </p:tav>
                                      </p:tavLst>
                                    </p:anim>
                                    <p:anim calcmode="lin" valueType="num">
                                      <p:cBhvr>
                                        <p:cTn id="302" dur="750"/>
                                        <p:tgtEl>
                                          <p:spTgt spid="19"/>
                                        </p:tgtEl>
                                        <p:attrNameLst>
                                          <p:attrName>ppt_h</p:attrName>
                                        </p:attrNameLst>
                                      </p:cBhvr>
                                      <p:tavLst>
                                        <p:tav tm="0">
                                          <p:val>
                                            <p:strVal val="ppt_h"/>
                                          </p:val>
                                        </p:tav>
                                        <p:tav tm="100000">
                                          <p:val>
                                            <p:fltVal val="0"/>
                                          </p:val>
                                        </p:tav>
                                      </p:tavLst>
                                    </p:anim>
                                    <p:anim calcmode="lin" valueType="num">
                                      <p:cBhvr>
                                        <p:cTn id="303" dur="750"/>
                                        <p:tgtEl>
                                          <p:spTgt spid="19"/>
                                        </p:tgtEl>
                                        <p:attrNameLst>
                                          <p:attrName>ppt_x</p:attrName>
                                        </p:attrNameLst>
                                      </p:cBhvr>
                                      <p:tavLst>
                                        <p:tav tm="0">
                                          <p:val>
                                            <p:strVal val="ppt_x"/>
                                          </p:val>
                                        </p:tav>
                                        <p:tav tm="100000">
                                          <p:val>
                                            <p:fltVal val="0.5"/>
                                          </p:val>
                                        </p:tav>
                                      </p:tavLst>
                                    </p:anim>
                                    <p:anim calcmode="lin" valueType="num">
                                      <p:cBhvr>
                                        <p:cTn id="304" dur="750"/>
                                        <p:tgtEl>
                                          <p:spTgt spid="19"/>
                                        </p:tgtEl>
                                        <p:attrNameLst>
                                          <p:attrName>ppt_y</p:attrName>
                                        </p:attrNameLst>
                                      </p:cBhvr>
                                      <p:tavLst>
                                        <p:tav tm="0">
                                          <p:val>
                                            <p:strVal val="ppt_y"/>
                                          </p:val>
                                        </p:tav>
                                        <p:tav tm="100000">
                                          <p:val>
                                            <p:fltVal val="0.5"/>
                                          </p:val>
                                        </p:tav>
                                      </p:tavLst>
                                    </p:anim>
                                    <p:set>
                                      <p:cBhvr>
                                        <p:cTn id="305" dur="1" fill="hold">
                                          <p:stCondLst>
                                            <p:cond delay="749"/>
                                          </p:stCondLst>
                                        </p:cTn>
                                        <p:tgtEl>
                                          <p:spTgt spid="19"/>
                                        </p:tgtEl>
                                        <p:attrNameLst>
                                          <p:attrName>style.visibility</p:attrName>
                                        </p:attrNameLst>
                                      </p:cBhvr>
                                      <p:to>
                                        <p:strVal val="hidden"/>
                                      </p:to>
                                    </p:set>
                                  </p:childTnLst>
                                </p:cTn>
                              </p:par>
                              <p:par>
                                <p:cTn id="306" presetID="23" presetClass="exit" presetSubtype="544" fill="hold" grpId="3" nodeType="withEffect">
                                  <p:stCondLst>
                                    <p:cond delay="0"/>
                                  </p:stCondLst>
                                  <p:childTnLst>
                                    <p:anim calcmode="lin" valueType="num">
                                      <p:cBhvr>
                                        <p:cTn id="307" dur="750"/>
                                        <p:tgtEl>
                                          <p:spTgt spid="15"/>
                                        </p:tgtEl>
                                        <p:attrNameLst>
                                          <p:attrName>ppt_w</p:attrName>
                                        </p:attrNameLst>
                                      </p:cBhvr>
                                      <p:tavLst>
                                        <p:tav tm="0">
                                          <p:val>
                                            <p:strVal val="ppt_w"/>
                                          </p:val>
                                        </p:tav>
                                        <p:tav tm="100000">
                                          <p:val>
                                            <p:fltVal val="0"/>
                                          </p:val>
                                        </p:tav>
                                      </p:tavLst>
                                    </p:anim>
                                    <p:anim calcmode="lin" valueType="num">
                                      <p:cBhvr>
                                        <p:cTn id="308" dur="750"/>
                                        <p:tgtEl>
                                          <p:spTgt spid="15"/>
                                        </p:tgtEl>
                                        <p:attrNameLst>
                                          <p:attrName>ppt_h</p:attrName>
                                        </p:attrNameLst>
                                      </p:cBhvr>
                                      <p:tavLst>
                                        <p:tav tm="0">
                                          <p:val>
                                            <p:strVal val="ppt_h"/>
                                          </p:val>
                                        </p:tav>
                                        <p:tav tm="100000">
                                          <p:val>
                                            <p:fltVal val="0"/>
                                          </p:val>
                                        </p:tav>
                                      </p:tavLst>
                                    </p:anim>
                                    <p:anim calcmode="lin" valueType="num">
                                      <p:cBhvr>
                                        <p:cTn id="309" dur="750"/>
                                        <p:tgtEl>
                                          <p:spTgt spid="15"/>
                                        </p:tgtEl>
                                        <p:attrNameLst>
                                          <p:attrName>ppt_x</p:attrName>
                                        </p:attrNameLst>
                                      </p:cBhvr>
                                      <p:tavLst>
                                        <p:tav tm="0">
                                          <p:val>
                                            <p:strVal val="ppt_x"/>
                                          </p:val>
                                        </p:tav>
                                        <p:tav tm="100000">
                                          <p:val>
                                            <p:fltVal val="0.5"/>
                                          </p:val>
                                        </p:tav>
                                      </p:tavLst>
                                    </p:anim>
                                    <p:anim calcmode="lin" valueType="num">
                                      <p:cBhvr>
                                        <p:cTn id="310" dur="750"/>
                                        <p:tgtEl>
                                          <p:spTgt spid="15"/>
                                        </p:tgtEl>
                                        <p:attrNameLst>
                                          <p:attrName>ppt_y</p:attrName>
                                        </p:attrNameLst>
                                      </p:cBhvr>
                                      <p:tavLst>
                                        <p:tav tm="0">
                                          <p:val>
                                            <p:strVal val="ppt_y"/>
                                          </p:val>
                                        </p:tav>
                                        <p:tav tm="100000">
                                          <p:val>
                                            <p:fltVal val="0.5"/>
                                          </p:val>
                                        </p:tav>
                                      </p:tavLst>
                                    </p:anim>
                                    <p:set>
                                      <p:cBhvr>
                                        <p:cTn id="311" dur="1" fill="hold">
                                          <p:stCondLst>
                                            <p:cond delay="749"/>
                                          </p:stCondLst>
                                        </p:cTn>
                                        <p:tgtEl>
                                          <p:spTgt spid="15"/>
                                        </p:tgtEl>
                                        <p:attrNameLst>
                                          <p:attrName>style.visibility</p:attrName>
                                        </p:attrNameLst>
                                      </p:cBhvr>
                                      <p:to>
                                        <p:strVal val="hidden"/>
                                      </p:to>
                                    </p:set>
                                  </p:childTnLst>
                                </p:cTn>
                              </p:par>
                              <p:par>
                                <p:cTn id="312" presetID="23" presetClass="exit" presetSubtype="544" fill="hold" grpId="3" nodeType="withEffect">
                                  <p:stCondLst>
                                    <p:cond delay="0"/>
                                  </p:stCondLst>
                                  <p:childTnLst>
                                    <p:anim calcmode="lin" valueType="num">
                                      <p:cBhvr>
                                        <p:cTn id="313" dur="750"/>
                                        <p:tgtEl>
                                          <p:spTgt spid="22"/>
                                        </p:tgtEl>
                                        <p:attrNameLst>
                                          <p:attrName>ppt_w</p:attrName>
                                        </p:attrNameLst>
                                      </p:cBhvr>
                                      <p:tavLst>
                                        <p:tav tm="0">
                                          <p:val>
                                            <p:strVal val="ppt_w"/>
                                          </p:val>
                                        </p:tav>
                                        <p:tav tm="100000">
                                          <p:val>
                                            <p:fltVal val="0"/>
                                          </p:val>
                                        </p:tav>
                                      </p:tavLst>
                                    </p:anim>
                                    <p:anim calcmode="lin" valueType="num">
                                      <p:cBhvr>
                                        <p:cTn id="314" dur="750"/>
                                        <p:tgtEl>
                                          <p:spTgt spid="22"/>
                                        </p:tgtEl>
                                        <p:attrNameLst>
                                          <p:attrName>ppt_h</p:attrName>
                                        </p:attrNameLst>
                                      </p:cBhvr>
                                      <p:tavLst>
                                        <p:tav tm="0">
                                          <p:val>
                                            <p:strVal val="ppt_h"/>
                                          </p:val>
                                        </p:tav>
                                        <p:tav tm="100000">
                                          <p:val>
                                            <p:fltVal val="0"/>
                                          </p:val>
                                        </p:tav>
                                      </p:tavLst>
                                    </p:anim>
                                    <p:anim calcmode="lin" valueType="num">
                                      <p:cBhvr>
                                        <p:cTn id="315" dur="750"/>
                                        <p:tgtEl>
                                          <p:spTgt spid="22"/>
                                        </p:tgtEl>
                                        <p:attrNameLst>
                                          <p:attrName>ppt_x</p:attrName>
                                        </p:attrNameLst>
                                      </p:cBhvr>
                                      <p:tavLst>
                                        <p:tav tm="0">
                                          <p:val>
                                            <p:strVal val="ppt_x"/>
                                          </p:val>
                                        </p:tav>
                                        <p:tav tm="100000">
                                          <p:val>
                                            <p:fltVal val="0.5"/>
                                          </p:val>
                                        </p:tav>
                                      </p:tavLst>
                                    </p:anim>
                                    <p:anim calcmode="lin" valueType="num">
                                      <p:cBhvr>
                                        <p:cTn id="316" dur="750"/>
                                        <p:tgtEl>
                                          <p:spTgt spid="22"/>
                                        </p:tgtEl>
                                        <p:attrNameLst>
                                          <p:attrName>ppt_y</p:attrName>
                                        </p:attrNameLst>
                                      </p:cBhvr>
                                      <p:tavLst>
                                        <p:tav tm="0">
                                          <p:val>
                                            <p:strVal val="ppt_y"/>
                                          </p:val>
                                        </p:tav>
                                        <p:tav tm="100000">
                                          <p:val>
                                            <p:fltVal val="0.5"/>
                                          </p:val>
                                        </p:tav>
                                      </p:tavLst>
                                    </p:anim>
                                    <p:set>
                                      <p:cBhvr>
                                        <p:cTn id="317" dur="1" fill="hold">
                                          <p:stCondLst>
                                            <p:cond delay="749"/>
                                          </p:stCondLst>
                                        </p:cTn>
                                        <p:tgtEl>
                                          <p:spTgt spid="22"/>
                                        </p:tgtEl>
                                        <p:attrNameLst>
                                          <p:attrName>style.visibility</p:attrName>
                                        </p:attrNameLst>
                                      </p:cBhvr>
                                      <p:to>
                                        <p:strVal val="hidden"/>
                                      </p:to>
                                    </p:set>
                                  </p:childTnLst>
                                </p:cTn>
                              </p:par>
                              <p:par>
                                <p:cTn id="318" presetID="23" presetClass="exit" presetSubtype="544" fill="hold" grpId="3" nodeType="withEffect">
                                  <p:stCondLst>
                                    <p:cond delay="0"/>
                                  </p:stCondLst>
                                  <p:childTnLst>
                                    <p:anim calcmode="lin" valueType="num">
                                      <p:cBhvr>
                                        <p:cTn id="319" dur="750"/>
                                        <p:tgtEl>
                                          <p:spTgt spid="18"/>
                                        </p:tgtEl>
                                        <p:attrNameLst>
                                          <p:attrName>ppt_w</p:attrName>
                                        </p:attrNameLst>
                                      </p:cBhvr>
                                      <p:tavLst>
                                        <p:tav tm="0">
                                          <p:val>
                                            <p:strVal val="ppt_w"/>
                                          </p:val>
                                        </p:tav>
                                        <p:tav tm="100000">
                                          <p:val>
                                            <p:fltVal val="0"/>
                                          </p:val>
                                        </p:tav>
                                      </p:tavLst>
                                    </p:anim>
                                    <p:anim calcmode="lin" valueType="num">
                                      <p:cBhvr>
                                        <p:cTn id="320" dur="750"/>
                                        <p:tgtEl>
                                          <p:spTgt spid="18"/>
                                        </p:tgtEl>
                                        <p:attrNameLst>
                                          <p:attrName>ppt_h</p:attrName>
                                        </p:attrNameLst>
                                      </p:cBhvr>
                                      <p:tavLst>
                                        <p:tav tm="0">
                                          <p:val>
                                            <p:strVal val="ppt_h"/>
                                          </p:val>
                                        </p:tav>
                                        <p:tav tm="100000">
                                          <p:val>
                                            <p:fltVal val="0"/>
                                          </p:val>
                                        </p:tav>
                                      </p:tavLst>
                                    </p:anim>
                                    <p:anim calcmode="lin" valueType="num">
                                      <p:cBhvr>
                                        <p:cTn id="321" dur="750"/>
                                        <p:tgtEl>
                                          <p:spTgt spid="18"/>
                                        </p:tgtEl>
                                        <p:attrNameLst>
                                          <p:attrName>ppt_x</p:attrName>
                                        </p:attrNameLst>
                                      </p:cBhvr>
                                      <p:tavLst>
                                        <p:tav tm="0">
                                          <p:val>
                                            <p:strVal val="ppt_x"/>
                                          </p:val>
                                        </p:tav>
                                        <p:tav tm="100000">
                                          <p:val>
                                            <p:fltVal val="0.5"/>
                                          </p:val>
                                        </p:tav>
                                      </p:tavLst>
                                    </p:anim>
                                    <p:anim calcmode="lin" valueType="num">
                                      <p:cBhvr>
                                        <p:cTn id="322" dur="750"/>
                                        <p:tgtEl>
                                          <p:spTgt spid="18"/>
                                        </p:tgtEl>
                                        <p:attrNameLst>
                                          <p:attrName>ppt_y</p:attrName>
                                        </p:attrNameLst>
                                      </p:cBhvr>
                                      <p:tavLst>
                                        <p:tav tm="0">
                                          <p:val>
                                            <p:strVal val="ppt_y"/>
                                          </p:val>
                                        </p:tav>
                                        <p:tav tm="100000">
                                          <p:val>
                                            <p:fltVal val="0.5"/>
                                          </p:val>
                                        </p:tav>
                                      </p:tavLst>
                                    </p:anim>
                                    <p:set>
                                      <p:cBhvr>
                                        <p:cTn id="323" dur="1" fill="hold">
                                          <p:stCondLst>
                                            <p:cond delay="749"/>
                                          </p:stCondLst>
                                        </p:cTn>
                                        <p:tgtEl>
                                          <p:spTgt spid="18"/>
                                        </p:tgtEl>
                                        <p:attrNameLst>
                                          <p:attrName>style.visibility</p:attrName>
                                        </p:attrNameLst>
                                      </p:cBhvr>
                                      <p:to>
                                        <p:strVal val="hidden"/>
                                      </p:to>
                                    </p:set>
                                  </p:childTnLst>
                                </p:cTn>
                              </p:par>
                              <p:par>
                                <p:cTn id="324" presetID="23" presetClass="exit" presetSubtype="544" fill="hold" grpId="3" nodeType="withEffect">
                                  <p:stCondLst>
                                    <p:cond delay="0"/>
                                  </p:stCondLst>
                                  <p:childTnLst>
                                    <p:anim calcmode="lin" valueType="num">
                                      <p:cBhvr>
                                        <p:cTn id="325" dur="750"/>
                                        <p:tgtEl>
                                          <p:spTgt spid="20"/>
                                        </p:tgtEl>
                                        <p:attrNameLst>
                                          <p:attrName>ppt_w</p:attrName>
                                        </p:attrNameLst>
                                      </p:cBhvr>
                                      <p:tavLst>
                                        <p:tav tm="0">
                                          <p:val>
                                            <p:strVal val="ppt_w"/>
                                          </p:val>
                                        </p:tav>
                                        <p:tav tm="100000">
                                          <p:val>
                                            <p:fltVal val="0"/>
                                          </p:val>
                                        </p:tav>
                                      </p:tavLst>
                                    </p:anim>
                                    <p:anim calcmode="lin" valueType="num">
                                      <p:cBhvr>
                                        <p:cTn id="326" dur="750"/>
                                        <p:tgtEl>
                                          <p:spTgt spid="20"/>
                                        </p:tgtEl>
                                        <p:attrNameLst>
                                          <p:attrName>ppt_h</p:attrName>
                                        </p:attrNameLst>
                                      </p:cBhvr>
                                      <p:tavLst>
                                        <p:tav tm="0">
                                          <p:val>
                                            <p:strVal val="ppt_h"/>
                                          </p:val>
                                        </p:tav>
                                        <p:tav tm="100000">
                                          <p:val>
                                            <p:fltVal val="0"/>
                                          </p:val>
                                        </p:tav>
                                      </p:tavLst>
                                    </p:anim>
                                    <p:anim calcmode="lin" valueType="num">
                                      <p:cBhvr>
                                        <p:cTn id="327" dur="750"/>
                                        <p:tgtEl>
                                          <p:spTgt spid="20"/>
                                        </p:tgtEl>
                                        <p:attrNameLst>
                                          <p:attrName>ppt_x</p:attrName>
                                        </p:attrNameLst>
                                      </p:cBhvr>
                                      <p:tavLst>
                                        <p:tav tm="0">
                                          <p:val>
                                            <p:strVal val="ppt_x"/>
                                          </p:val>
                                        </p:tav>
                                        <p:tav tm="100000">
                                          <p:val>
                                            <p:fltVal val="0.5"/>
                                          </p:val>
                                        </p:tav>
                                      </p:tavLst>
                                    </p:anim>
                                    <p:anim calcmode="lin" valueType="num">
                                      <p:cBhvr>
                                        <p:cTn id="328" dur="750"/>
                                        <p:tgtEl>
                                          <p:spTgt spid="20"/>
                                        </p:tgtEl>
                                        <p:attrNameLst>
                                          <p:attrName>ppt_y</p:attrName>
                                        </p:attrNameLst>
                                      </p:cBhvr>
                                      <p:tavLst>
                                        <p:tav tm="0">
                                          <p:val>
                                            <p:strVal val="ppt_y"/>
                                          </p:val>
                                        </p:tav>
                                        <p:tav tm="100000">
                                          <p:val>
                                            <p:fltVal val="0.5"/>
                                          </p:val>
                                        </p:tav>
                                      </p:tavLst>
                                    </p:anim>
                                    <p:set>
                                      <p:cBhvr>
                                        <p:cTn id="329" dur="1" fill="hold">
                                          <p:stCondLst>
                                            <p:cond delay="749"/>
                                          </p:stCondLst>
                                        </p:cTn>
                                        <p:tgtEl>
                                          <p:spTgt spid="20"/>
                                        </p:tgtEl>
                                        <p:attrNameLst>
                                          <p:attrName>style.visibility</p:attrName>
                                        </p:attrNameLst>
                                      </p:cBhvr>
                                      <p:to>
                                        <p:strVal val="hidden"/>
                                      </p:to>
                                    </p:set>
                                  </p:childTnLst>
                                </p:cTn>
                              </p:par>
                              <p:par>
                                <p:cTn id="330" presetID="23" presetClass="exit" presetSubtype="544" fill="hold" grpId="3" nodeType="withEffect">
                                  <p:stCondLst>
                                    <p:cond delay="0"/>
                                  </p:stCondLst>
                                  <p:childTnLst>
                                    <p:anim calcmode="lin" valueType="num">
                                      <p:cBhvr>
                                        <p:cTn id="331" dur="750"/>
                                        <p:tgtEl>
                                          <p:spTgt spid="21"/>
                                        </p:tgtEl>
                                        <p:attrNameLst>
                                          <p:attrName>ppt_w</p:attrName>
                                        </p:attrNameLst>
                                      </p:cBhvr>
                                      <p:tavLst>
                                        <p:tav tm="0">
                                          <p:val>
                                            <p:strVal val="ppt_w"/>
                                          </p:val>
                                        </p:tav>
                                        <p:tav tm="100000">
                                          <p:val>
                                            <p:fltVal val="0"/>
                                          </p:val>
                                        </p:tav>
                                      </p:tavLst>
                                    </p:anim>
                                    <p:anim calcmode="lin" valueType="num">
                                      <p:cBhvr>
                                        <p:cTn id="332" dur="750"/>
                                        <p:tgtEl>
                                          <p:spTgt spid="21"/>
                                        </p:tgtEl>
                                        <p:attrNameLst>
                                          <p:attrName>ppt_h</p:attrName>
                                        </p:attrNameLst>
                                      </p:cBhvr>
                                      <p:tavLst>
                                        <p:tav tm="0">
                                          <p:val>
                                            <p:strVal val="ppt_h"/>
                                          </p:val>
                                        </p:tav>
                                        <p:tav tm="100000">
                                          <p:val>
                                            <p:fltVal val="0"/>
                                          </p:val>
                                        </p:tav>
                                      </p:tavLst>
                                    </p:anim>
                                    <p:anim calcmode="lin" valueType="num">
                                      <p:cBhvr>
                                        <p:cTn id="333" dur="750"/>
                                        <p:tgtEl>
                                          <p:spTgt spid="21"/>
                                        </p:tgtEl>
                                        <p:attrNameLst>
                                          <p:attrName>ppt_x</p:attrName>
                                        </p:attrNameLst>
                                      </p:cBhvr>
                                      <p:tavLst>
                                        <p:tav tm="0">
                                          <p:val>
                                            <p:strVal val="ppt_x"/>
                                          </p:val>
                                        </p:tav>
                                        <p:tav tm="100000">
                                          <p:val>
                                            <p:fltVal val="0.5"/>
                                          </p:val>
                                        </p:tav>
                                      </p:tavLst>
                                    </p:anim>
                                    <p:anim calcmode="lin" valueType="num">
                                      <p:cBhvr>
                                        <p:cTn id="334" dur="750"/>
                                        <p:tgtEl>
                                          <p:spTgt spid="21"/>
                                        </p:tgtEl>
                                        <p:attrNameLst>
                                          <p:attrName>ppt_y</p:attrName>
                                        </p:attrNameLst>
                                      </p:cBhvr>
                                      <p:tavLst>
                                        <p:tav tm="0">
                                          <p:val>
                                            <p:strVal val="ppt_y"/>
                                          </p:val>
                                        </p:tav>
                                        <p:tav tm="100000">
                                          <p:val>
                                            <p:fltVal val="0.5"/>
                                          </p:val>
                                        </p:tav>
                                      </p:tavLst>
                                    </p:anim>
                                    <p:set>
                                      <p:cBhvr>
                                        <p:cTn id="335" dur="1" fill="hold">
                                          <p:stCondLst>
                                            <p:cond delay="749"/>
                                          </p:stCondLst>
                                        </p:cTn>
                                        <p:tgtEl>
                                          <p:spTgt spid="21"/>
                                        </p:tgtEl>
                                        <p:attrNameLst>
                                          <p:attrName>style.visibility</p:attrName>
                                        </p:attrNameLst>
                                      </p:cBhvr>
                                      <p:to>
                                        <p:strVal val="hidden"/>
                                      </p:to>
                                    </p:set>
                                  </p:childTnLst>
                                </p:cTn>
                              </p:par>
                              <p:par>
                                <p:cTn id="336" presetID="22" presetClass="entr" presetSubtype="8" fill="hold" grpId="0" nodeType="withEffect">
                                  <p:stCondLst>
                                    <p:cond delay="500"/>
                                  </p:stCondLst>
                                  <p:childTnLst>
                                    <p:set>
                                      <p:cBhvr>
                                        <p:cTn id="337" dur="1" fill="hold">
                                          <p:stCondLst>
                                            <p:cond delay="0"/>
                                          </p:stCondLst>
                                        </p:cTn>
                                        <p:tgtEl>
                                          <p:spTgt spid="58"/>
                                        </p:tgtEl>
                                        <p:attrNameLst>
                                          <p:attrName>style.visibility</p:attrName>
                                        </p:attrNameLst>
                                      </p:cBhvr>
                                      <p:to>
                                        <p:strVal val="visible"/>
                                      </p:to>
                                    </p:set>
                                    <p:animEffect transition="in" filter="wipe(left)">
                                      <p:cBhvr>
                                        <p:cTn id="338" dur="500"/>
                                        <p:tgtEl>
                                          <p:spTgt spid="58"/>
                                        </p:tgtEl>
                                      </p:cBhvr>
                                    </p:animEffect>
                                  </p:childTnLst>
                                </p:cTn>
                              </p:par>
                            </p:childTnLst>
                          </p:cTn>
                        </p:par>
                      </p:childTnLst>
                    </p:cTn>
                  </p:par>
                  <p:par>
                    <p:cTn id="339" fill="hold">
                      <p:stCondLst>
                        <p:cond delay="indefinite"/>
                      </p:stCondLst>
                      <p:childTnLst>
                        <p:par>
                          <p:cTn id="340" fill="hold">
                            <p:stCondLst>
                              <p:cond delay="0"/>
                            </p:stCondLst>
                            <p:childTnLst>
                              <p:par>
                                <p:cTn id="341" presetID="22" presetClass="entr" presetSubtype="4" fill="hold" grpId="0" nodeType="clickEffect">
                                  <p:stCondLst>
                                    <p:cond delay="0"/>
                                  </p:stCondLst>
                                  <p:childTnLst>
                                    <p:set>
                                      <p:cBhvr>
                                        <p:cTn id="342" dur="1" fill="hold">
                                          <p:stCondLst>
                                            <p:cond delay="0"/>
                                          </p:stCondLst>
                                        </p:cTn>
                                        <p:tgtEl>
                                          <p:spTgt spid="62"/>
                                        </p:tgtEl>
                                        <p:attrNameLst>
                                          <p:attrName>style.visibility</p:attrName>
                                        </p:attrNameLst>
                                      </p:cBhvr>
                                      <p:to>
                                        <p:strVal val="visible"/>
                                      </p:to>
                                    </p:set>
                                    <p:animEffect transition="in" filter="wipe(down)">
                                      <p:cBhvr>
                                        <p:cTn id="343" dur="500"/>
                                        <p:tgtEl>
                                          <p:spTgt spid="62"/>
                                        </p:tgtEl>
                                      </p:cBhvr>
                                    </p:animEffect>
                                  </p:childTnLst>
                                </p:cTn>
                              </p:par>
                            </p:childTnLst>
                          </p:cTn>
                        </p:par>
                        <p:par>
                          <p:cTn id="344" fill="hold">
                            <p:stCondLst>
                              <p:cond delay="500"/>
                            </p:stCondLst>
                            <p:childTnLst>
                              <p:par>
                                <p:cTn id="345" presetID="22" presetClass="entr" presetSubtype="1" fill="hold" grpId="0" nodeType="afterEffect">
                                  <p:stCondLst>
                                    <p:cond delay="0"/>
                                  </p:stCondLst>
                                  <p:childTnLst>
                                    <p:set>
                                      <p:cBhvr>
                                        <p:cTn id="346" dur="1" fill="hold">
                                          <p:stCondLst>
                                            <p:cond delay="0"/>
                                          </p:stCondLst>
                                        </p:cTn>
                                        <p:tgtEl>
                                          <p:spTgt spid="59"/>
                                        </p:tgtEl>
                                        <p:attrNameLst>
                                          <p:attrName>style.visibility</p:attrName>
                                        </p:attrNameLst>
                                      </p:cBhvr>
                                      <p:to>
                                        <p:strVal val="visible"/>
                                      </p:to>
                                    </p:set>
                                    <p:animEffect transition="in" filter="wipe(up)">
                                      <p:cBhvr>
                                        <p:cTn id="347" dur="500"/>
                                        <p:tgtEl>
                                          <p:spTgt spid="59"/>
                                        </p:tgtEl>
                                      </p:cBhvr>
                                    </p:animEffect>
                                  </p:childTnLst>
                                </p:cTn>
                              </p:par>
                            </p:childTnLst>
                          </p:cTn>
                        </p:par>
                      </p:childTnLst>
                    </p:cTn>
                  </p:par>
                  <p:par>
                    <p:cTn id="348" fill="hold">
                      <p:stCondLst>
                        <p:cond delay="indefinite"/>
                      </p:stCondLst>
                      <p:childTnLst>
                        <p:par>
                          <p:cTn id="349" fill="hold">
                            <p:stCondLst>
                              <p:cond delay="0"/>
                            </p:stCondLst>
                            <p:childTnLst>
                              <p:par>
                                <p:cTn id="350" presetID="8" presetClass="entr" presetSubtype="16" fill="hold" grpId="0" nodeType="clickEffect">
                                  <p:stCondLst>
                                    <p:cond delay="0"/>
                                  </p:stCondLst>
                                  <p:childTnLst>
                                    <p:set>
                                      <p:cBhvr>
                                        <p:cTn id="351" dur="1" fill="hold">
                                          <p:stCondLst>
                                            <p:cond delay="0"/>
                                          </p:stCondLst>
                                        </p:cTn>
                                        <p:tgtEl>
                                          <p:spTgt spid="61"/>
                                        </p:tgtEl>
                                        <p:attrNameLst>
                                          <p:attrName>style.visibility</p:attrName>
                                        </p:attrNameLst>
                                      </p:cBhvr>
                                      <p:to>
                                        <p:strVal val="visible"/>
                                      </p:to>
                                    </p:set>
                                    <p:animEffect transition="in" filter="diamond(in)">
                                      <p:cBhvr>
                                        <p:cTn id="352" dur="2000"/>
                                        <p:tgtEl>
                                          <p:spTgt spid="61"/>
                                        </p:tgtEl>
                                      </p:cBhvr>
                                    </p:animEffect>
                                  </p:childTnLst>
                                </p:cTn>
                              </p:par>
                            </p:childTnLst>
                          </p:cTn>
                        </p:par>
                        <p:par>
                          <p:cTn id="353" fill="hold">
                            <p:stCondLst>
                              <p:cond delay="2000"/>
                            </p:stCondLst>
                            <p:childTnLst>
                              <p:par>
                                <p:cTn id="354" presetID="6" presetClass="entr" presetSubtype="32" fill="hold" grpId="0" nodeType="afterEffect">
                                  <p:stCondLst>
                                    <p:cond delay="0"/>
                                  </p:stCondLst>
                                  <p:childTnLst>
                                    <p:set>
                                      <p:cBhvr>
                                        <p:cTn id="355" dur="1" fill="hold">
                                          <p:stCondLst>
                                            <p:cond delay="0"/>
                                          </p:stCondLst>
                                        </p:cTn>
                                        <p:tgtEl>
                                          <p:spTgt spid="60"/>
                                        </p:tgtEl>
                                        <p:attrNameLst>
                                          <p:attrName>style.visibility</p:attrName>
                                        </p:attrNameLst>
                                      </p:cBhvr>
                                      <p:to>
                                        <p:strVal val="visible"/>
                                      </p:to>
                                    </p:set>
                                    <p:animEffect transition="in" filter="circle(out)">
                                      <p:cBhvr>
                                        <p:cTn id="356" dur="2000"/>
                                        <p:tgtEl>
                                          <p:spTgt spid="60"/>
                                        </p:tgtEl>
                                      </p:cBhvr>
                                    </p:animEffect>
                                  </p:childTnLst>
                                </p:cTn>
                              </p:par>
                            </p:childTnLst>
                          </p:cTn>
                        </p:par>
                      </p:childTnLst>
                    </p:cTn>
                  </p:par>
                  <p:par>
                    <p:cTn id="357" fill="hold">
                      <p:stCondLst>
                        <p:cond delay="indefinite"/>
                      </p:stCondLst>
                      <p:childTnLst>
                        <p:par>
                          <p:cTn id="358" fill="hold">
                            <p:stCondLst>
                              <p:cond delay="0"/>
                            </p:stCondLst>
                            <p:childTnLst>
                              <p:par>
                                <p:cTn id="359" presetID="12" presetClass="entr" presetSubtype="8" fill="hold" grpId="0" nodeType="clickEffect">
                                  <p:stCondLst>
                                    <p:cond delay="0"/>
                                  </p:stCondLst>
                                  <p:childTnLst>
                                    <p:set>
                                      <p:cBhvr>
                                        <p:cTn id="360" dur="1" fill="hold">
                                          <p:stCondLst>
                                            <p:cond delay="0"/>
                                          </p:stCondLst>
                                        </p:cTn>
                                        <p:tgtEl>
                                          <p:spTgt spid="63"/>
                                        </p:tgtEl>
                                        <p:attrNameLst>
                                          <p:attrName>style.visibility</p:attrName>
                                        </p:attrNameLst>
                                      </p:cBhvr>
                                      <p:to>
                                        <p:strVal val="visible"/>
                                      </p:to>
                                    </p:set>
                                    <p:anim calcmode="lin" valueType="num">
                                      <p:cBhvr additive="base">
                                        <p:cTn id="361" dur="750"/>
                                        <p:tgtEl>
                                          <p:spTgt spid="63"/>
                                        </p:tgtEl>
                                        <p:attrNameLst>
                                          <p:attrName>ppt_x</p:attrName>
                                        </p:attrNameLst>
                                      </p:cBhvr>
                                      <p:tavLst>
                                        <p:tav tm="0">
                                          <p:val>
                                            <p:strVal val="#ppt_x-#ppt_w*1.125000"/>
                                          </p:val>
                                        </p:tav>
                                        <p:tav tm="100000">
                                          <p:val>
                                            <p:strVal val="#ppt_x"/>
                                          </p:val>
                                        </p:tav>
                                      </p:tavLst>
                                    </p:anim>
                                    <p:animEffect transition="in" filter="wipe(right)">
                                      <p:cBhvr>
                                        <p:cTn id="362" dur="750"/>
                                        <p:tgtEl>
                                          <p:spTgt spid="63"/>
                                        </p:tgtEl>
                                      </p:cBhvr>
                                    </p:animEffect>
                                  </p:childTnLst>
                                </p:cTn>
                              </p:par>
                            </p:childTnLst>
                          </p:cTn>
                        </p:par>
                      </p:childTnLst>
                    </p:cTn>
                  </p:par>
                  <p:par>
                    <p:cTn id="363" fill="hold">
                      <p:stCondLst>
                        <p:cond delay="indefinite"/>
                      </p:stCondLst>
                      <p:childTnLst>
                        <p:par>
                          <p:cTn id="364" fill="hold">
                            <p:stCondLst>
                              <p:cond delay="0"/>
                            </p:stCondLst>
                            <p:childTnLst>
                              <p:par>
                                <p:cTn id="365" presetID="22" presetClass="entr" presetSubtype="1" fill="hold" grpId="0" nodeType="clickEffect">
                                  <p:stCondLst>
                                    <p:cond delay="0"/>
                                  </p:stCondLst>
                                  <p:childTnLst>
                                    <p:set>
                                      <p:cBhvr>
                                        <p:cTn id="366" dur="1" fill="hold">
                                          <p:stCondLst>
                                            <p:cond delay="0"/>
                                          </p:stCondLst>
                                        </p:cTn>
                                        <p:tgtEl>
                                          <p:spTgt spid="66"/>
                                        </p:tgtEl>
                                        <p:attrNameLst>
                                          <p:attrName>style.visibility</p:attrName>
                                        </p:attrNameLst>
                                      </p:cBhvr>
                                      <p:to>
                                        <p:strVal val="visible"/>
                                      </p:to>
                                    </p:set>
                                    <p:animEffect transition="in" filter="wipe(up)">
                                      <p:cBhvr>
                                        <p:cTn id="367" dur="500"/>
                                        <p:tgtEl>
                                          <p:spTgt spid="66"/>
                                        </p:tgtEl>
                                      </p:cBhvr>
                                    </p:animEffect>
                                  </p:childTnLst>
                                </p:cTn>
                              </p:par>
                            </p:childTnLst>
                          </p:cTn>
                        </p:par>
                        <p:par>
                          <p:cTn id="368" fill="hold">
                            <p:stCondLst>
                              <p:cond delay="500"/>
                            </p:stCondLst>
                            <p:childTnLst>
                              <p:par>
                                <p:cTn id="369" presetID="22" presetClass="entr" presetSubtype="8" fill="hold" grpId="0" nodeType="afterEffect">
                                  <p:stCondLst>
                                    <p:cond delay="0"/>
                                  </p:stCondLst>
                                  <p:childTnLst>
                                    <p:set>
                                      <p:cBhvr>
                                        <p:cTn id="370" dur="1" fill="hold">
                                          <p:stCondLst>
                                            <p:cond delay="0"/>
                                          </p:stCondLst>
                                        </p:cTn>
                                        <p:tgtEl>
                                          <p:spTgt spid="65"/>
                                        </p:tgtEl>
                                        <p:attrNameLst>
                                          <p:attrName>style.visibility</p:attrName>
                                        </p:attrNameLst>
                                      </p:cBhvr>
                                      <p:to>
                                        <p:strVal val="visible"/>
                                      </p:to>
                                    </p:set>
                                    <p:animEffect transition="in" filter="wipe(left)">
                                      <p:cBhvr>
                                        <p:cTn id="371" dur="500"/>
                                        <p:tgtEl>
                                          <p:spTgt spid="65"/>
                                        </p:tgtEl>
                                      </p:cBhvr>
                                    </p:animEffect>
                                  </p:childTnLst>
                                </p:cTn>
                              </p:par>
                            </p:childTnLst>
                          </p:cTn>
                        </p:par>
                        <p:par>
                          <p:cTn id="372" fill="hold">
                            <p:stCondLst>
                              <p:cond delay="1000"/>
                            </p:stCondLst>
                            <p:childTnLst>
                              <p:par>
                                <p:cTn id="373" presetID="22" presetClass="entr" presetSubtype="2" fill="hold" grpId="0" nodeType="after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wipe(right)">
                                      <p:cBhvr>
                                        <p:cTn id="375" dur="500"/>
                                        <p:tgtEl>
                                          <p:spTgt spid="67"/>
                                        </p:tgtEl>
                                      </p:cBhvr>
                                    </p:animEffect>
                                  </p:childTnLst>
                                </p:cTn>
                              </p:par>
                            </p:childTnLst>
                          </p:cTn>
                        </p:par>
                        <p:par>
                          <p:cTn id="376" fill="hold">
                            <p:stCondLst>
                              <p:cond delay="1500"/>
                            </p:stCondLst>
                            <p:childTnLst>
                              <p:par>
                                <p:cTn id="377" presetID="22" presetClass="entr" presetSubtype="4" fill="hold" grpId="0" nodeType="afterEffect">
                                  <p:stCondLst>
                                    <p:cond delay="0"/>
                                  </p:stCondLst>
                                  <p:childTnLst>
                                    <p:set>
                                      <p:cBhvr>
                                        <p:cTn id="378" dur="1" fill="hold">
                                          <p:stCondLst>
                                            <p:cond delay="0"/>
                                          </p:stCondLst>
                                        </p:cTn>
                                        <p:tgtEl>
                                          <p:spTgt spid="64"/>
                                        </p:tgtEl>
                                        <p:attrNameLst>
                                          <p:attrName>style.visibility</p:attrName>
                                        </p:attrNameLst>
                                      </p:cBhvr>
                                      <p:to>
                                        <p:strVal val="visible"/>
                                      </p:to>
                                    </p:set>
                                    <p:animEffect transition="in" filter="wipe(down)">
                                      <p:cBhvr>
                                        <p:cTn id="379" dur="500"/>
                                        <p:tgtEl>
                                          <p:spTgt spid="64"/>
                                        </p:tgtEl>
                                      </p:cBhvr>
                                    </p:animEffect>
                                  </p:childTnLst>
                                </p:cTn>
                              </p:par>
                            </p:childTnLst>
                          </p:cTn>
                        </p:par>
                      </p:childTnLst>
                    </p:cTn>
                  </p:par>
                  <p:par>
                    <p:cTn id="380" fill="hold">
                      <p:stCondLst>
                        <p:cond delay="indefinite"/>
                      </p:stCondLst>
                      <p:childTnLst>
                        <p:par>
                          <p:cTn id="381" fill="hold">
                            <p:stCondLst>
                              <p:cond delay="0"/>
                            </p:stCondLst>
                            <p:childTnLst>
                              <p:par>
                                <p:cTn id="382" presetID="23" presetClass="entr" presetSubtype="16" fill="hold" grpId="8" nodeType="clickEffect">
                                  <p:stCondLst>
                                    <p:cond delay="0"/>
                                  </p:stCondLst>
                                  <p:childTnLst>
                                    <p:set>
                                      <p:cBhvr>
                                        <p:cTn id="383" dur="1" fill="hold">
                                          <p:stCondLst>
                                            <p:cond delay="0"/>
                                          </p:stCondLst>
                                        </p:cTn>
                                        <p:tgtEl>
                                          <p:spTgt spid="8"/>
                                        </p:tgtEl>
                                        <p:attrNameLst>
                                          <p:attrName>style.visibility</p:attrName>
                                        </p:attrNameLst>
                                      </p:cBhvr>
                                      <p:to>
                                        <p:strVal val="visible"/>
                                      </p:to>
                                    </p:set>
                                    <p:anim calcmode="lin" valueType="num">
                                      <p:cBhvr>
                                        <p:cTn id="384" dur="500" fill="hold"/>
                                        <p:tgtEl>
                                          <p:spTgt spid="8"/>
                                        </p:tgtEl>
                                        <p:attrNameLst>
                                          <p:attrName>ppt_w</p:attrName>
                                        </p:attrNameLst>
                                      </p:cBhvr>
                                      <p:tavLst>
                                        <p:tav tm="0">
                                          <p:val>
                                            <p:fltVal val="0"/>
                                          </p:val>
                                        </p:tav>
                                        <p:tav tm="100000">
                                          <p:val>
                                            <p:strVal val="#ppt_w"/>
                                          </p:val>
                                        </p:tav>
                                      </p:tavLst>
                                    </p:anim>
                                    <p:anim calcmode="lin" valueType="num">
                                      <p:cBhvr>
                                        <p:cTn id="385" dur="500" fill="hold"/>
                                        <p:tgtEl>
                                          <p:spTgt spid="8"/>
                                        </p:tgtEl>
                                        <p:attrNameLst>
                                          <p:attrName>ppt_h</p:attrName>
                                        </p:attrNameLst>
                                      </p:cBhvr>
                                      <p:tavLst>
                                        <p:tav tm="0">
                                          <p:val>
                                            <p:fltVal val="0"/>
                                          </p:val>
                                        </p:tav>
                                        <p:tav tm="100000">
                                          <p:val>
                                            <p:strVal val="#ppt_h"/>
                                          </p:val>
                                        </p:tav>
                                      </p:tavLst>
                                    </p:anim>
                                  </p:childTnLst>
                                </p:cTn>
                              </p:par>
                              <p:par>
                                <p:cTn id="386" presetID="23" presetClass="entr" presetSubtype="16" fill="hold" grpId="6" nodeType="withEffect">
                                  <p:stCondLst>
                                    <p:cond delay="0"/>
                                  </p:stCondLst>
                                  <p:childTnLst>
                                    <p:set>
                                      <p:cBhvr>
                                        <p:cTn id="387" dur="1" fill="hold">
                                          <p:stCondLst>
                                            <p:cond delay="0"/>
                                          </p:stCondLst>
                                        </p:cTn>
                                        <p:tgtEl>
                                          <p:spTgt spid="6"/>
                                        </p:tgtEl>
                                        <p:attrNameLst>
                                          <p:attrName>style.visibility</p:attrName>
                                        </p:attrNameLst>
                                      </p:cBhvr>
                                      <p:to>
                                        <p:strVal val="visible"/>
                                      </p:to>
                                    </p:set>
                                    <p:anim calcmode="lin" valueType="num">
                                      <p:cBhvr>
                                        <p:cTn id="388" dur="500" fill="hold"/>
                                        <p:tgtEl>
                                          <p:spTgt spid="6"/>
                                        </p:tgtEl>
                                        <p:attrNameLst>
                                          <p:attrName>ppt_w</p:attrName>
                                        </p:attrNameLst>
                                      </p:cBhvr>
                                      <p:tavLst>
                                        <p:tav tm="0">
                                          <p:val>
                                            <p:fltVal val="0"/>
                                          </p:val>
                                        </p:tav>
                                        <p:tav tm="100000">
                                          <p:val>
                                            <p:strVal val="#ppt_w"/>
                                          </p:val>
                                        </p:tav>
                                      </p:tavLst>
                                    </p:anim>
                                    <p:anim calcmode="lin" valueType="num">
                                      <p:cBhvr>
                                        <p:cTn id="389" dur="500" fill="hold"/>
                                        <p:tgtEl>
                                          <p:spTgt spid="6"/>
                                        </p:tgtEl>
                                        <p:attrNameLst>
                                          <p:attrName>ppt_h</p:attrName>
                                        </p:attrNameLst>
                                      </p:cBhvr>
                                      <p:tavLst>
                                        <p:tav tm="0">
                                          <p:val>
                                            <p:fltVal val="0"/>
                                          </p:val>
                                        </p:tav>
                                        <p:tav tm="100000">
                                          <p:val>
                                            <p:strVal val="#ppt_h"/>
                                          </p:val>
                                        </p:tav>
                                      </p:tavLst>
                                    </p:anim>
                                  </p:childTnLst>
                                </p:cTn>
                              </p:par>
                              <p:par>
                                <p:cTn id="390" presetID="23" presetClass="entr" presetSubtype="16" fill="hold" grpId="2" nodeType="withEffect">
                                  <p:stCondLst>
                                    <p:cond delay="0"/>
                                  </p:stCondLst>
                                  <p:childTnLst>
                                    <p:set>
                                      <p:cBhvr>
                                        <p:cTn id="391" dur="1" fill="hold">
                                          <p:stCondLst>
                                            <p:cond delay="0"/>
                                          </p:stCondLst>
                                        </p:cTn>
                                        <p:tgtEl>
                                          <p:spTgt spid="73"/>
                                        </p:tgtEl>
                                        <p:attrNameLst>
                                          <p:attrName>style.visibility</p:attrName>
                                        </p:attrNameLst>
                                      </p:cBhvr>
                                      <p:to>
                                        <p:strVal val="visible"/>
                                      </p:to>
                                    </p:set>
                                    <p:anim calcmode="lin" valueType="num">
                                      <p:cBhvr>
                                        <p:cTn id="392" dur="500" fill="hold"/>
                                        <p:tgtEl>
                                          <p:spTgt spid="73"/>
                                        </p:tgtEl>
                                        <p:attrNameLst>
                                          <p:attrName>ppt_w</p:attrName>
                                        </p:attrNameLst>
                                      </p:cBhvr>
                                      <p:tavLst>
                                        <p:tav tm="0">
                                          <p:val>
                                            <p:fltVal val="0"/>
                                          </p:val>
                                        </p:tav>
                                        <p:tav tm="100000">
                                          <p:val>
                                            <p:strVal val="#ppt_w"/>
                                          </p:val>
                                        </p:tav>
                                      </p:tavLst>
                                    </p:anim>
                                    <p:anim calcmode="lin" valueType="num">
                                      <p:cBhvr>
                                        <p:cTn id="393" dur="500" fill="hold"/>
                                        <p:tgtEl>
                                          <p:spTgt spid="73"/>
                                        </p:tgtEl>
                                        <p:attrNameLst>
                                          <p:attrName>ppt_h</p:attrName>
                                        </p:attrNameLst>
                                      </p:cBhvr>
                                      <p:tavLst>
                                        <p:tav tm="0">
                                          <p:val>
                                            <p:fltVal val="0"/>
                                          </p:val>
                                        </p:tav>
                                        <p:tav tm="100000">
                                          <p:val>
                                            <p:strVal val="#ppt_h"/>
                                          </p:val>
                                        </p:tav>
                                      </p:tavLst>
                                    </p:anim>
                                  </p:childTnLst>
                                </p:cTn>
                              </p:par>
                              <p:par>
                                <p:cTn id="394" presetID="23" presetClass="entr" presetSubtype="16" fill="hold" grpId="2" nodeType="withEffect">
                                  <p:stCondLst>
                                    <p:cond delay="0"/>
                                  </p:stCondLst>
                                  <p:childTnLst>
                                    <p:set>
                                      <p:cBhvr>
                                        <p:cTn id="395" dur="1" fill="hold">
                                          <p:stCondLst>
                                            <p:cond delay="0"/>
                                          </p:stCondLst>
                                        </p:cTn>
                                        <p:tgtEl>
                                          <p:spTgt spid="77"/>
                                        </p:tgtEl>
                                        <p:attrNameLst>
                                          <p:attrName>style.visibility</p:attrName>
                                        </p:attrNameLst>
                                      </p:cBhvr>
                                      <p:to>
                                        <p:strVal val="visible"/>
                                      </p:to>
                                    </p:set>
                                    <p:anim calcmode="lin" valueType="num">
                                      <p:cBhvr>
                                        <p:cTn id="396" dur="500" fill="hold"/>
                                        <p:tgtEl>
                                          <p:spTgt spid="77"/>
                                        </p:tgtEl>
                                        <p:attrNameLst>
                                          <p:attrName>ppt_w</p:attrName>
                                        </p:attrNameLst>
                                      </p:cBhvr>
                                      <p:tavLst>
                                        <p:tav tm="0">
                                          <p:val>
                                            <p:fltVal val="0"/>
                                          </p:val>
                                        </p:tav>
                                        <p:tav tm="100000">
                                          <p:val>
                                            <p:strVal val="#ppt_w"/>
                                          </p:val>
                                        </p:tav>
                                      </p:tavLst>
                                    </p:anim>
                                    <p:anim calcmode="lin" valueType="num">
                                      <p:cBhvr>
                                        <p:cTn id="397" dur="500" fill="hold"/>
                                        <p:tgtEl>
                                          <p:spTgt spid="77"/>
                                        </p:tgtEl>
                                        <p:attrNameLst>
                                          <p:attrName>ppt_h</p:attrName>
                                        </p:attrNameLst>
                                      </p:cBhvr>
                                      <p:tavLst>
                                        <p:tav tm="0">
                                          <p:val>
                                            <p:fltVal val="0"/>
                                          </p:val>
                                        </p:tav>
                                        <p:tav tm="100000">
                                          <p:val>
                                            <p:strVal val="#ppt_h"/>
                                          </p:val>
                                        </p:tav>
                                      </p:tavLst>
                                    </p:anim>
                                  </p:childTnLst>
                                </p:cTn>
                              </p:par>
                            </p:childTnLst>
                          </p:cTn>
                        </p:par>
                      </p:childTnLst>
                    </p:cTn>
                  </p:par>
                  <p:par>
                    <p:cTn id="398" fill="hold">
                      <p:stCondLst>
                        <p:cond delay="indefinite"/>
                      </p:stCondLst>
                      <p:childTnLst>
                        <p:par>
                          <p:cTn id="399" fill="hold">
                            <p:stCondLst>
                              <p:cond delay="0"/>
                            </p:stCondLst>
                            <p:childTnLst>
                              <p:par>
                                <p:cTn id="400" presetID="23" presetClass="exit" presetSubtype="272" fill="hold" grpId="5" nodeType="clickEffect">
                                  <p:stCondLst>
                                    <p:cond delay="0"/>
                                  </p:stCondLst>
                                  <p:childTnLst>
                                    <p:anim calcmode="lin" valueType="num">
                                      <p:cBhvr>
                                        <p:cTn id="401" dur="500"/>
                                        <p:tgtEl>
                                          <p:spTgt spid="73"/>
                                        </p:tgtEl>
                                        <p:attrNameLst>
                                          <p:attrName>ppt_w</p:attrName>
                                        </p:attrNameLst>
                                      </p:cBhvr>
                                      <p:tavLst>
                                        <p:tav tm="0">
                                          <p:val>
                                            <p:strVal val="ppt_w"/>
                                          </p:val>
                                        </p:tav>
                                        <p:tav tm="100000">
                                          <p:val>
                                            <p:strVal val="4/3*ppt_w"/>
                                          </p:val>
                                        </p:tav>
                                      </p:tavLst>
                                    </p:anim>
                                    <p:anim calcmode="lin" valueType="num">
                                      <p:cBhvr>
                                        <p:cTn id="402" dur="500"/>
                                        <p:tgtEl>
                                          <p:spTgt spid="73"/>
                                        </p:tgtEl>
                                        <p:attrNameLst>
                                          <p:attrName>ppt_h</p:attrName>
                                        </p:attrNameLst>
                                      </p:cBhvr>
                                      <p:tavLst>
                                        <p:tav tm="0">
                                          <p:val>
                                            <p:strVal val="ppt_h"/>
                                          </p:val>
                                        </p:tav>
                                        <p:tav tm="100000">
                                          <p:val>
                                            <p:strVal val="4/3*ppt_h"/>
                                          </p:val>
                                        </p:tav>
                                      </p:tavLst>
                                    </p:anim>
                                    <p:set>
                                      <p:cBhvr>
                                        <p:cTn id="403" dur="1" fill="hold">
                                          <p:stCondLst>
                                            <p:cond delay="499"/>
                                          </p:stCondLst>
                                        </p:cTn>
                                        <p:tgtEl>
                                          <p:spTgt spid="73"/>
                                        </p:tgtEl>
                                        <p:attrNameLst>
                                          <p:attrName>style.visibility</p:attrName>
                                        </p:attrNameLst>
                                      </p:cBhvr>
                                      <p:to>
                                        <p:strVal val="hidden"/>
                                      </p:to>
                                    </p:set>
                                  </p:childTnLst>
                                </p:cTn>
                              </p:par>
                              <p:par>
                                <p:cTn id="404" presetID="23" presetClass="exit" presetSubtype="272" fill="hold" grpId="3" nodeType="withEffect">
                                  <p:stCondLst>
                                    <p:cond delay="0"/>
                                  </p:stCondLst>
                                  <p:childTnLst>
                                    <p:anim calcmode="lin" valueType="num">
                                      <p:cBhvr>
                                        <p:cTn id="405" dur="500"/>
                                        <p:tgtEl>
                                          <p:spTgt spid="77"/>
                                        </p:tgtEl>
                                        <p:attrNameLst>
                                          <p:attrName>ppt_w</p:attrName>
                                        </p:attrNameLst>
                                      </p:cBhvr>
                                      <p:tavLst>
                                        <p:tav tm="0">
                                          <p:val>
                                            <p:strVal val="ppt_w"/>
                                          </p:val>
                                        </p:tav>
                                        <p:tav tm="100000">
                                          <p:val>
                                            <p:strVal val="4/3*ppt_w"/>
                                          </p:val>
                                        </p:tav>
                                      </p:tavLst>
                                    </p:anim>
                                    <p:anim calcmode="lin" valueType="num">
                                      <p:cBhvr>
                                        <p:cTn id="406" dur="500"/>
                                        <p:tgtEl>
                                          <p:spTgt spid="77"/>
                                        </p:tgtEl>
                                        <p:attrNameLst>
                                          <p:attrName>ppt_h</p:attrName>
                                        </p:attrNameLst>
                                      </p:cBhvr>
                                      <p:tavLst>
                                        <p:tav tm="0">
                                          <p:val>
                                            <p:strVal val="ppt_h"/>
                                          </p:val>
                                        </p:tav>
                                        <p:tav tm="100000">
                                          <p:val>
                                            <p:strVal val="4/3*ppt_h"/>
                                          </p:val>
                                        </p:tav>
                                      </p:tavLst>
                                    </p:anim>
                                    <p:set>
                                      <p:cBhvr>
                                        <p:cTn id="407" dur="1" fill="hold">
                                          <p:stCondLst>
                                            <p:cond delay="499"/>
                                          </p:stCondLst>
                                        </p:cTn>
                                        <p:tgtEl>
                                          <p:spTgt spid="77"/>
                                        </p:tgtEl>
                                        <p:attrNameLst>
                                          <p:attrName>style.visibility</p:attrName>
                                        </p:attrNameLst>
                                      </p:cBhvr>
                                      <p:to>
                                        <p:strVal val="hidden"/>
                                      </p:to>
                                    </p:set>
                                  </p:childTnLst>
                                </p:cTn>
                              </p:par>
                              <p:par>
                                <p:cTn id="408" presetID="10" presetClass="exit" presetSubtype="0" fill="hold" grpId="6" nodeType="withEffect">
                                  <p:stCondLst>
                                    <p:cond delay="0"/>
                                  </p:stCondLst>
                                  <p:childTnLst>
                                    <p:animEffect transition="out" filter="fade">
                                      <p:cBhvr>
                                        <p:cTn id="409" dur="500"/>
                                        <p:tgtEl>
                                          <p:spTgt spid="73"/>
                                        </p:tgtEl>
                                      </p:cBhvr>
                                    </p:animEffect>
                                    <p:set>
                                      <p:cBhvr>
                                        <p:cTn id="410" dur="1" fill="hold">
                                          <p:stCondLst>
                                            <p:cond delay="499"/>
                                          </p:stCondLst>
                                        </p:cTn>
                                        <p:tgtEl>
                                          <p:spTgt spid="73"/>
                                        </p:tgtEl>
                                        <p:attrNameLst>
                                          <p:attrName>style.visibility</p:attrName>
                                        </p:attrNameLst>
                                      </p:cBhvr>
                                      <p:to>
                                        <p:strVal val="hidden"/>
                                      </p:to>
                                    </p:set>
                                  </p:childTnLst>
                                </p:cTn>
                              </p:par>
                              <p:par>
                                <p:cTn id="411" presetID="10" presetClass="exit" presetSubtype="0" fill="hold" grpId="4" nodeType="withEffect">
                                  <p:stCondLst>
                                    <p:cond delay="0"/>
                                  </p:stCondLst>
                                  <p:childTnLst>
                                    <p:animEffect transition="out" filter="fade">
                                      <p:cBhvr>
                                        <p:cTn id="412" dur="500"/>
                                        <p:tgtEl>
                                          <p:spTgt spid="77"/>
                                        </p:tgtEl>
                                      </p:cBhvr>
                                    </p:animEffect>
                                    <p:set>
                                      <p:cBhvr>
                                        <p:cTn id="413" dur="1" fill="hold">
                                          <p:stCondLst>
                                            <p:cond delay="499"/>
                                          </p:stCondLst>
                                        </p:cTn>
                                        <p:tgtEl>
                                          <p:spTgt spid="77"/>
                                        </p:tgtEl>
                                        <p:attrNameLst>
                                          <p:attrName>style.visibility</p:attrName>
                                        </p:attrNameLst>
                                      </p:cBhvr>
                                      <p:to>
                                        <p:strVal val="hidden"/>
                                      </p:to>
                                    </p:set>
                                  </p:childTnLst>
                                </p:cTn>
                              </p:par>
                              <p:par>
                                <p:cTn id="414" presetID="23" presetClass="entr" presetSubtype="16" fill="hold" grpId="6" nodeType="withEffect">
                                  <p:stCondLst>
                                    <p:cond delay="250"/>
                                  </p:stCondLst>
                                  <p:childTnLst>
                                    <p:set>
                                      <p:cBhvr>
                                        <p:cTn id="415" dur="1" fill="hold">
                                          <p:stCondLst>
                                            <p:cond delay="0"/>
                                          </p:stCondLst>
                                        </p:cTn>
                                        <p:tgtEl>
                                          <p:spTgt spid="50"/>
                                        </p:tgtEl>
                                        <p:attrNameLst>
                                          <p:attrName>style.visibility</p:attrName>
                                        </p:attrNameLst>
                                      </p:cBhvr>
                                      <p:to>
                                        <p:strVal val="visible"/>
                                      </p:to>
                                    </p:set>
                                    <p:anim calcmode="lin" valueType="num">
                                      <p:cBhvr>
                                        <p:cTn id="416" dur="500" fill="hold"/>
                                        <p:tgtEl>
                                          <p:spTgt spid="50"/>
                                        </p:tgtEl>
                                        <p:attrNameLst>
                                          <p:attrName>ppt_w</p:attrName>
                                        </p:attrNameLst>
                                      </p:cBhvr>
                                      <p:tavLst>
                                        <p:tav tm="0">
                                          <p:val>
                                            <p:fltVal val="0"/>
                                          </p:val>
                                        </p:tav>
                                        <p:tav tm="100000">
                                          <p:val>
                                            <p:strVal val="#ppt_w"/>
                                          </p:val>
                                        </p:tav>
                                      </p:tavLst>
                                    </p:anim>
                                    <p:anim calcmode="lin" valueType="num">
                                      <p:cBhvr>
                                        <p:cTn id="417" dur="500" fill="hold"/>
                                        <p:tgtEl>
                                          <p:spTgt spid="50"/>
                                        </p:tgtEl>
                                        <p:attrNameLst>
                                          <p:attrName>ppt_h</p:attrName>
                                        </p:attrNameLst>
                                      </p:cBhvr>
                                      <p:tavLst>
                                        <p:tav tm="0">
                                          <p:val>
                                            <p:fltVal val="0"/>
                                          </p:val>
                                        </p:tav>
                                        <p:tav tm="100000">
                                          <p:val>
                                            <p:strVal val="#ppt_h"/>
                                          </p:val>
                                        </p:tav>
                                      </p:tavLst>
                                    </p:anim>
                                  </p:childTnLst>
                                </p:cTn>
                              </p:par>
                              <p:par>
                                <p:cTn id="418" presetID="23" presetClass="entr" presetSubtype="16" fill="hold" grpId="4" nodeType="withEffect">
                                  <p:stCondLst>
                                    <p:cond delay="250"/>
                                  </p:stCondLst>
                                  <p:childTnLst>
                                    <p:set>
                                      <p:cBhvr>
                                        <p:cTn id="419" dur="1" fill="hold">
                                          <p:stCondLst>
                                            <p:cond delay="0"/>
                                          </p:stCondLst>
                                        </p:cTn>
                                        <p:tgtEl>
                                          <p:spTgt spid="51"/>
                                        </p:tgtEl>
                                        <p:attrNameLst>
                                          <p:attrName>style.visibility</p:attrName>
                                        </p:attrNameLst>
                                      </p:cBhvr>
                                      <p:to>
                                        <p:strVal val="visible"/>
                                      </p:to>
                                    </p:set>
                                    <p:anim calcmode="lin" valueType="num">
                                      <p:cBhvr>
                                        <p:cTn id="420" dur="500" fill="hold"/>
                                        <p:tgtEl>
                                          <p:spTgt spid="51"/>
                                        </p:tgtEl>
                                        <p:attrNameLst>
                                          <p:attrName>ppt_w</p:attrName>
                                        </p:attrNameLst>
                                      </p:cBhvr>
                                      <p:tavLst>
                                        <p:tav tm="0">
                                          <p:val>
                                            <p:fltVal val="0"/>
                                          </p:val>
                                        </p:tav>
                                        <p:tav tm="100000">
                                          <p:val>
                                            <p:strVal val="#ppt_w"/>
                                          </p:val>
                                        </p:tav>
                                      </p:tavLst>
                                    </p:anim>
                                    <p:anim calcmode="lin" valueType="num">
                                      <p:cBhvr>
                                        <p:cTn id="421" dur="500" fill="hold"/>
                                        <p:tgtEl>
                                          <p:spTgt spid="51"/>
                                        </p:tgtEl>
                                        <p:attrNameLst>
                                          <p:attrName>ppt_h</p:attrName>
                                        </p:attrNameLst>
                                      </p:cBhvr>
                                      <p:tavLst>
                                        <p:tav tm="0">
                                          <p:val>
                                            <p:fltVal val="0"/>
                                          </p:val>
                                        </p:tav>
                                        <p:tav tm="100000">
                                          <p:val>
                                            <p:strVal val="#ppt_h"/>
                                          </p:val>
                                        </p:tav>
                                      </p:tavLst>
                                    </p:anim>
                                  </p:childTnLst>
                                </p:cTn>
                              </p:par>
                              <p:par>
                                <p:cTn id="422" presetID="23" presetClass="entr" presetSubtype="16" fill="hold" grpId="4" nodeType="withEffect">
                                  <p:stCondLst>
                                    <p:cond delay="250"/>
                                  </p:stCondLst>
                                  <p:childTnLst>
                                    <p:set>
                                      <p:cBhvr>
                                        <p:cTn id="423" dur="1" fill="hold">
                                          <p:stCondLst>
                                            <p:cond delay="0"/>
                                          </p:stCondLst>
                                        </p:cTn>
                                        <p:tgtEl>
                                          <p:spTgt spid="47"/>
                                        </p:tgtEl>
                                        <p:attrNameLst>
                                          <p:attrName>style.visibility</p:attrName>
                                        </p:attrNameLst>
                                      </p:cBhvr>
                                      <p:to>
                                        <p:strVal val="visible"/>
                                      </p:to>
                                    </p:set>
                                    <p:anim calcmode="lin" valueType="num">
                                      <p:cBhvr>
                                        <p:cTn id="424" dur="500" fill="hold"/>
                                        <p:tgtEl>
                                          <p:spTgt spid="47"/>
                                        </p:tgtEl>
                                        <p:attrNameLst>
                                          <p:attrName>ppt_w</p:attrName>
                                        </p:attrNameLst>
                                      </p:cBhvr>
                                      <p:tavLst>
                                        <p:tav tm="0">
                                          <p:val>
                                            <p:fltVal val="0"/>
                                          </p:val>
                                        </p:tav>
                                        <p:tav tm="100000">
                                          <p:val>
                                            <p:strVal val="#ppt_w"/>
                                          </p:val>
                                        </p:tav>
                                      </p:tavLst>
                                    </p:anim>
                                    <p:anim calcmode="lin" valueType="num">
                                      <p:cBhvr>
                                        <p:cTn id="425" dur="500" fill="hold"/>
                                        <p:tgtEl>
                                          <p:spTgt spid="47"/>
                                        </p:tgtEl>
                                        <p:attrNameLst>
                                          <p:attrName>ppt_h</p:attrName>
                                        </p:attrNameLst>
                                      </p:cBhvr>
                                      <p:tavLst>
                                        <p:tav tm="0">
                                          <p:val>
                                            <p:fltVal val="0"/>
                                          </p:val>
                                        </p:tav>
                                        <p:tav tm="100000">
                                          <p:val>
                                            <p:strVal val="#ppt_h"/>
                                          </p:val>
                                        </p:tav>
                                      </p:tavLst>
                                    </p:anim>
                                  </p:childTnLst>
                                </p:cTn>
                              </p:par>
                              <p:par>
                                <p:cTn id="426" presetID="23" presetClass="entr" presetSubtype="16" fill="hold" grpId="4" nodeType="withEffect">
                                  <p:stCondLst>
                                    <p:cond delay="250"/>
                                  </p:stCondLst>
                                  <p:childTnLst>
                                    <p:set>
                                      <p:cBhvr>
                                        <p:cTn id="427" dur="1" fill="hold">
                                          <p:stCondLst>
                                            <p:cond delay="0"/>
                                          </p:stCondLst>
                                        </p:cTn>
                                        <p:tgtEl>
                                          <p:spTgt spid="49"/>
                                        </p:tgtEl>
                                        <p:attrNameLst>
                                          <p:attrName>style.visibility</p:attrName>
                                        </p:attrNameLst>
                                      </p:cBhvr>
                                      <p:to>
                                        <p:strVal val="visible"/>
                                      </p:to>
                                    </p:set>
                                    <p:anim calcmode="lin" valueType="num">
                                      <p:cBhvr>
                                        <p:cTn id="428" dur="500" fill="hold"/>
                                        <p:tgtEl>
                                          <p:spTgt spid="49"/>
                                        </p:tgtEl>
                                        <p:attrNameLst>
                                          <p:attrName>ppt_w</p:attrName>
                                        </p:attrNameLst>
                                      </p:cBhvr>
                                      <p:tavLst>
                                        <p:tav tm="0">
                                          <p:val>
                                            <p:fltVal val="0"/>
                                          </p:val>
                                        </p:tav>
                                        <p:tav tm="100000">
                                          <p:val>
                                            <p:strVal val="#ppt_w"/>
                                          </p:val>
                                        </p:tav>
                                      </p:tavLst>
                                    </p:anim>
                                    <p:anim calcmode="lin" valueType="num">
                                      <p:cBhvr>
                                        <p:cTn id="429" dur="500" fill="hold"/>
                                        <p:tgtEl>
                                          <p:spTgt spid="49"/>
                                        </p:tgtEl>
                                        <p:attrNameLst>
                                          <p:attrName>ppt_h</p:attrName>
                                        </p:attrNameLst>
                                      </p:cBhvr>
                                      <p:tavLst>
                                        <p:tav tm="0">
                                          <p:val>
                                            <p:fltVal val="0"/>
                                          </p:val>
                                        </p:tav>
                                        <p:tav tm="100000">
                                          <p:val>
                                            <p:strVal val="#ppt_h"/>
                                          </p:val>
                                        </p:tav>
                                      </p:tavLst>
                                    </p:anim>
                                  </p:childTnLst>
                                </p:cTn>
                              </p:par>
                              <p:par>
                                <p:cTn id="430" presetID="23" presetClass="entr" presetSubtype="16" fill="hold" grpId="4" nodeType="withEffect">
                                  <p:stCondLst>
                                    <p:cond delay="250"/>
                                  </p:stCondLst>
                                  <p:childTnLst>
                                    <p:set>
                                      <p:cBhvr>
                                        <p:cTn id="431" dur="1" fill="hold">
                                          <p:stCondLst>
                                            <p:cond delay="0"/>
                                          </p:stCondLst>
                                        </p:cTn>
                                        <p:tgtEl>
                                          <p:spTgt spid="53"/>
                                        </p:tgtEl>
                                        <p:attrNameLst>
                                          <p:attrName>style.visibility</p:attrName>
                                        </p:attrNameLst>
                                      </p:cBhvr>
                                      <p:to>
                                        <p:strVal val="visible"/>
                                      </p:to>
                                    </p:set>
                                    <p:anim calcmode="lin" valueType="num">
                                      <p:cBhvr>
                                        <p:cTn id="432" dur="500" fill="hold"/>
                                        <p:tgtEl>
                                          <p:spTgt spid="53"/>
                                        </p:tgtEl>
                                        <p:attrNameLst>
                                          <p:attrName>ppt_w</p:attrName>
                                        </p:attrNameLst>
                                      </p:cBhvr>
                                      <p:tavLst>
                                        <p:tav tm="0">
                                          <p:val>
                                            <p:fltVal val="0"/>
                                          </p:val>
                                        </p:tav>
                                        <p:tav tm="100000">
                                          <p:val>
                                            <p:strVal val="#ppt_w"/>
                                          </p:val>
                                        </p:tav>
                                      </p:tavLst>
                                    </p:anim>
                                    <p:anim calcmode="lin" valueType="num">
                                      <p:cBhvr>
                                        <p:cTn id="433" dur="500" fill="hold"/>
                                        <p:tgtEl>
                                          <p:spTgt spid="53"/>
                                        </p:tgtEl>
                                        <p:attrNameLst>
                                          <p:attrName>ppt_h</p:attrName>
                                        </p:attrNameLst>
                                      </p:cBhvr>
                                      <p:tavLst>
                                        <p:tav tm="0">
                                          <p:val>
                                            <p:fltVal val="0"/>
                                          </p:val>
                                        </p:tav>
                                        <p:tav tm="100000">
                                          <p:val>
                                            <p:strVal val="#ppt_h"/>
                                          </p:val>
                                        </p:tav>
                                      </p:tavLst>
                                    </p:anim>
                                  </p:childTnLst>
                                </p:cTn>
                              </p:par>
                              <p:par>
                                <p:cTn id="434" presetID="23" presetClass="entr" presetSubtype="16" fill="hold" grpId="4" nodeType="withEffect">
                                  <p:stCondLst>
                                    <p:cond delay="250"/>
                                  </p:stCondLst>
                                  <p:childTnLst>
                                    <p:set>
                                      <p:cBhvr>
                                        <p:cTn id="435" dur="1" fill="hold">
                                          <p:stCondLst>
                                            <p:cond delay="0"/>
                                          </p:stCondLst>
                                        </p:cTn>
                                        <p:tgtEl>
                                          <p:spTgt spid="54"/>
                                        </p:tgtEl>
                                        <p:attrNameLst>
                                          <p:attrName>style.visibility</p:attrName>
                                        </p:attrNameLst>
                                      </p:cBhvr>
                                      <p:to>
                                        <p:strVal val="visible"/>
                                      </p:to>
                                    </p:set>
                                    <p:anim calcmode="lin" valueType="num">
                                      <p:cBhvr>
                                        <p:cTn id="436" dur="500" fill="hold"/>
                                        <p:tgtEl>
                                          <p:spTgt spid="54"/>
                                        </p:tgtEl>
                                        <p:attrNameLst>
                                          <p:attrName>ppt_w</p:attrName>
                                        </p:attrNameLst>
                                      </p:cBhvr>
                                      <p:tavLst>
                                        <p:tav tm="0">
                                          <p:val>
                                            <p:fltVal val="0"/>
                                          </p:val>
                                        </p:tav>
                                        <p:tav tm="100000">
                                          <p:val>
                                            <p:strVal val="#ppt_w"/>
                                          </p:val>
                                        </p:tav>
                                      </p:tavLst>
                                    </p:anim>
                                    <p:anim calcmode="lin" valueType="num">
                                      <p:cBhvr>
                                        <p:cTn id="437" dur="500" fill="hold"/>
                                        <p:tgtEl>
                                          <p:spTgt spid="54"/>
                                        </p:tgtEl>
                                        <p:attrNameLst>
                                          <p:attrName>ppt_h</p:attrName>
                                        </p:attrNameLst>
                                      </p:cBhvr>
                                      <p:tavLst>
                                        <p:tav tm="0">
                                          <p:val>
                                            <p:fltVal val="0"/>
                                          </p:val>
                                        </p:tav>
                                        <p:tav tm="100000">
                                          <p:val>
                                            <p:strVal val="#ppt_h"/>
                                          </p:val>
                                        </p:tav>
                                      </p:tavLst>
                                    </p:anim>
                                  </p:childTnLst>
                                </p:cTn>
                              </p:par>
                              <p:par>
                                <p:cTn id="438" presetID="23" presetClass="entr" presetSubtype="16" fill="hold" grpId="4" nodeType="withEffect">
                                  <p:stCondLst>
                                    <p:cond delay="250"/>
                                  </p:stCondLst>
                                  <p:childTnLst>
                                    <p:set>
                                      <p:cBhvr>
                                        <p:cTn id="439" dur="1" fill="hold">
                                          <p:stCondLst>
                                            <p:cond delay="0"/>
                                          </p:stCondLst>
                                        </p:cTn>
                                        <p:tgtEl>
                                          <p:spTgt spid="48"/>
                                        </p:tgtEl>
                                        <p:attrNameLst>
                                          <p:attrName>style.visibility</p:attrName>
                                        </p:attrNameLst>
                                      </p:cBhvr>
                                      <p:to>
                                        <p:strVal val="visible"/>
                                      </p:to>
                                    </p:set>
                                    <p:anim calcmode="lin" valueType="num">
                                      <p:cBhvr>
                                        <p:cTn id="440" dur="500" fill="hold"/>
                                        <p:tgtEl>
                                          <p:spTgt spid="48"/>
                                        </p:tgtEl>
                                        <p:attrNameLst>
                                          <p:attrName>ppt_w</p:attrName>
                                        </p:attrNameLst>
                                      </p:cBhvr>
                                      <p:tavLst>
                                        <p:tav tm="0">
                                          <p:val>
                                            <p:fltVal val="0"/>
                                          </p:val>
                                        </p:tav>
                                        <p:tav tm="100000">
                                          <p:val>
                                            <p:strVal val="#ppt_w"/>
                                          </p:val>
                                        </p:tav>
                                      </p:tavLst>
                                    </p:anim>
                                    <p:anim calcmode="lin" valueType="num">
                                      <p:cBhvr>
                                        <p:cTn id="441" dur="500" fill="hold"/>
                                        <p:tgtEl>
                                          <p:spTgt spid="48"/>
                                        </p:tgtEl>
                                        <p:attrNameLst>
                                          <p:attrName>ppt_h</p:attrName>
                                        </p:attrNameLst>
                                      </p:cBhvr>
                                      <p:tavLst>
                                        <p:tav tm="0">
                                          <p:val>
                                            <p:fltVal val="0"/>
                                          </p:val>
                                        </p:tav>
                                        <p:tav tm="100000">
                                          <p:val>
                                            <p:strVal val="#ppt_h"/>
                                          </p:val>
                                        </p:tav>
                                      </p:tavLst>
                                    </p:anim>
                                  </p:childTnLst>
                                </p:cTn>
                              </p:par>
                              <p:par>
                                <p:cTn id="442" presetID="23" presetClass="entr" presetSubtype="16" fill="hold" grpId="5" nodeType="withEffect">
                                  <p:stCondLst>
                                    <p:cond delay="250"/>
                                  </p:stCondLst>
                                  <p:childTnLst>
                                    <p:set>
                                      <p:cBhvr>
                                        <p:cTn id="443" dur="1" fill="hold">
                                          <p:stCondLst>
                                            <p:cond delay="0"/>
                                          </p:stCondLst>
                                        </p:cTn>
                                        <p:tgtEl>
                                          <p:spTgt spid="17"/>
                                        </p:tgtEl>
                                        <p:attrNameLst>
                                          <p:attrName>style.visibility</p:attrName>
                                        </p:attrNameLst>
                                      </p:cBhvr>
                                      <p:to>
                                        <p:strVal val="visible"/>
                                      </p:to>
                                    </p:set>
                                    <p:anim calcmode="lin" valueType="num">
                                      <p:cBhvr>
                                        <p:cTn id="444" dur="500" fill="hold"/>
                                        <p:tgtEl>
                                          <p:spTgt spid="17"/>
                                        </p:tgtEl>
                                        <p:attrNameLst>
                                          <p:attrName>ppt_w</p:attrName>
                                        </p:attrNameLst>
                                      </p:cBhvr>
                                      <p:tavLst>
                                        <p:tav tm="0">
                                          <p:val>
                                            <p:fltVal val="0"/>
                                          </p:val>
                                        </p:tav>
                                        <p:tav tm="100000">
                                          <p:val>
                                            <p:strVal val="#ppt_w"/>
                                          </p:val>
                                        </p:tav>
                                      </p:tavLst>
                                    </p:anim>
                                    <p:anim calcmode="lin" valueType="num">
                                      <p:cBhvr>
                                        <p:cTn id="445" dur="500" fill="hold"/>
                                        <p:tgtEl>
                                          <p:spTgt spid="17"/>
                                        </p:tgtEl>
                                        <p:attrNameLst>
                                          <p:attrName>ppt_h</p:attrName>
                                        </p:attrNameLst>
                                      </p:cBhvr>
                                      <p:tavLst>
                                        <p:tav tm="0">
                                          <p:val>
                                            <p:fltVal val="0"/>
                                          </p:val>
                                        </p:tav>
                                        <p:tav tm="100000">
                                          <p:val>
                                            <p:strVal val="#ppt_h"/>
                                          </p:val>
                                        </p:tav>
                                      </p:tavLst>
                                    </p:anim>
                                  </p:childTnLst>
                                </p:cTn>
                              </p:par>
                              <p:par>
                                <p:cTn id="446" presetID="23" presetClass="entr" presetSubtype="16" fill="hold" grpId="4" nodeType="withEffect">
                                  <p:stCondLst>
                                    <p:cond delay="250"/>
                                  </p:stCondLst>
                                  <p:childTnLst>
                                    <p:set>
                                      <p:cBhvr>
                                        <p:cTn id="447" dur="1" fill="hold">
                                          <p:stCondLst>
                                            <p:cond delay="0"/>
                                          </p:stCondLst>
                                        </p:cTn>
                                        <p:tgtEl>
                                          <p:spTgt spid="16"/>
                                        </p:tgtEl>
                                        <p:attrNameLst>
                                          <p:attrName>style.visibility</p:attrName>
                                        </p:attrNameLst>
                                      </p:cBhvr>
                                      <p:to>
                                        <p:strVal val="visible"/>
                                      </p:to>
                                    </p:set>
                                    <p:anim calcmode="lin" valueType="num">
                                      <p:cBhvr>
                                        <p:cTn id="448" dur="500" fill="hold"/>
                                        <p:tgtEl>
                                          <p:spTgt spid="16"/>
                                        </p:tgtEl>
                                        <p:attrNameLst>
                                          <p:attrName>ppt_w</p:attrName>
                                        </p:attrNameLst>
                                      </p:cBhvr>
                                      <p:tavLst>
                                        <p:tav tm="0">
                                          <p:val>
                                            <p:fltVal val="0"/>
                                          </p:val>
                                        </p:tav>
                                        <p:tav tm="100000">
                                          <p:val>
                                            <p:strVal val="#ppt_w"/>
                                          </p:val>
                                        </p:tav>
                                      </p:tavLst>
                                    </p:anim>
                                    <p:anim calcmode="lin" valueType="num">
                                      <p:cBhvr>
                                        <p:cTn id="449" dur="500" fill="hold"/>
                                        <p:tgtEl>
                                          <p:spTgt spid="16"/>
                                        </p:tgtEl>
                                        <p:attrNameLst>
                                          <p:attrName>ppt_h</p:attrName>
                                        </p:attrNameLst>
                                      </p:cBhvr>
                                      <p:tavLst>
                                        <p:tav tm="0">
                                          <p:val>
                                            <p:fltVal val="0"/>
                                          </p:val>
                                        </p:tav>
                                        <p:tav tm="100000">
                                          <p:val>
                                            <p:strVal val="#ppt_h"/>
                                          </p:val>
                                        </p:tav>
                                      </p:tavLst>
                                    </p:anim>
                                  </p:childTnLst>
                                </p:cTn>
                              </p:par>
                              <p:par>
                                <p:cTn id="450" presetID="23" presetClass="entr" presetSubtype="16" fill="hold" grpId="4" nodeType="withEffect">
                                  <p:stCondLst>
                                    <p:cond delay="250"/>
                                  </p:stCondLst>
                                  <p:childTnLst>
                                    <p:set>
                                      <p:cBhvr>
                                        <p:cTn id="451" dur="1" fill="hold">
                                          <p:stCondLst>
                                            <p:cond delay="0"/>
                                          </p:stCondLst>
                                        </p:cTn>
                                        <p:tgtEl>
                                          <p:spTgt spid="19"/>
                                        </p:tgtEl>
                                        <p:attrNameLst>
                                          <p:attrName>style.visibility</p:attrName>
                                        </p:attrNameLst>
                                      </p:cBhvr>
                                      <p:to>
                                        <p:strVal val="visible"/>
                                      </p:to>
                                    </p:set>
                                    <p:anim calcmode="lin" valueType="num">
                                      <p:cBhvr>
                                        <p:cTn id="452" dur="500" fill="hold"/>
                                        <p:tgtEl>
                                          <p:spTgt spid="19"/>
                                        </p:tgtEl>
                                        <p:attrNameLst>
                                          <p:attrName>ppt_w</p:attrName>
                                        </p:attrNameLst>
                                      </p:cBhvr>
                                      <p:tavLst>
                                        <p:tav tm="0">
                                          <p:val>
                                            <p:fltVal val="0"/>
                                          </p:val>
                                        </p:tav>
                                        <p:tav tm="100000">
                                          <p:val>
                                            <p:strVal val="#ppt_w"/>
                                          </p:val>
                                        </p:tav>
                                      </p:tavLst>
                                    </p:anim>
                                    <p:anim calcmode="lin" valueType="num">
                                      <p:cBhvr>
                                        <p:cTn id="453" dur="500" fill="hold"/>
                                        <p:tgtEl>
                                          <p:spTgt spid="19"/>
                                        </p:tgtEl>
                                        <p:attrNameLst>
                                          <p:attrName>ppt_h</p:attrName>
                                        </p:attrNameLst>
                                      </p:cBhvr>
                                      <p:tavLst>
                                        <p:tav tm="0">
                                          <p:val>
                                            <p:fltVal val="0"/>
                                          </p:val>
                                        </p:tav>
                                        <p:tav tm="100000">
                                          <p:val>
                                            <p:strVal val="#ppt_h"/>
                                          </p:val>
                                        </p:tav>
                                      </p:tavLst>
                                    </p:anim>
                                  </p:childTnLst>
                                </p:cTn>
                              </p:par>
                              <p:par>
                                <p:cTn id="454" presetID="23" presetClass="entr" presetSubtype="16" fill="hold" grpId="4" nodeType="withEffect">
                                  <p:stCondLst>
                                    <p:cond delay="250"/>
                                  </p:stCondLst>
                                  <p:childTnLst>
                                    <p:set>
                                      <p:cBhvr>
                                        <p:cTn id="455" dur="1" fill="hold">
                                          <p:stCondLst>
                                            <p:cond delay="0"/>
                                          </p:stCondLst>
                                        </p:cTn>
                                        <p:tgtEl>
                                          <p:spTgt spid="15"/>
                                        </p:tgtEl>
                                        <p:attrNameLst>
                                          <p:attrName>style.visibility</p:attrName>
                                        </p:attrNameLst>
                                      </p:cBhvr>
                                      <p:to>
                                        <p:strVal val="visible"/>
                                      </p:to>
                                    </p:set>
                                    <p:anim calcmode="lin" valueType="num">
                                      <p:cBhvr>
                                        <p:cTn id="456" dur="500" fill="hold"/>
                                        <p:tgtEl>
                                          <p:spTgt spid="15"/>
                                        </p:tgtEl>
                                        <p:attrNameLst>
                                          <p:attrName>ppt_w</p:attrName>
                                        </p:attrNameLst>
                                      </p:cBhvr>
                                      <p:tavLst>
                                        <p:tav tm="0">
                                          <p:val>
                                            <p:fltVal val="0"/>
                                          </p:val>
                                        </p:tav>
                                        <p:tav tm="100000">
                                          <p:val>
                                            <p:strVal val="#ppt_w"/>
                                          </p:val>
                                        </p:tav>
                                      </p:tavLst>
                                    </p:anim>
                                    <p:anim calcmode="lin" valueType="num">
                                      <p:cBhvr>
                                        <p:cTn id="457" dur="500" fill="hold"/>
                                        <p:tgtEl>
                                          <p:spTgt spid="15"/>
                                        </p:tgtEl>
                                        <p:attrNameLst>
                                          <p:attrName>ppt_h</p:attrName>
                                        </p:attrNameLst>
                                      </p:cBhvr>
                                      <p:tavLst>
                                        <p:tav tm="0">
                                          <p:val>
                                            <p:fltVal val="0"/>
                                          </p:val>
                                        </p:tav>
                                        <p:tav tm="100000">
                                          <p:val>
                                            <p:strVal val="#ppt_h"/>
                                          </p:val>
                                        </p:tav>
                                      </p:tavLst>
                                    </p:anim>
                                  </p:childTnLst>
                                </p:cTn>
                              </p:par>
                              <p:par>
                                <p:cTn id="458" presetID="23" presetClass="entr" presetSubtype="16" fill="hold" grpId="4" nodeType="withEffect">
                                  <p:stCondLst>
                                    <p:cond delay="250"/>
                                  </p:stCondLst>
                                  <p:childTnLst>
                                    <p:set>
                                      <p:cBhvr>
                                        <p:cTn id="459" dur="1" fill="hold">
                                          <p:stCondLst>
                                            <p:cond delay="0"/>
                                          </p:stCondLst>
                                        </p:cTn>
                                        <p:tgtEl>
                                          <p:spTgt spid="22"/>
                                        </p:tgtEl>
                                        <p:attrNameLst>
                                          <p:attrName>style.visibility</p:attrName>
                                        </p:attrNameLst>
                                      </p:cBhvr>
                                      <p:to>
                                        <p:strVal val="visible"/>
                                      </p:to>
                                    </p:set>
                                    <p:anim calcmode="lin" valueType="num">
                                      <p:cBhvr>
                                        <p:cTn id="460" dur="500" fill="hold"/>
                                        <p:tgtEl>
                                          <p:spTgt spid="22"/>
                                        </p:tgtEl>
                                        <p:attrNameLst>
                                          <p:attrName>ppt_w</p:attrName>
                                        </p:attrNameLst>
                                      </p:cBhvr>
                                      <p:tavLst>
                                        <p:tav tm="0">
                                          <p:val>
                                            <p:fltVal val="0"/>
                                          </p:val>
                                        </p:tav>
                                        <p:tav tm="100000">
                                          <p:val>
                                            <p:strVal val="#ppt_w"/>
                                          </p:val>
                                        </p:tav>
                                      </p:tavLst>
                                    </p:anim>
                                    <p:anim calcmode="lin" valueType="num">
                                      <p:cBhvr>
                                        <p:cTn id="461" dur="500" fill="hold"/>
                                        <p:tgtEl>
                                          <p:spTgt spid="22"/>
                                        </p:tgtEl>
                                        <p:attrNameLst>
                                          <p:attrName>ppt_h</p:attrName>
                                        </p:attrNameLst>
                                      </p:cBhvr>
                                      <p:tavLst>
                                        <p:tav tm="0">
                                          <p:val>
                                            <p:fltVal val="0"/>
                                          </p:val>
                                        </p:tav>
                                        <p:tav tm="100000">
                                          <p:val>
                                            <p:strVal val="#ppt_h"/>
                                          </p:val>
                                        </p:tav>
                                      </p:tavLst>
                                    </p:anim>
                                  </p:childTnLst>
                                </p:cTn>
                              </p:par>
                              <p:par>
                                <p:cTn id="462" presetID="23" presetClass="entr" presetSubtype="16" fill="hold" grpId="4" nodeType="withEffect">
                                  <p:stCondLst>
                                    <p:cond delay="250"/>
                                  </p:stCondLst>
                                  <p:childTnLst>
                                    <p:set>
                                      <p:cBhvr>
                                        <p:cTn id="463" dur="1" fill="hold">
                                          <p:stCondLst>
                                            <p:cond delay="0"/>
                                          </p:stCondLst>
                                        </p:cTn>
                                        <p:tgtEl>
                                          <p:spTgt spid="18"/>
                                        </p:tgtEl>
                                        <p:attrNameLst>
                                          <p:attrName>style.visibility</p:attrName>
                                        </p:attrNameLst>
                                      </p:cBhvr>
                                      <p:to>
                                        <p:strVal val="visible"/>
                                      </p:to>
                                    </p:set>
                                    <p:anim calcmode="lin" valueType="num">
                                      <p:cBhvr>
                                        <p:cTn id="464" dur="500" fill="hold"/>
                                        <p:tgtEl>
                                          <p:spTgt spid="18"/>
                                        </p:tgtEl>
                                        <p:attrNameLst>
                                          <p:attrName>ppt_w</p:attrName>
                                        </p:attrNameLst>
                                      </p:cBhvr>
                                      <p:tavLst>
                                        <p:tav tm="0">
                                          <p:val>
                                            <p:fltVal val="0"/>
                                          </p:val>
                                        </p:tav>
                                        <p:tav tm="100000">
                                          <p:val>
                                            <p:strVal val="#ppt_w"/>
                                          </p:val>
                                        </p:tav>
                                      </p:tavLst>
                                    </p:anim>
                                    <p:anim calcmode="lin" valueType="num">
                                      <p:cBhvr>
                                        <p:cTn id="465" dur="500" fill="hold"/>
                                        <p:tgtEl>
                                          <p:spTgt spid="18"/>
                                        </p:tgtEl>
                                        <p:attrNameLst>
                                          <p:attrName>ppt_h</p:attrName>
                                        </p:attrNameLst>
                                      </p:cBhvr>
                                      <p:tavLst>
                                        <p:tav tm="0">
                                          <p:val>
                                            <p:fltVal val="0"/>
                                          </p:val>
                                        </p:tav>
                                        <p:tav tm="100000">
                                          <p:val>
                                            <p:strVal val="#ppt_h"/>
                                          </p:val>
                                        </p:tav>
                                      </p:tavLst>
                                    </p:anim>
                                  </p:childTnLst>
                                </p:cTn>
                              </p:par>
                              <p:par>
                                <p:cTn id="466" presetID="23" presetClass="entr" presetSubtype="16" fill="hold" grpId="4" nodeType="withEffect">
                                  <p:stCondLst>
                                    <p:cond delay="250"/>
                                  </p:stCondLst>
                                  <p:childTnLst>
                                    <p:set>
                                      <p:cBhvr>
                                        <p:cTn id="467" dur="1" fill="hold">
                                          <p:stCondLst>
                                            <p:cond delay="0"/>
                                          </p:stCondLst>
                                        </p:cTn>
                                        <p:tgtEl>
                                          <p:spTgt spid="20"/>
                                        </p:tgtEl>
                                        <p:attrNameLst>
                                          <p:attrName>style.visibility</p:attrName>
                                        </p:attrNameLst>
                                      </p:cBhvr>
                                      <p:to>
                                        <p:strVal val="visible"/>
                                      </p:to>
                                    </p:set>
                                    <p:anim calcmode="lin" valueType="num">
                                      <p:cBhvr>
                                        <p:cTn id="468" dur="500" fill="hold"/>
                                        <p:tgtEl>
                                          <p:spTgt spid="20"/>
                                        </p:tgtEl>
                                        <p:attrNameLst>
                                          <p:attrName>ppt_w</p:attrName>
                                        </p:attrNameLst>
                                      </p:cBhvr>
                                      <p:tavLst>
                                        <p:tav tm="0">
                                          <p:val>
                                            <p:fltVal val="0"/>
                                          </p:val>
                                        </p:tav>
                                        <p:tav tm="100000">
                                          <p:val>
                                            <p:strVal val="#ppt_w"/>
                                          </p:val>
                                        </p:tav>
                                      </p:tavLst>
                                    </p:anim>
                                    <p:anim calcmode="lin" valueType="num">
                                      <p:cBhvr>
                                        <p:cTn id="469" dur="500" fill="hold"/>
                                        <p:tgtEl>
                                          <p:spTgt spid="20"/>
                                        </p:tgtEl>
                                        <p:attrNameLst>
                                          <p:attrName>ppt_h</p:attrName>
                                        </p:attrNameLst>
                                      </p:cBhvr>
                                      <p:tavLst>
                                        <p:tav tm="0">
                                          <p:val>
                                            <p:fltVal val="0"/>
                                          </p:val>
                                        </p:tav>
                                        <p:tav tm="100000">
                                          <p:val>
                                            <p:strVal val="#ppt_h"/>
                                          </p:val>
                                        </p:tav>
                                      </p:tavLst>
                                    </p:anim>
                                  </p:childTnLst>
                                </p:cTn>
                              </p:par>
                              <p:par>
                                <p:cTn id="470" presetID="23" presetClass="entr" presetSubtype="16" fill="hold" grpId="4" nodeType="withEffect">
                                  <p:stCondLst>
                                    <p:cond delay="250"/>
                                  </p:stCondLst>
                                  <p:childTnLst>
                                    <p:set>
                                      <p:cBhvr>
                                        <p:cTn id="471" dur="1" fill="hold">
                                          <p:stCondLst>
                                            <p:cond delay="0"/>
                                          </p:stCondLst>
                                        </p:cTn>
                                        <p:tgtEl>
                                          <p:spTgt spid="21"/>
                                        </p:tgtEl>
                                        <p:attrNameLst>
                                          <p:attrName>style.visibility</p:attrName>
                                        </p:attrNameLst>
                                      </p:cBhvr>
                                      <p:to>
                                        <p:strVal val="visible"/>
                                      </p:to>
                                    </p:set>
                                    <p:anim calcmode="lin" valueType="num">
                                      <p:cBhvr>
                                        <p:cTn id="472" dur="500" fill="hold"/>
                                        <p:tgtEl>
                                          <p:spTgt spid="21"/>
                                        </p:tgtEl>
                                        <p:attrNameLst>
                                          <p:attrName>ppt_w</p:attrName>
                                        </p:attrNameLst>
                                      </p:cBhvr>
                                      <p:tavLst>
                                        <p:tav tm="0">
                                          <p:val>
                                            <p:fltVal val="0"/>
                                          </p:val>
                                        </p:tav>
                                        <p:tav tm="100000">
                                          <p:val>
                                            <p:strVal val="#ppt_w"/>
                                          </p:val>
                                        </p:tav>
                                      </p:tavLst>
                                    </p:anim>
                                    <p:anim calcmode="lin" valueType="num">
                                      <p:cBhvr>
                                        <p:cTn id="47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474" fill="hold">
                      <p:stCondLst>
                        <p:cond delay="indefinite"/>
                      </p:stCondLst>
                      <p:childTnLst>
                        <p:par>
                          <p:cTn id="475" fill="hold">
                            <p:stCondLst>
                              <p:cond delay="0"/>
                            </p:stCondLst>
                            <p:childTnLst>
                              <p:par>
                                <p:cTn id="476" presetID="22" presetClass="entr" presetSubtype="8" fill="hold" nodeType="clickEffect">
                                  <p:stCondLst>
                                    <p:cond delay="0"/>
                                  </p:stCondLst>
                                  <p:childTnLst>
                                    <p:set>
                                      <p:cBhvr>
                                        <p:cTn id="477" dur="1" fill="hold">
                                          <p:stCondLst>
                                            <p:cond delay="0"/>
                                          </p:stCondLst>
                                        </p:cTn>
                                        <p:tgtEl>
                                          <p:spTgt spid="35"/>
                                        </p:tgtEl>
                                        <p:attrNameLst>
                                          <p:attrName>style.visibility</p:attrName>
                                        </p:attrNameLst>
                                      </p:cBhvr>
                                      <p:to>
                                        <p:strVal val="visible"/>
                                      </p:to>
                                    </p:set>
                                    <p:animEffect transition="in" filter="wipe(left)">
                                      <p:cBhvr>
                                        <p:cTn id="478" dur="500"/>
                                        <p:tgtEl>
                                          <p:spTgt spid="35"/>
                                        </p:tgtEl>
                                      </p:cBhvr>
                                    </p:animEffect>
                                  </p:childTnLst>
                                </p:cTn>
                              </p:par>
                            </p:childTnLst>
                          </p:cTn>
                        </p:par>
                      </p:childTnLst>
                    </p:cTn>
                  </p:par>
                  <p:par>
                    <p:cTn id="479" fill="hold">
                      <p:stCondLst>
                        <p:cond delay="indefinite"/>
                      </p:stCondLst>
                      <p:childTnLst>
                        <p:par>
                          <p:cTn id="480" fill="hold">
                            <p:stCondLst>
                              <p:cond delay="0"/>
                            </p:stCondLst>
                            <p:childTnLst>
                              <p:par>
                                <p:cTn id="481" presetID="22" presetClass="entr" presetSubtype="2" fill="hold" nodeType="clickEffect">
                                  <p:stCondLst>
                                    <p:cond delay="0"/>
                                  </p:stCondLst>
                                  <p:childTnLst>
                                    <p:set>
                                      <p:cBhvr>
                                        <p:cTn id="482" dur="1" fill="hold">
                                          <p:stCondLst>
                                            <p:cond delay="0"/>
                                          </p:stCondLst>
                                        </p:cTn>
                                        <p:tgtEl>
                                          <p:spTgt spid="69"/>
                                        </p:tgtEl>
                                        <p:attrNameLst>
                                          <p:attrName>style.visibility</p:attrName>
                                        </p:attrNameLst>
                                      </p:cBhvr>
                                      <p:to>
                                        <p:strVal val="visible"/>
                                      </p:to>
                                    </p:set>
                                    <p:animEffect transition="in" filter="wipe(right)">
                                      <p:cBhvr>
                                        <p:cTn id="483" dur="500"/>
                                        <p:tgtEl>
                                          <p:spTgt spid="69"/>
                                        </p:tgtEl>
                                      </p:cBhvr>
                                    </p:animEffect>
                                  </p:childTnLst>
                                </p:cTn>
                              </p:par>
                              <p:par>
                                <p:cTn id="484" presetID="22" presetClass="entr" presetSubtype="2" fill="hold" nodeType="withEffect">
                                  <p:stCondLst>
                                    <p:cond delay="100"/>
                                  </p:stCondLst>
                                  <p:childTnLst>
                                    <p:set>
                                      <p:cBhvr>
                                        <p:cTn id="485" dur="1" fill="hold">
                                          <p:stCondLst>
                                            <p:cond delay="0"/>
                                          </p:stCondLst>
                                        </p:cTn>
                                        <p:tgtEl>
                                          <p:spTgt spid="68"/>
                                        </p:tgtEl>
                                        <p:attrNameLst>
                                          <p:attrName>style.visibility</p:attrName>
                                        </p:attrNameLst>
                                      </p:cBhvr>
                                      <p:to>
                                        <p:strVal val="visible"/>
                                      </p:to>
                                    </p:set>
                                    <p:animEffect transition="in" filter="wipe(right)">
                                      <p:cBhvr>
                                        <p:cTn id="486" dur="500"/>
                                        <p:tgtEl>
                                          <p:spTgt spid="68"/>
                                        </p:tgtEl>
                                      </p:cBhvr>
                                    </p:animEffect>
                                  </p:childTnLst>
                                </p:cTn>
                              </p:par>
                              <p:par>
                                <p:cTn id="487" presetID="22" presetClass="entr" presetSubtype="2" fill="hold" nodeType="withEffect">
                                  <p:stCondLst>
                                    <p:cond delay="200"/>
                                  </p:stCondLst>
                                  <p:childTnLst>
                                    <p:set>
                                      <p:cBhvr>
                                        <p:cTn id="488" dur="1" fill="hold">
                                          <p:stCondLst>
                                            <p:cond delay="0"/>
                                          </p:stCondLst>
                                        </p:cTn>
                                        <p:tgtEl>
                                          <p:spTgt spid="56"/>
                                        </p:tgtEl>
                                        <p:attrNameLst>
                                          <p:attrName>style.visibility</p:attrName>
                                        </p:attrNameLst>
                                      </p:cBhvr>
                                      <p:to>
                                        <p:strVal val="visible"/>
                                      </p:to>
                                    </p:set>
                                    <p:animEffect transition="in" filter="wipe(right)">
                                      <p:cBhvr>
                                        <p:cTn id="489" dur="500"/>
                                        <p:tgtEl>
                                          <p:spTgt spid="56"/>
                                        </p:tgtEl>
                                      </p:cBhvr>
                                    </p:animEffect>
                                  </p:childTnLst>
                                </p:cTn>
                              </p:par>
                              <p:par>
                                <p:cTn id="490" presetID="22" presetClass="entr" presetSubtype="4" fill="hold" nodeType="withEffect">
                                  <p:stCondLst>
                                    <p:cond delay="300"/>
                                  </p:stCondLst>
                                  <p:childTnLst>
                                    <p:set>
                                      <p:cBhvr>
                                        <p:cTn id="491" dur="1" fill="hold">
                                          <p:stCondLst>
                                            <p:cond delay="0"/>
                                          </p:stCondLst>
                                        </p:cTn>
                                        <p:tgtEl>
                                          <p:spTgt spid="55"/>
                                        </p:tgtEl>
                                        <p:attrNameLst>
                                          <p:attrName>style.visibility</p:attrName>
                                        </p:attrNameLst>
                                      </p:cBhvr>
                                      <p:to>
                                        <p:strVal val="visible"/>
                                      </p:to>
                                    </p:set>
                                    <p:animEffect transition="in" filter="wipe(down)">
                                      <p:cBhvr>
                                        <p:cTn id="492" dur="500"/>
                                        <p:tgtEl>
                                          <p:spTgt spid="55"/>
                                        </p:tgtEl>
                                      </p:cBhvr>
                                    </p:animEffect>
                                  </p:childTnLst>
                                </p:cTn>
                              </p:par>
                              <p:par>
                                <p:cTn id="493" presetID="22" presetClass="entr" presetSubtype="4" fill="hold" nodeType="withEffect">
                                  <p:stCondLst>
                                    <p:cond delay="400"/>
                                  </p:stCondLst>
                                  <p:childTnLst>
                                    <p:set>
                                      <p:cBhvr>
                                        <p:cTn id="494" dur="1" fill="hold">
                                          <p:stCondLst>
                                            <p:cond delay="0"/>
                                          </p:stCondLst>
                                        </p:cTn>
                                        <p:tgtEl>
                                          <p:spTgt spid="52"/>
                                        </p:tgtEl>
                                        <p:attrNameLst>
                                          <p:attrName>style.visibility</p:attrName>
                                        </p:attrNameLst>
                                      </p:cBhvr>
                                      <p:to>
                                        <p:strVal val="visible"/>
                                      </p:to>
                                    </p:set>
                                    <p:animEffect transition="in" filter="wipe(down)">
                                      <p:cBhvr>
                                        <p:cTn id="495" dur="500"/>
                                        <p:tgtEl>
                                          <p:spTgt spid="52"/>
                                        </p:tgtEl>
                                      </p:cBhvr>
                                    </p:animEffect>
                                  </p:childTnLst>
                                </p:cTn>
                              </p:par>
                              <p:par>
                                <p:cTn id="496" presetID="22" presetClass="entr" presetSubtype="4" fill="hold" nodeType="withEffect">
                                  <p:stCondLst>
                                    <p:cond delay="500"/>
                                  </p:stCondLst>
                                  <p:childTnLst>
                                    <p:set>
                                      <p:cBhvr>
                                        <p:cTn id="497" dur="1" fill="hold">
                                          <p:stCondLst>
                                            <p:cond delay="0"/>
                                          </p:stCondLst>
                                        </p:cTn>
                                        <p:tgtEl>
                                          <p:spTgt spid="44"/>
                                        </p:tgtEl>
                                        <p:attrNameLst>
                                          <p:attrName>style.visibility</p:attrName>
                                        </p:attrNameLst>
                                      </p:cBhvr>
                                      <p:to>
                                        <p:strVal val="visible"/>
                                      </p:to>
                                    </p:set>
                                    <p:animEffect transition="in" filter="wipe(down)">
                                      <p:cBhvr>
                                        <p:cTn id="498" dur="500"/>
                                        <p:tgtEl>
                                          <p:spTgt spid="44"/>
                                        </p:tgtEl>
                                      </p:cBhvr>
                                    </p:animEffect>
                                  </p:childTnLst>
                                </p:cTn>
                              </p:par>
                              <p:par>
                                <p:cTn id="499" presetID="22" presetClass="entr" presetSubtype="4" fill="hold" nodeType="withEffect">
                                  <p:stCondLst>
                                    <p:cond delay="600"/>
                                  </p:stCondLst>
                                  <p:childTnLst>
                                    <p:set>
                                      <p:cBhvr>
                                        <p:cTn id="500" dur="1" fill="hold">
                                          <p:stCondLst>
                                            <p:cond delay="0"/>
                                          </p:stCondLst>
                                        </p:cTn>
                                        <p:tgtEl>
                                          <p:spTgt spid="43"/>
                                        </p:tgtEl>
                                        <p:attrNameLst>
                                          <p:attrName>style.visibility</p:attrName>
                                        </p:attrNameLst>
                                      </p:cBhvr>
                                      <p:to>
                                        <p:strVal val="visible"/>
                                      </p:to>
                                    </p:set>
                                    <p:animEffect transition="in" filter="wipe(down)">
                                      <p:cBhvr>
                                        <p:cTn id="501" dur="500"/>
                                        <p:tgtEl>
                                          <p:spTgt spid="43"/>
                                        </p:tgtEl>
                                      </p:cBhvr>
                                    </p:animEffect>
                                  </p:childTnLst>
                                </p:cTn>
                              </p:par>
                              <p:par>
                                <p:cTn id="502" presetID="22" presetClass="entr" presetSubtype="8" fill="hold" nodeType="withEffect">
                                  <p:stCondLst>
                                    <p:cond delay="700"/>
                                  </p:stCondLst>
                                  <p:childTnLst>
                                    <p:set>
                                      <p:cBhvr>
                                        <p:cTn id="503" dur="1" fill="hold">
                                          <p:stCondLst>
                                            <p:cond delay="0"/>
                                          </p:stCondLst>
                                        </p:cTn>
                                        <p:tgtEl>
                                          <p:spTgt spid="41"/>
                                        </p:tgtEl>
                                        <p:attrNameLst>
                                          <p:attrName>style.visibility</p:attrName>
                                        </p:attrNameLst>
                                      </p:cBhvr>
                                      <p:to>
                                        <p:strVal val="visible"/>
                                      </p:to>
                                    </p:set>
                                    <p:animEffect transition="in" filter="wipe(left)">
                                      <p:cBhvr>
                                        <p:cTn id="504" dur="500"/>
                                        <p:tgtEl>
                                          <p:spTgt spid="41"/>
                                        </p:tgtEl>
                                      </p:cBhvr>
                                    </p:animEffect>
                                  </p:childTnLst>
                                </p:cTn>
                              </p:par>
                              <p:par>
                                <p:cTn id="505" presetID="22" presetClass="entr" presetSubtype="8" fill="hold" nodeType="withEffect">
                                  <p:stCondLst>
                                    <p:cond delay="800"/>
                                  </p:stCondLst>
                                  <p:childTnLst>
                                    <p:set>
                                      <p:cBhvr>
                                        <p:cTn id="506" dur="1" fill="hold">
                                          <p:stCondLst>
                                            <p:cond delay="0"/>
                                          </p:stCondLst>
                                        </p:cTn>
                                        <p:tgtEl>
                                          <p:spTgt spid="42"/>
                                        </p:tgtEl>
                                        <p:attrNameLst>
                                          <p:attrName>style.visibility</p:attrName>
                                        </p:attrNameLst>
                                      </p:cBhvr>
                                      <p:to>
                                        <p:strVal val="visible"/>
                                      </p:to>
                                    </p:set>
                                    <p:animEffect transition="in" filter="wipe(left)">
                                      <p:cBhvr>
                                        <p:cTn id="507" dur="500"/>
                                        <p:tgtEl>
                                          <p:spTgt spid="42"/>
                                        </p:tgtEl>
                                      </p:cBhvr>
                                    </p:animEffect>
                                  </p:childTnLst>
                                </p:cTn>
                              </p:par>
                              <p:par>
                                <p:cTn id="508" presetID="22" presetClass="entr" presetSubtype="8" fill="hold" nodeType="withEffect">
                                  <p:stCondLst>
                                    <p:cond delay="900"/>
                                  </p:stCondLst>
                                  <p:childTnLst>
                                    <p:set>
                                      <p:cBhvr>
                                        <p:cTn id="509" dur="1" fill="hold">
                                          <p:stCondLst>
                                            <p:cond delay="0"/>
                                          </p:stCondLst>
                                        </p:cTn>
                                        <p:tgtEl>
                                          <p:spTgt spid="40"/>
                                        </p:tgtEl>
                                        <p:attrNameLst>
                                          <p:attrName>style.visibility</p:attrName>
                                        </p:attrNameLst>
                                      </p:cBhvr>
                                      <p:to>
                                        <p:strVal val="visible"/>
                                      </p:to>
                                    </p:set>
                                    <p:animEffect transition="in" filter="wipe(left)">
                                      <p:cBhvr>
                                        <p:cTn id="510" dur="500"/>
                                        <p:tgtEl>
                                          <p:spTgt spid="40"/>
                                        </p:tgtEl>
                                      </p:cBhvr>
                                    </p:animEffect>
                                  </p:childTnLst>
                                </p:cTn>
                              </p:par>
                              <p:par>
                                <p:cTn id="511" presetID="22" presetClass="entr" presetSubtype="8" fill="hold" nodeType="withEffect">
                                  <p:stCondLst>
                                    <p:cond delay="1000"/>
                                  </p:stCondLst>
                                  <p:childTnLst>
                                    <p:set>
                                      <p:cBhvr>
                                        <p:cTn id="512" dur="1" fill="hold">
                                          <p:stCondLst>
                                            <p:cond delay="0"/>
                                          </p:stCondLst>
                                        </p:cTn>
                                        <p:tgtEl>
                                          <p:spTgt spid="39"/>
                                        </p:tgtEl>
                                        <p:attrNameLst>
                                          <p:attrName>style.visibility</p:attrName>
                                        </p:attrNameLst>
                                      </p:cBhvr>
                                      <p:to>
                                        <p:strVal val="visible"/>
                                      </p:to>
                                    </p:set>
                                    <p:animEffect transition="in" filter="wipe(left)">
                                      <p:cBhvr>
                                        <p:cTn id="513" dur="500"/>
                                        <p:tgtEl>
                                          <p:spTgt spid="39"/>
                                        </p:tgtEl>
                                      </p:cBhvr>
                                    </p:animEffect>
                                  </p:childTnLst>
                                </p:cTn>
                              </p:par>
                              <p:par>
                                <p:cTn id="514" presetID="22" presetClass="entr" presetSubtype="1" fill="hold" nodeType="withEffect">
                                  <p:stCondLst>
                                    <p:cond delay="1100"/>
                                  </p:stCondLst>
                                  <p:childTnLst>
                                    <p:set>
                                      <p:cBhvr>
                                        <p:cTn id="515" dur="1" fill="hold">
                                          <p:stCondLst>
                                            <p:cond delay="0"/>
                                          </p:stCondLst>
                                        </p:cTn>
                                        <p:tgtEl>
                                          <p:spTgt spid="38"/>
                                        </p:tgtEl>
                                        <p:attrNameLst>
                                          <p:attrName>style.visibility</p:attrName>
                                        </p:attrNameLst>
                                      </p:cBhvr>
                                      <p:to>
                                        <p:strVal val="visible"/>
                                      </p:to>
                                    </p:set>
                                    <p:animEffect transition="in" filter="wipe(up)">
                                      <p:cBhvr>
                                        <p:cTn id="516" dur="500"/>
                                        <p:tgtEl>
                                          <p:spTgt spid="38"/>
                                        </p:tgtEl>
                                      </p:cBhvr>
                                    </p:animEffect>
                                  </p:childTnLst>
                                </p:cTn>
                              </p:par>
                              <p:par>
                                <p:cTn id="517" presetID="22" presetClass="entr" presetSubtype="1" fill="hold" nodeType="withEffect">
                                  <p:stCondLst>
                                    <p:cond delay="1200"/>
                                  </p:stCondLst>
                                  <p:childTnLst>
                                    <p:set>
                                      <p:cBhvr>
                                        <p:cTn id="518" dur="1" fill="hold">
                                          <p:stCondLst>
                                            <p:cond delay="0"/>
                                          </p:stCondLst>
                                        </p:cTn>
                                        <p:tgtEl>
                                          <p:spTgt spid="37"/>
                                        </p:tgtEl>
                                        <p:attrNameLst>
                                          <p:attrName>style.visibility</p:attrName>
                                        </p:attrNameLst>
                                      </p:cBhvr>
                                      <p:to>
                                        <p:strVal val="visible"/>
                                      </p:to>
                                    </p:set>
                                    <p:animEffect transition="in" filter="wipe(up)">
                                      <p:cBhvr>
                                        <p:cTn id="519" dur="500"/>
                                        <p:tgtEl>
                                          <p:spTgt spid="37"/>
                                        </p:tgtEl>
                                      </p:cBhvr>
                                    </p:animEffect>
                                  </p:childTnLst>
                                </p:cTn>
                              </p:par>
                              <p:par>
                                <p:cTn id="520" presetID="22" presetClass="entr" presetSubtype="1" fill="hold" nodeType="withEffect">
                                  <p:stCondLst>
                                    <p:cond delay="1200"/>
                                  </p:stCondLst>
                                  <p:childTnLst>
                                    <p:set>
                                      <p:cBhvr>
                                        <p:cTn id="521" dur="1" fill="hold">
                                          <p:stCondLst>
                                            <p:cond delay="0"/>
                                          </p:stCondLst>
                                        </p:cTn>
                                        <p:tgtEl>
                                          <p:spTgt spid="36"/>
                                        </p:tgtEl>
                                        <p:attrNameLst>
                                          <p:attrName>style.visibility</p:attrName>
                                        </p:attrNameLst>
                                      </p:cBhvr>
                                      <p:to>
                                        <p:strVal val="visible"/>
                                      </p:to>
                                    </p:set>
                                    <p:animEffect transition="in" filter="wipe(up)">
                                      <p:cBhvr>
                                        <p:cTn id="522" dur="500"/>
                                        <p:tgtEl>
                                          <p:spTgt spid="36"/>
                                        </p:tgtEl>
                                      </p:cBhvr>
                                    </p:animEffect>
                                  </p:childTnLst>
                                </p:cTn>
                              </p:par>
                            </p:childTnLst>
                          </p:cTn>
                        </p:par>
                      </p:childTnLst>
                    </p:cTn>
                  </p:par>
                  <p:par>
                    <p:cTn id="523" fill="hold">
                      <p:stCondLst>
                        <p:cond delay="indefinite"/>
                      </p:stCondLst>
                      <p:childTnLst>
                        <p:par>
                          <p:cTn id="524" fill="hold">
                            <p:stCondLst>
                              <p:cond delay="0"/>
                            </p:stCondLst>
                            <p:childTnLst>
                              <p:par>
                                <p:cTn id="525" presetID="23" presetClass="exit" presetSubtype="32" fill="hold" grpId="8" nodeType="clickEffect">
                                  <p:stCondLst>
                                    <p:cond delay="0"/>
                                  </p:stCondLst>
                                  <p:childTnLst>
                                    <p:anim calcmode="lin" valueType="num">
                                      <p:cBhvr>
                                        <p:cTn id="526" dur="1000"/>
                                        <p:tgtEl>
                                          <p:spTgt spid="50"/>
                                        </p:tgtEl>
                                        <p:attrNameLst>
                                          <p:attrName>ppt_w</p:attrName>
                                        </p:attrNameLst>
                                      </p:cBhvr>
                                      <p:tavLst>
                                        <p:tav tm="0">
                                          <p:val>
                                            <p:strVal val="ppt_w"/>
                                          </p:val>
                                        </p:tav>
                                        <p:tav tm="100000">
                                          <p:val>
                                            <p:fltVal val="0"/>
                                          </p:val>
                                        </p:tav>
                                      </p:tavLst>
                                    </p:anim>
                                    <p:anim calcmode="lin" valueType="num">
                                      <p:cBhvr>
                                        <p:cTn id="527" dur="1000"/>
                                        <p:tgtEl>
                                          <p:spTgt spid="50"/>
                                        </p:tgtEl>
                                        <p:attrNameLst>
                                          <p:attrName>ppt_h</p:attrName>
                                        </p:attrNameLst>
                                      </p:cBhvr>
                                      <p:tavLst>
                                        <p:tav tm="0">
                                          <p:val>
                                            <p:strVal val="ppt_h"/>
                                          </p:val>
                                        </p:tav>
                                        <p:tav tm="100000">
                                          <p:val>
                                            <p:fltVal val="0"/>
                                          </p:val>
                                        </p:tav>
                                      </p:tavLst>
                                    </p:anim>
                                    <p:set>
                                      <p:cBhvr>
                                        <p:cTn id="528" dur="1" fill="hold">
                                          <p:stCondLst>
                                            <p:cond delay="999"/>
                                          </p:stCondLst>
                                        </p:cTn>
                                        <p:tgtEl>
                                          <p:spTgt spid="50"/>
                                        </p:tgtEl>
                                        <p:attrNameLst>
                                          <p:attrName>style.visibility</p:attrName>
                                        </p:attrNameLst>
                                      </p:cBhvr>
                                      <p:to>
                                        <p:strVal val="hidden"/>
                                      </p:to>
                                    </p:set>
                                  </p:childTnLst>
                                </p:cTn>
                              </p:par>
                              <p:par>
                                <p:cTn id="529" presetID="23" presetClass="exit" presetSubtype="32" fill="hold" grpId="6" nodeType="withEffect">
                                  <p:stCondLst>
                                    <p:cond delay="0"/>
                                  </p:stCondLst>
                                  <p:childTnLst>
                                    <p:anim calcmode="lin" valueType="num">
                                      <p:cBhvr>
                                        <p:cTn id="530" dur="1000"/>
                                        <p:tgtEl>
                                          <p:spTgt spid="51"/>
                                        </p:tgtEl>
                                        <p:attrNameLst>
                                          <p:attrName>ppt_w</p:attrName>
                                        </p:attrNameLst>
                                      </p:cBhvr>
                                      <p:tavLst>
                                        <p:tav tm="0">
                                          <p:val>
                                            <p:strVal val="ppt_w"/>
                                          </p:val>
                                        </p:tav>
                                        <p:tav tm="100000">
                                          <p:val>
                                            <p:fltVal val="0"/>
                                          </p:val>
                                        </p:tav>
                                      </p:tavLst>
                                    </p:anim>
                                    <p:anim calcmode="lin" valueType="num">
                                      <p:cBhvr>
                                        <p:cTn id="531" dur="1000"/>
                                        <p:tgtEl>
                                          <p:spTgt spid="51"/>
                                        </p:tgtEl>
                                        <p:attrNameLst>
                                          <p:attrName>ppt_h</p:attrName>
                                        </p:attrNameLst>
                                      </p:cBhvr>
                                      <p:tavLst>
                                        <p:tav tm="0">
                                          <p:val>
                                            <p:strVal val="ppt_h"/>
                                          </p:val>
                                        </p:tav>
                                        <p:tav tm="100000">
                                          <p:val>
                                            <p:fltVal val="0"/>
                                          </p:val>
                                        </p:tav>
                                      </p:tavLst>
                                    </p:anim>
                                    <p:set>
                                      <p:cBhvr>
                                        <p:cTn id="532" dur="1" fill="hold">
                                          <p:stCondLst>
                                            <p:cond delay="999"/>
                                          </p:stCondLst>
                                        </p:cTn>
                                        <p:tgtEl>
                                          <p:spTgt spid="51"/>
                                        </p:tgtEl>
                                        <p:attrNameLst>
                                          <p:attrName>style.visibility</p:attrName>
                                        </p:attrNameLst>
                                      </p:cBhvr>
                                      <p:to>
                                        <p:strVal val="hidden"/>
                                      </p:to>
                                    </p:set>
                                  </p:childTnLst>
                                </p:cTn>
                              </p:par>
                              <p:par>
                                <p:cTn id="533" presetID="23" presetClass="exit" presetSubtype="32" fill="hold" grpId="6" nodeType="withEffect">
                                  <p:stCondLst>
                                    <p:cond delay="0"/>
                                  </p:stCondLst>
                                  <p:childTnLst>
                                    <p:anim calcmode="lin" valueType="num">
                                      <p:cBhvr>
                                        <p:cTn id="534" dur="1000"/>
                                        <p:tgtEl>
                                          <p:spTgt spid="47"/>
                                        </p:tgtEl>
                                        <p:attrNameLst>
                                          <p:attrName>ppt_w</p:attrName>
                                        </p:attrNameLst>
                                      </p:cBhvr>
                                      <p:tavLst>
                                        <p:tav tm="0">
                                          <p:val>
                                            <p:strVal val="ppt_w"/>
                                          </p:val>
                                        </p:tav>
                                        <p:tav tm="100000">
                                          <p:val>
                                            <p:fltVal val="0"/>
                                          </p:val>
                                        </p:tav>
                                      </p:tavLst>
                                    </p:anim>
                                    <p:anim calcmode="lin" valueType="num">
                                      <p:cBhvr>
                                        <p:cTn id="535" dur="1000"/>
                                        <p:tgtEl>
                                          <p:spTgt spid="47"/>
                                        </p:tgtEl>
                                        <p:attrNameLst>
                                          <p:attrName>ppt_h</p:attrName>
                                        </p:attrNameLst>
                                      </p:cBhvr>
                                      <p:tavLst>
                                        <p:tav tm="0">
                                          <p:val>
                                            <p:strVal val="ppt_h"/>
                                          </p:val>
                                        </p:tav>
                                        <p:tav tm="100000">
                                          <p:val>
                                            <p:fltVal val="0"/>
                                          </p:val>
                                        </p:tav>
                                      </p:tavLst>
                                    </p:anim>
                                    <p:set>
                                      <p:cBhvr>
                                        <p:cTn id="536" dur="1" fill="hold">
                                          <p:stCondLst>
                                            <p:cond delay="999"/>
                                          </p:stCondLst>
                                        </p:cTn>
                                        <p:tgtEl>
                                          <p:spTgt spid="47"/>
                                        </p:tgtEl>
                                        <p:attrNameLst>
                                          <p:attrName>style.visibility</p:attrName>
                                        </p:attrNameLst>
                                      </p:cBhvr>
                                      <p:to>
                                        <p:strVal val="hidden"/>
                                      </p:to>
                                    </p:set>
                                  </p:childTnLst>
                                </p:cTn>
                              </p:par>
                              <p:par>
                                <p:cTn id="537" presetID="23" presetClass="exit" presetSubtype="32" fill="hold" grpId="6" nodeType="withEffect">
                                  <p:stCondLst>
                                    <p:cond delay="0"/>
                                  </p:stCondLst>
                                  <p:childTnLst>
                                    <p:anim calcmode="lin" valueType="num">
                                      <p:cBhvr>
                                        <p:cTn id="538" dur="1000"/>
                                        <p:tgtEl>
                                          <p:spTgt spid="49"/>
                                        </p:tgtEl>
                                        <p:attrNameLst>
                                          <p:attrName>ppt_w</p:attrName>
                                        </p:attrNameLst>
                                      </p:cBhvr>
                                      <p:tavLst>
                                        <p:tav tm="0">
                                          <p:val>
                                            <p:strVal val="ppt_w"/>
                                          </p:val>
                                        </p:tav>
                                        <p:tav tm="100000">
                                          <p:val>
                                            <p:fltVal val="0"/>
                                          </p:val>
                                        </p:tav>
                                      </p:tavLst>
                                    </p:anim>
                                    <p:anim calcmode="lin" valueType="num">
                                      <p:cBhvr>
                                        <p:cTn id="539" dur="1000"/>
                                        <p:tgtEl>
                                          <p:spTgt spid="49"/>
                                        </p:tgtEl>
                                        <p:attrNameLst>
                                          <p:attrName>ppt_h</p:attrName>
                                        </p:attrNameLst>
                                      </p:cBhvr>
                                      <p:tavLst>
                                        <p:tav tm="0">
                                          <p:val>
                                            <p:strVal val="ppt_h"/>
                                          </p:val>
                                        </p:tav>
                                        <p:tav tm="100000">
                                          <p:val>
                                            <p:fltVal val="0"/>
                                          </p:val>
                                        </p:tav>
                                      </p:tavLst>
                                    </p:anim>
                                    <p:set>
                                      <p:cBhvr>
                                        <p:cTn id="540" dur="1" fill="hold">
                                          <p:stCondLst>
                                            <p:cond delay="999"/>
                                          </p:stCondLst>
                                        </p:cTn>
                                        <p:tgtEl>
                                          <p:spTgt spid="49"/>
                                        </p:tgtEl>
                                        <p:attrNameLst>
                                          <p:attrName>style.visibility</p:attrName>
                                        </p:attrNameLst>
                                      </p:cBhvr>
                                      <p:to>
                                        <p:strVal val="hidden"/>
                                      </p:to>
                                    </p:set>
                                  </p:childTnLst>
                                </p:cTn>
                              </p:par>
                              <p:par>
                                <p:cTn id="541" presetID="23" presetClass="exit" presetSubtype="32" fill="hold" grpId="6" nodeType="withEffect">
                                  <p:stCondLst>
                                    <p:cond delay="0"/>
                                  </p:stCondLst>
                                  <p:childTnLst>
                                    <p:anim calcmode="lin" valueType="num">
                                      <p:cBhvr>
                                        <p:cTn id="542" dur="1000"/>
                                        <p:tgtEl>
                                          <p:spTgt spid="53"/>
                                        </p:tgtEl>
                                        <p:attrNameLst>
                                          <p:attrName>ppt_w</p:attrName>
                                        </p:attrNameLst>
                                      </p:cBhvr>
                                      <p:tavLst>
                                        <p:tav tm="0">
                                          <p:val>
                                            <p:strVal val="ppt_w"/>
                                          </p:val>
                                        </p:tav>
                                        <p:tav tm="100000">
                                          <p:val>
                                            <p:fltVal val="0"/>
                                          </p:val>
                                        </p:tav>
                                      </p:tavLst>
                                    </p:anim>
                                    <p:anim calcmode="lin" valueType="num">
                                      <p:cBhvr>
                                        <p:cTn id="543" dur="1000"/>
                                        <p:tgtEl>
                                          <p:spTgt spid="53"/>
                                        </p:tgtEl>
                                        <p:attrNameLst>
                                          <p:attrName>ppt_h</p:attrName>
                                        </p:attrNameLst>
                                      </p:cBhvr>
                                      <p:tavLst>
                                        <p:tav tm="0">
                                          <p:val>
                                            <p:strVal val="ppt_h"/>
                                          </p:val>
                                        </p:tav>
                                        <p:tav tm="100000">
                                          <p:val>
                                            <p:fltVal val="0"/>
                                          </p:val>
                                        </p:tav>
                                      </p:tavLst>
                                    </p:anim>
                                    <p:set>
                                      <p:cBhvr>
                                        <p:cTn id="544" dur="1" fill="hold">
                                          <p:stCondLst>
                                            <p:cond delay="999"/>
                                          </p:stCondLst>
                                        </p:cTn>
                                        <p:tgtEl>
                                          <p:spTgt spid="53"/>
                                        </p:tgtEl>
                                        <p:attrNameLst>
                                          <p:attrName>style.visibility</p:attrName>
                                        </p:attrNameLst>
                                      </p:cBhvr>
                                      <p:to>
                                        <p:strVal val="hidden"/>
                                      </p:to>
                                    </p:set>
                                  </p:childTnLst>
                                </p:cTn>
                              </p:par>
                              <p:par>
                                <p:cTn id="545" presetID="23" presetClass="exit" presetSubtype="32" fill="hold" grpId="6" nodeType="withEffect">
                                  <p:stCondLst>
                                    <p:cond delay="0"/>
                                  </p:stCondLst>
                                  <p:childTnLst>
                                    <p:anim calcmode="lin" valueType="num">
                                      <p:cBhvr>
                                        <p:cTn id="546" dur="1000"/>
                                        <p:tgtEl>
                                          <p:spTgt spid="54"/>
                                        </p:tgtEl>
                                        <p:attrNameLst>
                                          <p:attrName>ppt_w</p:attrName>
                                        </p:attrNameLst>
                                      </p:cBhvr>
                                      <p:tavLst>
                                        <p:tav tm="0">
                                          <p:val>
                                            <p:strVal val="ppt_w"/>
                                          </p:val>
                                        </p:tav>
                                        <p:tav tm="100000">
                                          <p:val>
                                            <p:fltVal val="0"/>
                                          </p:val>
                                        </p:tav>
                                      </p:tavLst>
                                    </p:anim>
                                    <p:anim calcmode="lin" valueType="num">
                                      <p:cBhvr>
                                        <p:cTn id="547" dur="1000"/>
                                        <p:tgtEl>
                                          <p:spTgt spid="54"/>
                                        </p:tgtEl>
                                        <p:attrNameLst>
                                          <p:attrName>ppt_h</p:attrName>
                                        </p:attrNameLst>
                                      </p:cBhvr>
                                      <p:tavLst>
                                        <p:tav tm="0">
                                          <p:val>
                                            <p:strVal val="ppt_h"/>
                                          </p:val>
                                        </p:tav>
                                        <p:tav tm="100000">
                                          <p:val>
                                            <p:fltVal val="0"/>
                                          </p:val>
                                        </p:tav>
                                      </p:tavLst>
                                    </p:anim>
                                    <p:set>
                                      <p:cBhvr>
                                        <p:cTn id="548" dur="1" fill="hold">
                                          <p:stCondLst>
                                            <p:cond delay="999"/>
                                          </p:stCondLst>
                                        </p:cTn>
                                        <p:tgtEl>
                                          <p:spTgt spid="54"/>
                                        </p:tgtEl>
                                        <p:attrNameLst>
                                          <p:attrName>style.visibility</p:attrName>
                                        </p:attrNameLst>
                                      </p:cBhvr>
                                      <p:to>
                                        <p:strVal val="hidden"/>
                                      </p:to>
                                    </p:set>
                                  </p:childTnLst>
                                </p:cTn>
                              </p:par>
                              <p:par>
                                <p:cTn id="549" presetID="23" presetClass="exit" presetSubtype="32" fill="hold" grpId="6" nodeType="withEffect">
                                  <p:stCondLst>
                                    <p:cond delay="0"/>
                                  </p:stCondLst>
                                  <p:childTnLst>
                                    <p:anim calcmode="lin" valueType="num">
                                      <p:cBhvr>
                                        <p:cTn id="550" dur="1000"/>
                                        <p:tgtEl>
                                          <p:spTgt spid="48"/>
                                        </p:tgtEl>
                                        <p:attrNameLst>
                                          <p:attrName>ppt_w</p:attrName>
                                        </p:attrNameLst>
                                      </p:cBhvr>
                                      <p:tavLst>
                                        <p:tav tm="0">
                                          <p:val>
                                            <p:strVal val="ppt_w"/>
                                          </p:val>
                                        </p:tav>
                                        <p:tav tm="100000">
                                          <p:val>
                                            <p:fltVal val="0"/>
                                          </p:val>
                                        </p:tav>
                                      </p:tavLst>
                                    </p:anim>
                                    <p:anim calcmode="lin" valueType="num">
                                      <p:cBhvr>
                                        <p:cTn id="551" dur="1000"/>
                                        <p:tgtEl>
                                          <p:spTgt spid="48"/>
                                        </p:tgtEl>
                                        <p:attrNameLst>
                                          <p:attrName>ppt_h</p:attrName>
                                        </p:attrNameLst>
                                      </p:cBhvr>
                                      <p:tavLst>
                                        <p:tav tm="0">
                                          <p:val>
                                            <p:strVal val="ppt_h"/>
                                          </p:val>
                                        </p:tav>
                                        <p:tav tm="100000">
                                          <p:val>
                                            <p:fltVal val="0"/>
                                          </p:val>
                                        </p:tav>
                                      </p:tavLst>
                                    </p:anim>
                                    <p:set>
                                      <p:cBhvr>
                                        <p:cTn id="552" dur="1" fill="hold">
                                          <p:stCondLst>
                                            <p:cond delay="999"/>
                                          </p:stCondLst>
                                        </p:cTn>
                                        <p:tgtEl>
                                          <p:spTgt spid="48"/>
                                        </p:tgtEl>
                                        <p:attrNameLst>
                                          <p:attrName>style.visibility</p:attrName>
                                        </p:attrNameLst>
                                      </p:cBhvr>
                                      <p:to>
                                        <p:strVal val="hidden"/>
                                      </p:to>
                                    </p:set>
                                  </p:childTnLst>
                                </p:cTn>
                              </p:par>
                              <p:par>
                                <p:cTn id="553" presetID="0" presetClass="path" presetSubtype="0" accel="50000" decel="50000" fill="hold" grpId="5" nodeType="withEffect">
                                  <p:stCondLst>
                                    <p:cond delay="0"/>
                                  </p:stCondLst>
                                  <p:childTnLst>
                                    <p:animMotion origin="layout" path="M -0.27378 0.00624 L -0.27291 -0.1272 " pathEditMode="relative" rAng="0" ptsTypes="AA">
                                      <p:cBhvr>
                                        <p:cTn id="554" dur="1000" fill="hold"/>
                                        <p:tgtEl>
                                          <p:spTgt spid="51"/>
                                        </p:tgtEl>
                                        <p:attrNameLst>
                                          <p:attrName>ppt_x</p:attrName>
                                          <p:attrName>ppt_y</p:attrName>
                                        </p:attrNameLst>
                                      </p:cBhvr>
                                      <p:rCtr x="35" y="-6684"/>
                                    </p:animMotion>
                                  </p:childTnLst>
                                </p:cTn>
                              </p:par>
                              <p:par>
                                <p:cTn id="555" presetID="0" presetClass="path" presetSubtype="0" accel="50000" decel="50000" fill="hold" grpId="7" nodeType="withEffect">
                                  <p:stCondLst>
                                    <p:cond delay="0"/>
                                  </p:stCondLst>
                                  <p:childTnLst>
                                    <p:animMotion origin="layout" path="M -0.18976 0.20467 L -0.15035 0.28561 " pathEditMode="relative" rAng="0" ptsTypes="AA">
                                      <p:cBhvr>
                                        <p:cTn id="556" dur="1000" fill="hold"/>
                                        <p:tgtEl>
                                          <p:spTgt spid="50"/>
                                        </p:tgtEl>
                                        <p:attrNameLst>
                                          <p:attrName>ppt_x</p:attrName>
                                          <p:attrName>ppt_y</p:attrName>
                                        </p:attrNameLst>
                                      </p:cBhvr>
                                      <p:rCtr x="1962" y="4047"/>
                                    </p:animMotion>
                                  </p:childTnLst>
                                </p:cTn>
                              </p:par>
                              <p:par>
                                <p:cTn id="557" presetID="0" presetClass="path" presetSubtype="0" accel="50000" decel="50000" fill="hold" grpId="5" nodeType="withEffect">
                                  <p:stCondLst>
                                    <p:cond delay="0"/>
                                  </p:stCondLst>
                                  <p:childTnLst>
                                    <p:animMotion origin="layout" path="M -0.32361 0.2426 L -0.39514 0.34713 " pathEditMode="relative" rAng="0" ptsTypes="AA">
                                      <p:cBhvr>
                                        <p:cTn id="558" dur="1000" fill="hold"/>
                                        <p:tgtEl>
                                          <p:spTgt spid="47"/>
                                        </p:tgtEl>
                                        <p:attrNameLst>
                                          <p:attrName>ppt_x</p:attrName>
                                          <p:attrName>ppt_y</p:attrName>
                                        </p:attrNameLst>
                                      </p:cBhvr>
                                      <p:rCtr x="-3576" y="5227"/>
                                    </p:animMotion>
                                  </p:childTnLst>
                                </p:cTn>
                              </p:par>
                              <p:par>
                                <p:cTn id="559" presetID="0" presetClass="path" presetSubtype="0" accel="50000" decel="50000" fill="hold" grpId="5" nodeType="withEffect">
                                  <p:stCondLst>
                                    <p:cond delay="0"/>
                                  </p:stCondLst>
                                  <p:childTnLst>
                                    <p:animMotion origin="layout" path="M -0.27865 0.28446 L -0.26424 0.43848 " pathEditMode="relative" rAng="0" ptsTypes="AA">
                                      <p:cBhvr>
                                        <p:cTn id="560" dur="1000" fill="hold"/>
                                        <p:tgtEl>
                                          <p:spTgt spid="49"/>
                                        </p:tgtEl>
                                        <p:attrNameLst>
                                          <p:attrName>ppt_x</p:attrName>
                                          <p:attrName>ppt_y</p:attrName>
                                        </p:attrNameLst>
                                      </p:cBhvr>
                                      <p:rCtr x="712" y="7701"/>
                                    </p:animMotion>
                                  </p:childTnLst>
                                </p:cTn>
                              </p:par>
                              <p:par>
                                <p:cTn id="561" presetID="0" presetClass="path" presetSubtype="0" accel="50000" decel="50000" fill="hold" grpId="5" nodeType="withEffect">
                                  <p:stCondLst>
                                    <p:cond delay="0"/>
                                  </p:stCondLst>
                                  <p:childTnLst>
                                    <p:animMotion origin="layout" path="M -0.20625 0.13691 L -0.1474 0.15749 " pathEditMode="relative" rAng="0" ptsTypes="AA">
                                      <p:cBhvr>
                                        <p:cTn id="562" dur="1000" fill="hold"/>
                                        <p:tgtEl>
                                          <p:spTgt spid="53"/>
                                        </p:tgtEl>
                                        <p:attrNameLst>
                                          <p:attrName>ppt_x</p:attrName>
                                          <p:attrName>ppt_y</p:attrName>
                                        </p:attrNameLst>
                                      </p:cBhvr>
                                      <p:rCtr x="2934" y="1018"/>
                                    </p:animMotion>
                                  </p:childTnLst>
                                </p:cTn>
                              </p:par>
                              <p:par>
                                <p:cTn id="563" presetID="0" presetClass="path" presetSubtype="0" accel="50000" decel="50000" fill="hold" grpId="5" nodeType="withEffect">
                                  <p:stCondLst>
                                    <p:cond delay="0"/>
                                  </p:stCondLst>
                                  <p:childTnLst>
                                    <p:animMotion origin="layout" path="M -0.3427 0.18316 L -0.42361 0.19727 " pathEditMode="relative" rAng="0" ptsTypes="AA">
                                      <p:cBhvr>
                                        <p:cTn id="564" dur="1000" fill="hold"/>
                                        <p:tgtEl>
                                          <p:spTgt spid="54"/>
                                        </p:tgtEl>
                                        <p:attrNameLst>
                                          <p:attrName>ppt_x</p:attrName>
                                          <p:attrName>ppt_y</p:attrName>
                                        </p:attrNameLst>
                                      </p:cBhvr>
                                      <p:rCtr x="-4045" y="694"/>
                                    </p:animMotion>
                                  </p:childTnLst>
                                </p:cTn>
                              </p:par>
                              <p:par>
                                <p:cTn id="565" presetID="0" presetClass="path" presetSubtype="0" accel="50000" decel="50000" fill="hold" grpId="5" nodeType="withEffect">
                                  <p:stCondLst>
                                    <p:cond delay="0"/>
                                  </p:stCondLst>
                                  <p:childTnLst>
                                    <p:animMotion origin="layout" path="M -0.28125 0.08811 L -0.27534 0.03677 " pathEditMode="relative" rAng="0" ptsTypes="AA">
                                      <p:cBhvr>
                                        <p:cTn id="566" dur="1000" fill="hold"/>
                                        <p:tgtEl>
                                          <p:spTgt spid="48"/>
                                        </p:tgtEl>
                                        <p:attrNameLst>
                                          <p:attrName>ppt_x</p:attrName>
                                          <p:attrName>ppt_y</p:attrName>
                                        </p:attrNameLst>
                                      </p:cBhvr>
                                      <p:rCtr x="295" y="-2567"/>
                                    </p:animMotion>
                                  </p:childTnLst>
                                </p:cTn>
                              </p:par>
                              <p:par>
                                <p:cTn id="567" presetID="23" presetClass="exit" presetSubtype="32" fill="hold" grpId="6" nodeType="withEffect">
                                  <p:stCondLst>
                                    <p:cond delay="0"/>
                                  </p:stCondLst>
                                  <p:childTnLst>
                                    <p:anim calcmode="lin" valueType="num">
                                      <p:cBhvr>
                                        <p:cTn id="568" dur="1000"/>
                                        <p:tgtEl>
                                          <p:spTgt spid="17"/>
                                        </p:tgtEl>
                                        <p:attrNameLst>
                                          <p:attrName>ppt_w</p:attrName>
                                        </p:attrNameLst>
                                      </p:cBhvr>
                                      <p:tavLst>
                                        <p:tav tm="0">
                                          <p:val>
                                            <p:strVal val="ppt_w"/>
                                          </p:val>
                                        </p:tav>
                                        <p:tav tm="100000">
                                          <p:val>
                                            <p:fltVal val="0"/>
                                          </p:val>
                                        </p:tav>
                                      </p:tavLst>
                                    </p:anim>
                                    <p:anim calcmode="lin" valueType="num">
                                      <p:cBhvr>
                                        <p:cTn id="569" dur="1000"/>
                                        <p:tgtEl>
                                          <p:spTgt spid="17"/>
                                        </p:tgtEl>
                                        <p:attrNameLst>
                                          <p:attrName>ppt_h</p:attrName>
                                        </p:attrNameLst>
                                      </p:cBhvr>
                                      <p:tavLst>
                                        <p:tav tm="0">
                                          <p:val>
                                            <p:strVal val="ppt_h"/>
                                          </p:val>
                                        </p:tav>
                                        <p:tav tm="100000">
                                          <p:val>
                                            <p:fltVal val="0"/>
                                          </p:val>
                                        </p:tav>
                                      </p:tavLst>
                                    </p:anim>
                                    <p:set>
                                      <p:cBhvr>
                                        <p:cTn id="570" dur="1" fill="hold">
                                          <p:stCondLst>
                                            <p:cond delay="999"/>
                                          </p:stCondLst>
                                        </p:cTn>
                                        <p:tgtEl>
                                          <p:spTgt spid="17"/>
                                        </p:tgtEl>
                                        <p:attrNameLst>
                                          <p:attrName>style.visibility</p:attrName>
                                        </p:attrNameLst>
                                      </p:cBhvr>
                                      <p:to>
                                        <p:strVal val="hidden"/>
                                      </p:to>
                                    </p:set>
                                  </p:childTnLst>
                                </p:cTn>
                              </p:par>
                              <p:par>
                                <p:cTn id="571" presetID="23" presetClass="exit" presetSubtype="32" fill="hold" grpId="5" nodeType="withEffect">
                                  <p:stCondLst>
                                    <p:cond delay="0"/>
                                  </p:stCondLst>
                                  <p:childTnLst>
                                    <p:anim calcmode="lin" valueType="num">
                                      <p:cBhvr>
                                        <p:cTn id="572" dur="1000"/>
                                        <p:tgtEl>
                                          <p:spTgt spid="16"/>
                                        </p:tgtEl>
                                        <p:attrNameLst>
                                          <p:attrName>ppt_w</p:attrName>
                                        </p:attrNameLst>
                                      </p:cBhvr>
                                      <p:tavLst>
                                        <p:tav tm="0">
                                          <p:val>
                                            <p:strVal val="ppt_w"/>
                                          </p:val>
                                        </p:tav>
                                        <p:tav tm="100000">
                                          <p:val>
                                            <p:fltVal val="0"/>
                                          </p:val>
                                        </p:tav>
                                      </p:tavLst>
                                    </p:anim>
                                    <p:anim calcmode="lin" valueType="num">
                                      <p:cBhvr>
                                        <p:cTn id="573" dur="1000"/>
                                        <p:tgtEl>
                                          <p:spTgt spid="16"/>
                                        </p:tgtEl>
                                        <p:attrNameLst>
                                          <p:attrName>ppt_h</p:attrName>
                                        </p:attrNameLst>
                                      </p:cBhvr>
                                      <p:tavLst>
                                        <p:tav tm="0">
                                          <p:val>
                                            <p:strVal val="ppt_h"/>
                                          </p:val>
                                        </p:tav>
                                        <p:tav tm="100000">
                                          <p:val>
                                            <p:fltVal val="0"/>
                                          </p:val>
                                        </p:tav>
                                      </p:tavLst>
                                    </p:anim>
                                    <p:set>
                                      <p:cBhvr>
                                        <p:cTn id="574" dur="1" fill="hold">
                                          <p:stCondLst>
                                            <p:cond delay="999"/>
                                          </p:stCondLst>
                                        </p:cTn>
                                        <p:tgtEl>
                                          <p:spTgt spid="16"/>
                                        </p:tgtEl>
                                        <p:attrNameLst>
                                          <p:attrName>style.visibility</p:attrName>
                                        </p:attrNameLst>
                                      </p:cBhvr>
                                      <p:to>
                                        <p:strVal val="hidden"/>
                                      </p:to>
                                    </p:set>
                                  </p:childTnLst>
                                </p:cTn>
                              </p:par>
                              <p:par>
                                <p:cTn id="575" presetID="23" presetClass="exit" presetSubtype="32" fill="hold" grpId="5" nodeType="withEffect">
                                  <p:stCondLst>
                                    <p:cond delay="0"/>
                                  </p:stCondLst>
                                  <p:childTnLst>
                                    <p:anim calcmode="lin" valueType="num">
                                      <p:cBhvr>
                                        <p:cTn id="576" dur="1000"/>
                                        <p:tgtEl>
                                          <p:spTgt spid="19"/>
                                        </p:tgtEl>
                                        <p:attrNameLst>
                                          <p:attrName>ppt_w</p:attrName>
                                        </p:attrNameLst>
                                      </p:cBhvr>
                                      <p:tavLst>
                                        <p:tav tm="0">
                                          <p:val>
                                            <p:strVal val="ppt_w"/>
                                          </p:val>
                                        </p:tav>
                                        <p:tav tm="100000">
                                          <p:val>
                                            <p:fltVal val="0"/>
                                          </p:val>
                                        </p:tav>
                                      </p:tavLst>
                                    </p:anim>
                                    <p:anim calcmode="lin" valueType="num">
                                      <p:cBhvr>
                                        <p:cTn id="577" dur="1000"/>
                                        <p:tgtEl>
                                          <p:spTgt spid="19"/>
                                        </p:tgtEl>
                                        <p:attrNameLst>
                                          <p:attrName>ppt_h</p:attrName>
                                        </p:attrNameLst>
                                      </p:cBhvr>
                                      <p:tavLst>
                                        <p:tav tm="0">
                                          <p:val>
                                            <p:strVal val="ppt_h"/>
                                          </p:val>
                                        </p:tav>
                                        <p:tav tm="100000">
                                          <p:val>
                                            <p:fltVal val="0"/>
                                          </p:val>
                                        </p:tav>
                                      </p:tavLst>
                                    </p:anim>
                                    <p:set>
                                      <p:cBhvr>
                                        <p:cTn id="578" dur="1" fill="hold">
                                          <p:stCondLst>
                                            <p:cond delay="999"/>
                                          </p:stCondLst>
                                        </p:cTn>
                                        <p:tgtEl>
                                          <p:spTgt spid="19"/>
                                        </p:tgtEl>
                                        <p:attrNameLst>
                                          <p:attrName>style.visibility</p:attrName>
                                        </p:attrNameLst>
                                      </p:cBhvr>
                                      <p:to>
                                        <p:strVal val="hidden"/>
                                      </p:to>
                                    </p:set>
                                  </p:childTnLst>
                                </p:cTn>
                              </p:par>
                              <p:par>
                                <p:cTn id="579" presetID="23" presetClass="exit" presetSubtype="32" fill="hold" grpId="5" nodeType="withEffect">
                                  <p:stCondLst>
                                    <p:cond delay="0"/>
                                  </p:stCondLst>
                                  <p:childTnLst>
                                    <p:anim calcmode="lin" valueType="num">
                                      <p:cBhvr>
                                        <p:cTn id="580" dur="1000"/>
                                        <p:tgtEl>
                                          <p:spTgt spid="15"/>
                                        </p:tgtEl>
                                        <p:attrNameLst>
                                          <p:attrName>ppt_w</p:attrName>
                                        </p:attrNameLst>
                                      </p:cBhvr>
                                      <p:tavLst>
                                        <p:tav tm="0">
                                          <p:val>
                                            <p:strVal val="ppt_w"/>
                                          </p:val>
                                        </p:tav>
                                        <p:tav tm="100000">
                                          <p:val>
                                            <p:fltVal val="0"/>
                                          </p:val>
                                        </p:tav>
                                      </p:tavLst>
                                    </p:anim>
                                    <p:anim calcmode="lin" valueType="num">
                                      <p:cBhvr>
                                        <p:cTn id="581" dur="1000"/>
                                        <p:tgtEl>
                                          <p:spTgt spid="15"/>
                                        </p:tgtEl>
                                        <p:attrNameLst>
                                          <p:attrName>ppt_h</p:attrName>
                                        </p:attrNameLst>
                                      </p:cBhvr>
                                      <p:tavLst>
                                        <p:tav tm="0">
                                          <p:val>
                                            <p:strVal val="ppt_h"/>
                                          </p:val>
                                        </p:tav>
                                        <p:tav tm="100000">
                                          <p:val>
                                            <p:fltVal val="0"/>
                                          </p:val>
                                        </p:tav>
                                      </p:tavLst>
                                    </p:anim>
                                    <p:set>
                                      <p:cBhvr>
                                        <p:cTn id="582" dur="1" fill="hold">
                                          <p:stCondLst>
                                            <p:cond delay="999"/>
                                          </p:stCondLst>
                                        </p:cTn>
                                        <p:tgtEl>
                                          <p:spTgt spid="15"/>
                                        </p:tgtEl>
                                        <p:attrNameLst>
                                          <p:attrName>style.visibility</p:attrName>
                                        </p:attrNameLst>
                                      </p:cBhvr>
                                      <p:to>
                                        <p:strVal val="hidden"/>
                                      </p:to>
                                    </p:set>
                                  </p:childTnLst>
                                </p:cTn>
                              </p:par>
                              <p:par>
                                <p:cTn id="583" presetID="23" presetClass="exit" presetSubtype="32" fill="hold" grpId="5" nodeType="withEffect">
                                  <p:stCondLst>
                                    <p:cond delay="0"/>
                                  </p:stCondLst>
                                  <p:childTnLst>
                                    <p:anim calcmode="lin" valueType="num">
                                      <p:cBhvr>
                                        <p:cTn id="584" dur="1000"/>
                                        <p:tgtEl>
                                          <p:spTgt spid="22"/>
                                        </p:tgtEl>
                                        <p:attrNameLst>
                                          <p:attrName>ppt_w</p:attrName>
                                        </p:attrNameLst>
                                      </p:cBhvr>
                                      <p:tavLst>
                                        <p:tav tm="0">
                                          <p:val>
                                            <p:strVal val="ppt_w"/>
                                          </p:val>
                                        </p:tav>
                                        <p:tav tm="100000">
                                          <p:val>
                                            <p:fltVal val="0"/>
                                          </p:val>
                                        </p:tav>
                                      </p:tavLst>
                                    </p:anim>
                                    <p:anim calcmode="lin" valueType="num">
                                      <p:cBhvr>
                                        <p:cTn id="585" dur="1000"/>
                                        <p:tgtEl>
                                          <p:spTgt spid="22"/>
                                        </p:tgtEl>
                                        <p:attrNameLst>
                                          <p:attrName>ppt_h</p:attrName>
                                        </p:attrNameLst>
                                      </p:cBhvr>
                                      <p:tavLst>
                                        <p:tav tm="0">
                                          <p:val>
                                            <p:strVal val="ppt_h"/>
                                          </p:val>
                                        </p:tav>
                                        <p:tav tm="100000">
                                          <p:val>
                                            <p:fltVal val="0"/>
                                          </p:val>
                                        </p:tav>
                                      </p:tavLst>
                                    </p:anim>
                                    <p:set>
                                      <p:cBhvr>
                                        <p:cTn id="586" dur="1" fill="hold">
                                          <p:stCondLst>
                                            <p:cond delay="999"/>
                                          </p:stCondLst>
                                        </p:cTn>
                                        <p:tgtEl>
                                          <p:spTgt spid="22"/>
                                        </p:tgtEl>
                                        <p:attrNameLst>
                                          <p:attrName>style.visibility</p:attrName>
                                        </p:attrNameLst>
                                      </p:cBhvr>
                                      <p:to>
                                        <p:strVal val="hidden"/>
                                      </p:to>
                                    </p:set>
                                  </p:childTnLst>
                                </p:cTn>
                              </p:par>
                              <p:par>
                                <p:cTn id="587" presetID="23" presetClass="exit" presetSubtype="32" fill="hold" grpId="5" nodeType="withEffect">
                                  <p:stCondLst>
                                    <p:cond delay="0"/>
                                  </p:stCondLst>
                                  <p:childTnLst>
                                    <p:anim calcmode="lin" valueType="num">
                                      <p:cBhvr>
                                        <p:cTn id="588" dur="1000"/>
                                        <p:tgtEl>
                                          <p:spTgt spid="18"/>
                                        </p:tgtEl>
                                        <p:attrNameLst>
                                          <p:attrName>ppt_w</p:attrName>
                                        </p:attrNameLst>
                                      </p:cBhvr>
                                      <p:tavLst>
                                        <p:tav tm="0">
                                          <p:val>
                                            <p:strVal val="ppt_w"/>
                                          </p:val>
                                        </p:tav>
                                        <p:tav tm="100000">
                                          <p:val>
                                            <p:fltVal val="0"/>
                                          </p:val>
                                        </p:tav>
                                      </p:tavLst>
                                    </p:anim>
                                    <p:anim calcmode="lin" valueType="num">
                                      <p:cBhvr>
                                        <p:cTn id="589" dur="1000"/>
                                        <p:tgtEl>
                                          <p:spTgt spid="18"/>
                                        </p:tgtEl>
                                        <p:attrNameLst>
                                          <p:attrName>ppt_h</p:attrName>
                                        </p:attrNameLst>
                                      </p:cBhvr>
                                      <p:tavLst>
                                        <p:tav tm="0">
                                          <p:val>
                                            <p:strVal val="ppt_h"/>
                                          </p:val>
                                        </p:tav>
                                        <p:tav tm="100000">
                                          <p:val>
                                            <p:fltVal val="0"/>
                                          </p:val>
                                        </p:tav>
                                      </p:tavLst>
                                    </p:anim>
                                    <p:set>
                                      <p:cBhvr>
                                        <p:cTn id="590" dur="1" fill="hold">
                                          <p:stCondLst>
                                            <p:cond delay="999"/>
                                          </p:stCondLst>
                                        </p:cTn>
                                        <p:tgtEl>
                                          <p:spTgt spid="18"/>
                                        </p:tgtEl>
                                        <p:attrNameLst>
                                          <p:attrName>style.visibility</p:attrName>
                                        </p:attrNameLst>
                                      </p:cBhvr>
                                      <p:to>
                                        <p:strVal val="hidden"/>
                                      </p:to>
                                    </p:set>
                                  </p:childTnLst>
                                </p:cTn>
                              </p:par>
                              <p:par>
                                <p:cTn id="591" presetID="23" presetClass="exit" presetSubtype="32" fill="hold" grpId="5" nodeType="withEffect">
                                  <p:stCondLst>
                                    <p:cond delay="0"/>
                                  </p:stCondLst>
                                  <p:childTnLst>
                                    <p:anim calcmode="lin" valueType="num">
                                      <p:cBhvr>
                                        <p:cTn id="592" dur="1000"/>
                                        <p:tgtEl>
                                          <p:spTgt spid="20"/>
                                        </p:tgtEl>
                                        <p:attrNameLst>
                                          <p:attrName>ppt_w</p:attrName>
                                        </p:attrNameLst>
                                      </p:cBhvr>
                                      <p:tavLst>
                                        <p:tav tm="0">
                                          <p:val>
                                            <p:strVal val="ppt_w"/>
                                          </p:val>
                                        </p:tav>
                                        <p:tav tm="100000">
                                          <p:val>
                                            <p:fltVal val="0"/>
                                          </p:val>
                                        </p:tav>
                                      </p:tavLst>
                                    </p:anim>
                                    <p:anim calcmode="lin" valueType="num">
                                      <p:cBhvr>
                                        <p:cTn id="593" dur="1000"/>
                                        <p:tgtEl>
                                          <p:spTgt spid="20"/>
                                        </p:tgtEl>
                                        <p:attrNameLst>
                                          <p:attrName>ppt_h</p:attrName>
                                        </p:attrNameLst>
                                      </p:cBhvr>
                                      <p:tavLst>
                                        <p:tav tm="0">
                                          <p:val>
                                            <p:strVal val="ppt_h"/>
                                          </p:val>
                                        </p:tav>
                                        <p:tav tm="100000">
                                          <p:val>
                                            <p:fltVal val="0"/>
                                          </p:val>
                                        </p:tav>
                                      </p:tavLst>
                                    </p:anim>
                                    <p:set>
                                      <p:cBhvr>
                                        <p:cTn id="594" dur="1" fill="hold">
                                          <p:stCondLst>
                                            <p:cond delay="999"/>
                                          </p:stCondLst>
                                        </p:cTn>
                                        <p:tgtEl>
                                          <p:spTgt spid="20"/>
                                        </p:tgtEl>
                                        <p:attrNameLst>
                                          <p:attrName>style.visibility</p:attrName>
                                        </p:attrNameLst>
                                      </p:cBhvr>
                                      <p:to>
                                        <p:strVal val="hidden"/>
                                      </p:to>
                                    </p:set>
                                  </p:childTnLst>
                                </p:cTn>
                              </p:par>
                              <p:par>
                                <p:cTn id="595" presetID="23" presetClass="exit" presetSubtype="32" fill="hold" grpId="5" nodeType="withEffect">
                                  <p:stCondLst>
                                    <p:cond delay="0"/>
                                  </p:stCondLst>
                                  <p:childTnLst>
                                    <p:anim calcmode="lin" valueType="num">
                                      <p:cBhvr>
                                        <p:cTn id="596" dur="1000"/>
                                        <p:tgtEl>
                                          <p:spTgt spid="21"/>
                                        </p:tgtEl>
                                        <p:attrNameLst>
                                          <p:attrName>ppt_w</p:attrName>
                                        </p:attrNameLst>
                                      </p:cBhvr>
                                      <p:tavLst>
                                        <p:tav tm="0">
                                          <p:val>
                                            <p:strVal val="ppt_w"/>
                                          </p:val>
                                        </p:tav>
                                        <p:tav tm="100000">
                                          <p:val>
                                            <p:fltVal val="0"/>
                                          </p:val>
                                        </p:tav>
                                      </p:tavLst>
                                    </p:anim>
                                    <p:anim calcmode="lin" valueType="num">
                                      <p:cBhvr>
                                        <p:cTn id="597" dur="1000"/>
                                        <p:tgtEl>
                                          <p:spTgt spid="21"/>
                                        </p:tgtEl>
                                        <p:attrNameLst>
                                          <p:attrName>ppt_h</p:attrName>
                                        </p:attrNameLst>
                                      </p:cBhvr>
                                      <p:tavLst>
                                        <p:tav tm="0">
                                          <p:val>
                                            <p:strVal val="ppt_h"/>
                                          </p:val>
                                        </p:tav>
                                        <p:tav tm="100000">
                                          <p:val>
                                            <p:fltVal val="0"/>
                                          </p:val>
                                        </p:tav>
                                      </p:tavLst>
                                    </p:anim>
                                    <p:set>
                                      <p:cBhvr>
                                        <p:cTn id="598" dur="1" fill="hold">
                                          <p:stCondLst>
                                            <p:cond delay="999"/>
                                          </p:stCondLst>
                                        </p:cTn>
                                        <p:tgtEl>
                                          <p:spTgt spid="21"/>
                                        </p:tgtEl>
                                        <p:attrNameLst>
                                          <p:attrName>style.visibility</p:attrName>
                                        </p:attrNameLst>
                                      </p:cBhvr>
                                      <p:to>
                                        <p:strVal val="hidden"/>
                                      </p:to>
                                    </p:set>
                                  </p:childTnLst>
                                </p:cTn>
                              </p:par>
                              <p:par>
                                <p:cTn id="599" presetID="0" presetClass="path" presetSubtype="0" accel="50000" decel="50000" fill="hold" grpId="7" nodeType="withEffect">
                                  <p:stCondLst>
                                    <p:cond delay="0"/>
                                  </p:stCondLst>
                                  <p:childTnLst>
                                    <p:animMotion origin="layout" path="M -0.09358 0.10324 L -0.02969 0.1456 " pathEditMode="relative" rAng="0" ptsTypes="AA">
                                      <p:cBhvr>
                                        <p:cTn id="600" dur="1000" fill="hold"/>
                                        <p:tgtEl>
                                          <p:spTgt spid="17"/>
                                        </p:tgtEl>
                                        <p:attrNameLst>
                                          <p:attrName>ppt_x</p:attrName>
                                          <p:attrName>ppt_y</p:attrName>
                                        </p:attrNameLst>
                                      </p:cBhvr>
                                      <p:rCtr x="3194" y="2106"/>
                                    </p:animMotion>
                                  </p:childTnLst>
                                </p:cTn>
                              </p:par>
                              <p:par>
                                <p:cTn id="601" presetID="0" presetClass="path" presetSubtype="0" accel="50000" decel="50000" fill="hold" grpId="6" nodeType="withEffect">
                                  <p:stCondLst>
                                    <p:cond delay="0"/>
                                  </p:stCondLst>
                                  <p:childTnLst>
                                    <p:animMotion origin="layout" path="M -0.10729 0.06343 L -0.10955 0.04653 " pathEditMode="relative" rAng="0" ptsTypes="AA">
                                      <p:cBhvr>
                                        <p:cTn id="602" dur="1000" fill="hold"/>
                                        <p:tgtEl>
                                          <p:spTgt spid="16"/>
                                        </p:tgtEl>
                                        <p:attrNameLst>
                                          <p:attrName>ppt_x</p:attrName>
                                          <p:attrName>ppt_y</p:attrName>
                                        </p:attrNameLst>
                                      </p:cBhvr>
                                      <p:rCtr x="-122" y="-856"/>
                                    </p:animMotion>
                                  </p:childTnLst>
                                </p:cTn>
                              </p:par>
                              <p:par>
                                <p:cTn id="603" presetID="0" presetClass="path" presetSubtype="0" accel="50000" decel="50000" fill="hold" grpId="6" nodeType="withEffect">
                                  <p:stCondLst>
                                    <p:cond delay="0"/>
                                  </p:stCondLst>
                                  <p:childTnLst>
                                    <p:animMotion origin="layout" path="M -0.12379 0.20741 L -0.12466 0.34768 " pathEditMode="relative" rAng="0" ptsTypes="AA">
                                      <p:cBhvr>
                                        <p:cTn id="604" dur="1000" fill="hold"/>
                                        <p:tgtEl>
                                          <p:spTgt spid="19"/>
                                        </p:tgtEl>
                                        <p:attrNameLst>
                                          <p:attrName>ppt_x</p:attrName>
                                          <p:attrName>ppt_y</p:attrName>
                                        </p:attrNameLst>
                                      </p:cBhvr>
                                      <p:rCtr x="-52" y="7014"/>
                                    </p:animMotion>
                                  </p:childTnLst>
                                </p:cTn>
                              </p:par>
                              <p:par>
                                <p:cTn id="605" presetID="0" presetClass="path" presetSubtype="0" accel="50000" decel="50000" fill="hold" grpId="6" nodeType="withEffect">
                                  <p:stCondLst>
                                    <p:cond delay="0"/>
                                  </p:stCondLst>
                                  <p:childTnLst>
                                    <p:animMotion origin="layout" path="M -0.08212 0.02662 L -0.0092 -0.05718 " pathEditMode="relative" rAng="0" ptsTypes="AA">
                                      <p:cBhvr>
                                        <p:cTn id="606" dur="1000" fill="hold"/>
                                        <p:tgtEl>
                                          <p:spTgt spid="15"/>
                                        </p:tgtEl>
                                        <p:attrNameLst>
                                          <p:attrName>ppt_x</p:attrName>
                                          <p:attrName>ppt_y</p:attrName>
                                        </p:attrNameLst>
                                      </p:cBhvr>
                                      <p:rCtr x="3646" y="-4190"/>
                                    </p:animMotion>
                                  </p:childTnLst>
                                </p:cTn>
                              </p:par>
                              <p:par>
                                <p:cTn id="607" presetID="0" presetClass="path" presetSubtype="0" accel="50000" decel="50000" fill="hold" grpId="6" nodeType="withEffect">
                                  <p:stCondLst>
                                    <p:cond delay="0"/>
                                  </p:stCondLst>
                                  <p:childTnLst>
                                    <p:animMotion origin="layout" path="M -0.11267 -0.01064 L -0.11666 -0.15416 " pathEditMode="relative" rAng="0" ptsTypes="AA">
                                      <p:cBhvr>
                                        <p:cTn id="608" dur="1000" fill="hold"/>
                                        <p:tgtEl>
                                          <p:spTgt spid="22"/>
                                        </p:tgtEl>
                                        <p:attrNameLst>
                                          <p:attrName>ppt_x</p:attrName>
                                          <p:attrName>ppt_y</p:attrName>
                                        </p:attrNameLst>
                                      </p:cBhvr>
                                      <p:rCtr x="-208" y="-7176"/>
                                    </p:animMotion>
                                  </p:childTnLst>
                                </p:cTn>
                              </p:par>
                              <p:par>
                                <p:cTn id="609" presetID="0" presetClass="path" presetSubtype="0" accel="50000" decel="50000" fill="hold" grpId="6" nodeType="withEffect">
                                  <p:stCondLst>
                                    <p:cond delay="0"/>
                                  </p:stCondLst>
                                  <p:childTnLst>
                                    <p:animMotion origin="layout" path="M -0.0151 0.17269 L 0.02084 0.27014 " pathEditMode="relative" rAng="0" ptsTypes="AA">
                                      <p:cBhvr>
                                        <p:cTn id="610" dur="1000" fill="hold"/>
                                        <p:tgtEl>
                                          <p:spTgt spid="18"/>
                                        </p:tgtEl>
                                        <p:attrNameLst>
                                          <p:attrName>ppt_x</p:attrName>
                                          <p:attrName>ppt_y</p:attrName>
                                        </p:attrNameLst>
                                      </p:cBhvr>
                                      <p:rCtr x="1788" y="4861"/>
                                    </p:animMotion>
                                  </p:childTnLst>
                                </p:cTn>
                              </p:par>
                              <p:par>
                                <p:cTn id="611" presetID="0" presetClass="path" presetSubtype="0" accel="50000" decel="50000" fill="hold" grpId="6" nodeType="withEffect">
                                  <p:stCondLst>
                                    <p:cond delay="0"/>
                                  </p:stCondLst>
                                  <p:childTnLst>
                                    <p:animMotion origin="layout" path="M -0.17465 0.17037 L -0.25399 0.24004 " pathEditMode="relative" rAng="0" ptsTypes="AA">
                                      <p:cBhvr>
                                        <p:cTn id="612" dur="1000" fill="hold"/>
                                        <p:tgtEl>
                                          <p:spTgt spid="20"/>
                                        </p:tgtEl>
                                        <p:attrNameLst>
                                          <p:attrName>ppt_x</p:attrName>
                                          <p:attrName>ppt_y</p:attrName>
                                        </p:attrNameLst>
                                      </p:cBhvr>
                                      <p:rCtr x="-3976" y="3472"/>
                                    </p:animMotion>
                                  </p:childTnLst>
                                </p:cTn>
                              </p:par>
                              <p:par>
                                <p:cTn id="613" presetID="0" presetClass="path" presetSubtype="0" accel="50000" decel="50000" fill="hold" grpId="6" nodeType="withEffect">
                                  <p:stCondLst>
                                    <p:cond delay="0"/>
                                  </p:stCondLst>
                                  <p:childTnLst>
                                    <p:animMotion origin="layout" path="M -0.15799 0.02894 L -0.21788 -0.0493 " pathEditMode="relative" rAng="0" ptsTypes="AA">
                                      <p:cBhvr>
                                        <p:cTn id="614" dur="1000" fill="hold"/>
                                        <p:tgtEl>
                                          <p:spTgt spid="21"/>
                                        </p:tgtEl>
                                        <p:attrNameLst>
                                          <p:attrName>ppt_x</p:attrName>
                                          <p:attrName>ppt_y</p:attrName>
                                        </p:attrNameLst>
                                      </p:cBhvr>
                                      <p:rCtr x="-3003" y="-3912"/>
                                    </p:animMotion>
                                  </p:childTnLst>
                                </p:cTn>
                              </p:par>
                              <p:par>
                                <p:cTn id="615" presetID="23" presetClass="entr" presetSubtype="16" fill="hold" grpId="0" nodeType="withEffect">
                                  <p:stCondLst>
                                    <p:cond delay="750"/>
                                  </p:stCondLst>
                                  <p:childTnLst>
                                    <p:set>
                                      <p:cBhvr>
                                        <p:cTn id="616" dur="1" fill="hold">
                                          <p:stCondLst>
                                            <p:cond delay="0"/>
                                          </p:stCondLst>
                                        </p:cTn>
                                        <p:tgtEl>
                                          <p:spTgt spid="75"/>
                                        </p:tgtEl>
                                        <p:attrNameLst>
                                          <p:attrName>style.visibility</p:attrName>
                                        </p:attrNameLst>
                                      </p:cBhvr>
                                      <p:to>
                                        <p:strVal val="visible"/>
                                      </p:to>
                                    </p:set>
                                    <p:anim calcmode="lin" valueType="num">
                                      <p:cBhvr>
                                        <p:cTn id="617" dur="500" fill="hold"/>
                                        <p:tgtEl>
                                          <p:spTgt spid="75"/>
                                        </p:tgtEl>
                                        <p:attrNameLst>
                                          <p:attrName>ppt_w</p:attrName>
                                        </p:attrNameLst>
                                      </p:cBhvr>
                                      <p:tavLst>
                                        <p:tav tm="0">
                                          <p:val>
                                            <p:fltVal val="0"/>
                                          </p:val>
                                        </p:tav>
                                        <p:tav tm="100000">
                                          <p:val>
                                            <p:strVal val="#ppt_w"/>
                                          </p:val>
                                        </p:tav>
                                      </p:tavLst>
                                    </p:anim>
                                    <p:anim calcmode="lin" valueType="num">
                                      <p:cBhvr>
                                        <p:cTn id="618" dur="500" fill="hold"/>
                                        <p:tgtEl>
                                          <p:spTgt spid="75"/>
                                        </p:tgtEl>
                                        <p:attrNameLst>
                                          <p:attrName>ppt_h</p:attrName>
                                        </p:attrNameLst>
                                      </p:cBhvr>
                                      <p:tavLst>
                                        <p:tav tm="0">
                                          <p:val>
                                            <p:fltVal val="0"/>
                                          </p:val>
                                        </p:tav>
                                        <p:tav tm="100000">
                                          <p:val>
                                            <p:strVal val="#ppt_h"/>
                                          </p:val>
                                        </p:tav>
                                      </p:tavLst>
                                    </p:anim>
                                  </p:childTnLst>
                                </p:cTn>
                              </p:par>
                              <p:par>
                                <p:cTn id="619" presetID="23" presetClass="entr" presetSubtype="16" fill="hold" grpId="0" nodeType="withEffect">
                                  <p:stCondLst>
                                    <p:cond delay="750"/>
                                  </p:stCondLst>
                                  <p:childTnLst>
                                    <p:set>
                                      <p:cBhvr>
                                        <p:cTn id="620" dur="1" fill="hold">
                                          <p:stCondLst>
                                            <p:cond delay="0"/>
                                          </p:stCondLst>
                                        </p:cTn>
                                        <p:tgtEl>
                                          <p:spTgt spid="76"/>
                                        </p:tgtEl>
                                        <p:attrNameLst>
                                          <p:attrName>style.visibility</p:attrName>
                                        </p:attrNameLst>
                                      </p:cBhvr>
                                      <p:to>
                                        <p:strVal val="visible"/>
                                      </p:to>
                                    </p:set>
                                    <p:anim calcmode="lin" valueType="num">
                                      <p:cBhvr>
                                        <p:cTn id="621" dur="500" fill="hold"/>
                                        <p:tgtEl>
                                          <p:spTgt spid="76"/>
                                        </p:tgtEl>
                                        <p:attrNameLst>
                                          <p:attrName>ppt_w</p:attrName>
                                        </p:attrNameLst>
                                      </p:cBhvr>
                                      <p:tavLst>
                                        <p:tav tm="0">
                                          <p:val>
                                            <p:fltVal val="0"/>
                                          </p:val>
                                        </p:tav>
                                        <p:tav tm="100000">
                                          <p:val>
                                            <p:strVal val="#ppt_w"/>
                                          </p:val>
                                        </p:tav>
                                      </p:tavLst>
                                    </p:anim>
                                    <p:anim calcmode="lin" valueType="num">
                                      <p:cBhvr>
                                        <p:cTn id="622"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623" fill="hold">
                      <p:stCondLst>
                        <p:cond delay="indefinite"/>
                      </p:stCondLst>
                      <p:childTnLst>
                        <p:par>
                          <p:cTn id="624" fill="hold">
                            <p:stCondLst>
                              <p:cond delay="0"/>
                            </p:stCondLst>
                            <p:childTnLst>
                              <p:par>
                                <p:cTn id="625" presetID="23" presetClass="exit" presetSubtype="32" fill="hold" grpId="1" nodeType="clickEffect">
                                  <p:stCondLst>
                                    <p:cond delay="0"/>
                                  </p:stCondLst>
                                  <p:childTnLst>
                                    <p:anim calcmode="lin" valueType="num">
                                      <p:cBhvr>
                                        <p:cTn id="626" dur="1000"/>
                                        <p:tgtEl>
                                          <p:spTgt spid="66"/>
                                        </p:tgtEl>
                                        <p:attrNameLst>
                                          <p:attrName>ppt_w</p:attrName>
                                        </p:attrNameLst>
                                      </p:cBhvr>
                                      <p:tavLst>
                                        <p:tav tm="0">
                                          <p:val>
                                            <p:strVal val="ppt_w"/>
                                          </p:val>
                                        </p:tav>
                                        <p:tav tm="100000">
                                          <p:val>
                                            <p:fltVal val="0"/>
                                          </p:val>
                                        </p:tav>
                                      </p:tavLst>
                                    </p:anim>
                                    <p:anim calcmode="lin" valueType="num">
                                      <p:cBhvr>
                                        <p:cTn id="627" dur="1000"/>
                                        <p:tgtEl>
                                          <p:spTgt spid="66"/>
                                        </p:tgtEl>
                                        <p:attrNameLst>
                                          <p:attrName>ppt_h</p:attrName>
                                        </p:attrNameLst>
                                      </p:cBhvr>
                                      <p:tavLst>
                                        <p:tav tm="0">
                                          <p:val>
                                            <p:strVal val="ppt_h"/>
                                          </p:val>
                                        </p:tav>
                                        <p:tav tm="100000">
                                          <p:val>
                                            <p:fltVal val="0"/>
                                          </p:val>
                                        </p:tav>
                                      </p:tavLst>
                                    </p:anim>
                                    <p:set>
                                      <p:cBhvr>
                                        <p:cTn id="628" dur="1" fill="hold">
                                          <p:stCondLst>
                                            <p:cond delay="999"/>
                                          </p:stCondLst>
                                        </p:cTn>
                                        <p:tgtEl>
                                          <p:spTgt spid="66"/>
                                        </p:tgtEl>
                                        <p:attrNameLst>
                                          <p:attrName>style.visibility</p:attrName>
                                        </p:attrNameLst>
                                      </p:cBhvr>
                                      <p:to>
                                        <p:strVal val="hidden"/>
                                      </p:to>
                                    </p:set>
                                  </p:childTnLst>
                                </p:cTn>
                              </p:par>
                              <p:par>
                                <p:cTn id="629" presetID="23" presetClass="exit" presetSubtype="32" fill="hold" grpId="1" nodeType="withEffect">
                                  <p:stCondLst>
                                    <p:cond delay="0"/>
                                  </p:stCondLst>
                                  <p:childTnLst>
                                    <p:anim calcmode="lin" valueType="num">
                                      <p:cBhvr>
                                        <p:cTn id="630" dur="1000"/>
                                        <p:tgtEl>
                                          <p:spTgt spid="65"/>
                                        </p:tgtEl>
                                        <p:attrNameLst>
                                          <p:attrName>ppt_w</p:attrName>
                                        </p:attrNameLst>
                                      </p:cBhvr>
                                      <p:tavLst>
                                        <p:tav tm="0">
                                          <p:val>
                                            <p:strVal val="ppt_w"/>
                                          </p:val>
                                        </p:tav>
                                        <p:tav tm="100000">
                                          <p:val>
                                            <p:fltVal val="0"/>
                                          </p:val>
                                        </p:tav>
                                      </p:tavLst>
                                    </p:anim>
                                    <p:anim calcmode="lin" valueType="num">
                                      <p:cBhvr>
                                        <p:cTn id="631" dur="1000"/>
                                        <p:tgtEl>
                                          <p:spTgt spid="65"/>
                                        </p:tgtEl>
                                        <p:attrNameLst>
                                          <p:attrName>ppt_h</p:attrName>
                                        </p:attrNameLst>
                                      </p:cBhvr>
                                      <p:tavLst>
                                        <p:tav tm="0">
                                          <p:val>
                                            <p:strVal val="ppt_h"/>
                                          </p:val>
                                        </p:tav>
                                        <p:tav tm="100000">
                                          <p:val>
                                            <p:fltVal val="0"/>
                                          </p:val>
                                        </p:tav>
                                      </p:tavLst>
                                    </p:anim>
                                    <p:set>
                                      <p:cBhvr>
                                        <p:cTn id="632" dur="1" fill="hold">
                                          <p:stCondLst>
                                            <p:cond delay="999"/>
                                          </p:stCondLst>
                                        </p:cTn>
                                        <p:tgtEl>
                                          <p:spTgt spid="65"/>
                                        </p:tgtEl>
                                        <p:attrNameLst>
                                          <p:attrName>style.visibility</p:attrName>
                                        </p:attrNameLst>
                                      </p:cBhvr>
                                      <p:to>
                                        <p:strVal val="hidden"/>
                                      </p:to>
                                    </p:set>
                                  </p:childTnLst>
                                </p:cTn>
                              </p:par>
                              <p:par>
                                <p:cTn id="633" presetID="23" presetClass="exit" presetSubtype="32" fill="hold" grpId="1" nodeType="withEffect">
                                  <p:stCondLst>
                                    <p:cond delay="0"/>
                                  </p:stCondLst>
                                  <p:childTnLst>
                                    <p:anim calcmode="lin" valueType="num">
                                      <p:cBhvr>
                                        <p:cTn id="634" dur="1000"/>
                                        <p:tgtEl>
                                          <p:spTgt spid="67"/>
                                        </p:tgtEl>
                                        <p:attrNameLst>
                                          <p:attrName>ppt_w</p:attrName>
                                        </p:attrNameLst>
                                      </p:cBhvr>
                                      <p:tavLst>
                                        <p:tav tm="0">
                                          <p:val>
                                            <p:strVal val="ppt_w"/>
                                          </p:val>
                                        </p:tav>
                                        <p:tav tm="100000">
                                          <p:val>
                                            <p:fltVal val="0"/>
                                          </p:val>
                                        </p:tav>
                                      </p:tavLst>
                                    </p:anim>
                                    <p:anim calcmode="lin" valueType="num">
                                      <p:cBhvr>
                                        <p:cTn id="635" dur="1000"/>
                                        <p:tgtEl>
                                          <p:spTgt spid="67"/>
                                        </p:tgtEl>
                                        <p:attrNameLst>
                                          <p:attrName>ppt_h</p:attrName>
                                        </p:attrNameLst>
                                      </p:cBhvr>
                                      <p:tavLst>
                                        <p:tav tm="0">
                                          <p:val>
                                            <p:strVal val="ppt_h"/>
                                          </p:val>
                                        </p:tav>
                                        <p:tav tm="100000">
                                          <p:val>
                                            <p:fltVal val="0"/>
                                          </p:val>
                                        </p:tav>
                                      </p:tavLst>
                                    </p:anim>
                                    <p:set>
                                      <p:cBhvr>
                                        <p:cTn id="636" dur="1" fill="hold">
                                          <p:stCondLst>
                                            <p:cond delay="999"/>
                                          </p:stCondLst>
                                        </p:cTn>
                                        <p:tgtEl>
                                          <p:spTgt spid="67"/>
                                        </p:tgtEl>
                                        <p:attrNameLst>
                                          <p:attrName>style.visibility</p:attrName>
                                        </p:attrNameLst>
                                      </p:cBhvr>
                                      <p:to>
                                        <p:strVal val="hidden"/>
                                      </p:to>
                                    </p:set>
                                  </p:childTnLst>
                                </p:cTn>
                              </p:par>
                              <p:par>
                                <p:cTn id="637" presetID="23" presetClass="exit" presetSubtype="32" fill="hold" grpId="1" nodeType="withEffect">
                                  <p:stCondLst>
                                    <p:cond delay="0"/>
                                  </p:stCondLst>
                                  <p:childTnLst>
                                    <p:anim calcmode="lin" valueType="num">
                                      <p:cBhvr>
                                        <p:cTn id="638" dur="1000"/>
                                        <p:tgtEl>
                                          <p:spTgt spid="64"/>
                                        </p:tgtEl>
                                        <p:attrNameLst>
                                          <p:attrName>ppt_w</p:attrName>
                                        </p:attrNameLst>
                                      </p:cBhvr>
                                      <p:tavLst>
                                        <p:tav tm="0">
                                          <p:val>
                                            <p:strVal val="ppt_w"/>
                                          </p:val>
                                        </p:tav>
                                        <p:tav tm="100000">
                                          <p:val>
                                            <p:fltVal val="0"/>
                                          </p:val>
                                        </p:tav>
                                      </p:tavLst>
                                    </p:anim>
                                    <p:anim calcmode="lin" valueType="num">
                                      <p:cBhvr>
                                        <p:cTn id="639" dur="1000"/>
                                        <p:tgtEl>
                                          <p:spTgt spid="64"/>
                                        </p:tgtEl>
                                        <p:attrNameLst>
                                          <p:attrName>ppt_h</p:attrName>
                                        </p:attrNameLst>
                                      </p:cBhvr>
                                      <p:tavLst>
                                        <p:tav tm="0">
                                          <p:val>
                                            <p:strVal val="ppt_h"/>
                                          </p:val>
                                        </p:tav>
                                        <p:tav tm="100000">
                                          <p:val>
                                            <p:fltVal val="0"/>
                                          </p:val>
                                        </p:tav>
                                      </p:tavLst>
                                    </p:anim>
                                    <p:set>
                                      <p:cBhvr>
                                        <p:cTn id="640" dur="1" fill="hold">
                                          <p:stCondLst>
                                            <p:cond delay="999"/>
                                          </p:stCondLst>
                                        </p:cTn>
                                        <p:tgtEl>
                                          <p:spTgt spid="64"/>
                                        </p:tgtEl>
                                        <p:attrNameLst>
                                          <p:attrName>style.visibility</p:attrName>
                                        </p:attrNameLst>
                                      </p:cBhvr>
                                      <p:to>
                                        <p:strVal val="hidden"/>
                                      </p:to>
                                    </p:set>
                                  </p:childTnLst>
                                </p:cTn>
                              </p:par>
                              <p:par>
                                <p:cTn id="641" presetID="0" presetClass="path" presetSubtype="0" accel="50000" decel="50000" fill="hold" grpId="2" nodeType="withEffect">
                                  <p:stCondLst>
                                    <p:cond delay="0"/>
                                  </p:stCondLst>
                                  <p:childTnLst>
                                    <p:animMotion origin="layout" path="M 5E-6 -3.7037E-7 L 0.00886 0.20278 " pathEditMode="relative" rAng="0" ptsTypes="AA">
                                      <p:cBhvr>
                                        <p:cTn id="642" dur="1000" fill="hold"/>
                                        <p:tgtEl>
                                          <p:spTgt spid="66"/>
                                        </p:tgtEl>
                                        <p:attrNameLst>
                                          <p:attrName>ppt_x</p:attrName>
                                          <p:attrName>ppt_y</p:attrName>
                                        </p:attrNameLst>
                                      </p:cBhvr>
                                      <p:rCtr x="434" y="10139"/>
                                    </p:animMotion>
                                  </p:childTnLst>
                                </p:cTn>
                              </p:par>
                              <p:par>
                                <p:cTn id="643" presetID="0" presetClass="path" presetSubtype="0" accel="50000" decel="50000" fill="hold" grpId="2" nodeType="withEffect">
                                  <p:stCondLst>
                                    <p:cond delay="0"/>
                                  </p:stCondLst>
                                  <p:childTnLst>
                                    <p:animMotion origin="layout" path="M -8.33333E-7 3.33333E-6 L -0.025 0.07685 " pathEditMode="relative" rAng="0" ptsTypes="AA">
                                      <p:cBhvr>
                                        <p:cTn id="644" dur="1000" fill="hold"/>
                                        <p:tgtEl>
                                          <p:spTgt spid="65"/>
                                        </p:tgtEl>
                                        <p:attrNameLst>
                                          <p:attrName>ppt_x</p:attrName>
                                          <p:attrName>ppt_y</p:attrName>
                                        </p:attrNameLst>
                                      </p:cBhvr>
                                      <p:rCtr x="-1250" y="3843"/>
                                    </p:animMotion>
                                  </p:childTnLst>
                                </p:cTn>
                              </p:par>
                              <p:par>
                                <p:cTn id="645" presetID="0" presetClass="path" presetSubtype="0" accel="50000" decel="50000" fill="hold" grpId="2" nodeType="withEffect">
                                  <p:stCondLst>
                                    <p:cond delay="0"/>
                                  </p:stCondLst>
                                  <p:childTnLst>
                                    <p:animMotion origin="layout" path="M -2.22222E-6 -4.07407E-6 L -0.03021 -0.07129 " pathEditMode="relative" rAng="0" ptsTypes="AA">
                                      <p:cBhvr>
                                        <p:cTn id="646" dur="1000" fill="hold"/>
                                        <p:tgtEl>
                                          <p:spTgt spid="67"/>
                                        </p:tgtEl>
                                        <p:attrNameLst>
                                          <p:attrName>ppt_x</p:attrName>
                                          <p:attrName>ppt_y</p:attrName>
                                        </p:attrNameLst>
                                      </p:cBhvr>
                                      <p:rCtr x="-1510" y="-3565"/>
                                    </p:animMotion>
                                  </p:childTnLst>
                                </p:cTn>
                              </p:par>
                              <p:par>
                                <p:cTn id="647" presetID="0" presetClass="path" presetSubtype="0" accel="50000" decel="50000" fill="hold" grpId="2" nodeType="withEffect">
                                  <p:stCondLst>
                                    <p:cond delay="0"/>
                                  </p:stCondLst>
                                  <p:childTnLst>
                                    <p:animMotion origin="layout" path="M -1.38889E-6 7.40741E-7 L 0.05903 -0.20949 " pathEditMode="relative" rAng="0" ptsTypes="AA">
                                      <p:cBhvr>
                                        <p:cTn id="648" dur="1000" fill="hold"/>
                                        <p:tgtEl>
                                          <p:spTgt spid="64"/>
                                        </p:tgtEl>
                                        <p:attrNameLst>
                                          <p:attrName>ppt_x</p:attrName>
                                          <p:attrName>ppt_y</p:attrName>
                                        </p:attrNameLst>
                                      </p:cBhvr>
                                      <p:rCtr x="2951" y="-10486"/>
                                    </p:animMotion>
                                  </p:childTnLst>
                                </p:cTn>
                              </p:par>
                            </p:childTnLst>
                          </p:cTn>
                        </p:par>
                      </p:childTnLst>
                    </p:cTn>
                  </p:par>
                  <p:par>
                    <p:cTn id="649" fill="hold">
                      <p:stCondLst>
                        <p:cond delay="indefinite"/>
                      </p:stCondLst>
                      <p:childTnLst>
                        <p:par>
                          <p:cTn id="650" fill="hold">
                            <p:stCondLst>
                              <p:cond delay="0"/>
                            </p:stCondLst>
                            <p:childTnLst>
                              <p:par>
                                <p:cTn id="651" presetID="41" presetClass="path" presetSubtype="0" accel="50000" decel="50000" fill="hold" grpId="0" nodeType="clickEffect">
                                  <p:stCondLst>
                                    <p:cond delay="0"/>
                                  </p:stCondLst>
                                  <p:childTnLst>
                                    <p:animMotion origin="layout" path="M 0.01528 -0.52104 C 0.01129 -0.52914 -0.00277 -0.537 -0.00763 -0.537 C -0.03871 -0.537 -0.07066 -0.41188 -0.07066 -0.287 C -0.07066 -0.3499 -0.08663 -0.41188 -0.10173 -0.41188 C -0.1177 -0.41188 -0.13281 -0.34898 -0.13281 -0.28677 C -0.13281 -0.31776 -0.14079 -0.34967 -0.14878 -0.34967 C -0.15677 -0.34967 -0.16475 -0.31868 -0.16475 -0.28677 C -0.16475 -0.30273 -0.16875 -0.31776 -0.17274 -0.31776 C -0.17673 -0.31776 -0.18072 -0.3018 -0.18072 -0.28677 C -0.18072 -0.29486 -0.18281 -0.30273 -0.18472 -0.30273 C -0.18576 -0.30273 -0.18871 -0.29463 -0.18871 -0.28677 C -0.18871 -0.2907 -0.18975 -0.29486 -0.19079 -0.29486 C -0.19079 -0.29579 -0.19288 -0.29093 -0.19288 -0.28677 C -0.19288 -0.28885 -0.19288 -0.2907 -0.19392 -0.2907 C -0.19392 -0.28978 -0.19496 -0.28862 -0.19496 -0.28677 C -0.19496 -0.28769 -0.19496 -0.28885 -0.19496 -0.28978 C -0.196 -0.28978 -0.196 -0.28885 -0.196 -0.28769 C -0.19704 -0.28769 -0.19704 -0.28862 -0.19704 -0.28978 C -0.19809 -0.28978 -0.19809 -0.28885 -0.19809 -0.28769 " pathEditMode="relative" rAng="0" ptsTypes="fffffffffffffffffff">
                                      <p:cBhvr>
                                        <p:cTn id="652" dur="2000" fill="hold"/>
                                        <p:tgtEl>
                                          <p:spTgt spid="70"/>
                                        </p:tgtEl>
                                        <p:attrNameLst>
                                          <p:attrName>ppt_x</p:attrName>
                                          <p:attrName>ppt_y</p:attrName>
                                        </p:attrNameLst>
                                      </p:cBhvr>
                                      <p:rCtr x="-10677" y="10916"/>
                                    </p:animMotion>
                                  </p:childTnLst>
                                </p:cTn>
                              </p:par>
                              <p:par>
                                <p:cTn id="653" presetID="23" presetClass="entr" presetSubtype="16" fill="hold" grpId="0" nodeType="withEffect">
                                  <p:stCondLst>
                                    <p:cond delay="750"/>
                                  </p:stCondLst>
                                  <p:childTnLst>
                                    <p:set>
                                      <p:cBhvr>
                                        <p:cTn id="654" dur="1" fill="hold">
                                          <p:stCondLst>
                                            <p:cond delay="0"/>
                                          </p:stCondLst>
                                        </p:cTn>
                                        <p:tgtEl>
                                          <p:spTgt spid="74"/>
                                        </p:tgtEl>
                                        <p:attrNameLst>
                                          <p:attrName>style.visibility</p:attrName>
                                        </p:attrNameLst>
                                      </p:cBhvr>
                                      <p:to>
                                        <p:strVal val="visible"/>
                                      </p:to>
                                    </p:set>
                                    <p:anim calcmode="lin" valueType="num">
                                      <p:cBhvr>
                                        <p:cTn id="655" dur="500" fill="hold"/>
                                        <p:tgtEl>
                                          <p:spTgt spid="74"/>
                                        </p:tgtEl>
                                        <p:attrNameLst>
                                          <p:attrName>ppt_w</p:attrName>
                                        </p:attrNameLst>
                                      </p:cBhvr>
                                      <p:tavLst>
                                        <p:tav tm="0">
                                          <p:val>
                                            <p:fltVal val="0"/>
                                          </p:val>
                                        </p:tav>
                                        <p:tav tm="100000">
                                          <p:val>
                                            <p:strVal val="#ppt_w"/>
                                          </p:val>
                                        </p:tav>
                                      </p:tavLst>
                                    </p:anim>
                                    <p:anim calcmode="lin" valueType="num">
                                      <p:cBhvr>
                                        <p:cTn id="656" dur="500" fill="hold"/>
                                        <p:tgtEl>
                                          <p:spTgt spid="74"/>
                                        </p:tgtEl>
                                        <p:attrNameLst>
                                          <p:attrName>ppt_h</p:attrName>
                                        </p:attrNameLst>
                                      </p:cBhvr>
                                      <p:tavLst>
                                        <p:tav tm="0">
                                          <p:val>
                                            <p:fltVal val="0"/>
                                          </p:val>
                                        </p:tav>
                                        <p:tav tm="100000">
                                          <p:val>
                                            <p:strVal val="#ppt_h"/>
                                          </p:val>
                                        </p:tav>
                                      </p:tavLst>
                                    </p:anim>
                                  </p:childTnLst>
                                </p:cTn>
                              </p:par>
                            </p:childTnLst>
                          </p:cTn>
                        </p:par>
                      </p:childTnLst>
                    </p:cTn>
                  </p:par>
                  <p:par>
                    <p:cTn id="657" fill="hold">
                      <p:stCondLst>
                        <p:cond delay="indefinite"/>
                      </p:stCondLst>
                      <p:childTnLst>
                        <p:par>
                          <p:cTn id="658" fill="hold">
                            <p:stCondLst>
                              <p:cond delay="0"/>
                            </p:stCondLst>
                            <p:childTnLst>
                              <p:par>
                                <p:cTn id="659" presetID="23" presetClass="exit" presetSubtype="32" fill="hold" grpId="3" nodeType="clickEffect">
                                  <p:stCondLst>
                                    <p:cond delay="0"/>
                                  </p:stCondLst>
                                  <p:childTnLst>
                                    <p:anim calcmode="lin" valueType="num">
                                      <p:cBhvr>
                                        <p:cTn id="660" dur="500"/>
                                        <p:tgtEl>
                                          <p:spTgt spid="75"/>
                                        </p:tgtEl>
                                        <p:attrNameLst>
                                          <p:attrName>ppt_w</p:attrName>
                                        </p:attrNameLst>
                                      </p:cBhvr>
                                      <p:tavLst>
                                        <p:tav tm="0">
                                          <p:val>
                                            <p:strVal val="ppt_w"/>
                                          </p:val>
                                        </p:tav>
                                        <p:tav tm="100000">
                                          <p:val>
                                            <p:fltVal val="0"/>
                                          </p:val>
                                        </p:tav>
                                      </p:tavLst>
                                    </p:anim>
                                    <p:anim calcmode="lin" valueType="num">
                                      <p:cBhvr>
                                        <p:cTn id="661" dur="500"/>
                                        <p:tgtEl>
                                          <p:spTgt spid="75"/>
                                        </p:tgtEl>
                                        <p:attrNameLst>
                                          <p:attrName>ppt_h</p:attrName>
                                        </p:attrNameLst>
                                      </p:cBhvr>
                                      <p:tavLst>
                                        <p:tav tm="0">
                                          <p:val>
                                            <p:strVal val="ppt_h"/>
                                          </p:val>
                                        </p:tav>
                                        <p:tav tm="100000">
                                          <p:val>
                                            <p:fltVal val="0"/>
                                          </p:val>
                                        </p:tav>
                                      </p:tavLst>
                                    </p:anim>
                                    <p:set>
                                      <p:cBhvr>
                                        <p:cTn id="662" dur="1" fill="hold">
                                          <p:stCondLst>
                                            <p:cond delay="499"/>
                                          </p:stCondLst>
                                        </p:cTn>
                                        <p:tgtEl>
                                          <p:spTgt spid="75"/>
                                        </p:tgtEl>
                                        <p:attrNameLst>
                                          <p:attrName>style.visibility</p:attrName>
                                        </p:attrNameLst>
                                      </p:cBhvr>
                                      <p:to>
                                        <p:strVal val="hidden"/>
                                      </p:to>
                                    </p:set>
                                  </p:childTnLst>
                                </p:cTn>
                              </p:par>
                              <p:par>
                                <p:cTn id="663" presetID="23" presetClass="exit" presetSubtype="32" fill="hold" grpId="1" nodeType="withEffect">
                                  <p:stCondLst>
                                    <p:cond delay="0"/>
                                  </p:stCondLst>
                                  <p:childTnLst>
                                    <p:anim calcmode="lin" valueType="num">
                                      <p:cBhvr>
                                        <p:cTn id="664" dur="500"/>
                                        <p:tgtEl>
                                          <p:spTgt spid="76"/>
                                        </p:tgtEl>
                                        <p:attrNameLst>
                                          <p:attrName>ppt_w</p:attrName>
                                        </p:attrNameLst>
                                      </p:cBhvr>
                                      <p:tavLst>
                                        <p:tav tm="0">
                                          <p:val>
                                            <p:strVal val="ppt_w"/>
                                          </p:val>
                                        </p:tav>
                                        <p:tav tm="100000">
                                          <p:val>
                                            <p:fltVal val="0"/>
                                          </p:val>
                                        </p:tav>
                                      </p:tavLst>
                                    </p:anim>
                                    <p:anim calcmode="lin" valueType="num">
                                      <p:cBhvr>
                                        <p:cTn id="665" dur="500"/>
                                        <p:tgtEl>
                                          <p:spTgt spid="76"/>
                                        </p:tgtEl>
                                        <p:attrNameLst>
                                          <p:attrName>ppt_h</p:attrName>
                                        </p:attrNameLst>
                                      </p:cBhvr>
                                      <p:tavLst>
                                        <p:tav tm="0">
                                          <p:val>
                                            <p:strVal val="ppt_h"/>
                                          </p:val>
                                        </p:tav>
                                        <p:tav tm="100000">
                                          <p:val>
                                            <p:fltVal val="0"/>
                                          </p:val>
                                        </p:tav>
                                      </p:tavLst>
                                    </p:anim>
                                    <p:set>
                                      <p:cBhvr>
                                        <p:cTn id="666" dur="1" fill="hold">
                                          <p:stCondLst>
                                            <p:cond delay="499"/>
                                          </p:stCondLst>
                                        </p:cTn>
                                        <p:tgtEl>
                                          <p:spTgt spid="76"/>
                                        </p:tgtEl>
                                        <p:attrNameLst>
                                          <p:attrName>style.visibility</p:attrName>
                                        </p:attrNameLst>
                                      </p:cBhvr>
                                      <p:to>
                                        <p:strVal val="hidden"/>
                                      </p:to>
                                    </p:set>
                                  </p:childTnLst>
                                </p:cTn>
                              </p:par>
                            </p:childTnLst>
                          </p:cTn>
                        </p:par>
                        <p:par>
                          <p:cTn id="667" fill="hold">
                            <p:stCondLst>
                              <p:cond delay="500"/>
                            </p:stCondLst>
                            <p:childTnLst>
                              <p:par>
                                <p:cTn id="668" presetID="23" presetClass="entr" presetSubtype="16" fill="hold" grpId="0" nodeType="afterEffect">
                                  <p:stCondLst>
                                    <p:cond delay="0"/>
                                  </p:stCondLst>
                                  <p:childTnLst>
                                    <p:set>
                                      <p:cBhvr>
                                        <p:cTn id="669" dur="1" fill="hold">
                                          <p:stCondLst>
                                            <p:cond delay="0"/>
                                          </p:stCondLst>
                                        </p:cTn>
                                        <p:tgtEl>
                                          <p:spTgt spid="72"/>
                                        </p:tgtEl>
                                        <p:attrNameLst>
                                          <p:attrName>style.visibility</p:attrName>
                                        </p:attrNameLst>
                                      </p:cBhvr>
                                      <p:to>
                                        <p:strVal val="visible"/>
                                      </p:to>
                                    </p:set>
                                    <p:anim calcmode="lin" valueType="num">
                                      <p:cBhvr>
                                        <p:cTn id="670" dur="500" fill="hold"/>
                                        <p:tgtEl>
                                          <p:spTgt spid="72"/>
                                        </p:tgtEl>
                                        <p:attrNameLst>
                                          <p:attrName>ppt_w</p:attrName>
                                        </p:attrNameLst>
                                      </p:cBhvr>
                                      <p:tavLst>
                                        <p:tav tm="0">
                                          <p:val>
                                            <p:fltVal val="0"/>
                                          </p:val>
                                        </p:tav>
                                        <p:tav tm="100000">
                                          <p:val>
                                            <p:strVal val="#ppt_w"/>
                                          </p:val>
                                        </p:tav>
                                      </p:tavLst>
                                    </p:anim>
                                    <p:anim calcmode="lin" valueType="num">
                                      <p:cBhvr>
                                        <p:cTn id="671" dur="500" fill="hold"/>
                                        <p:tgtEl>
                                          <p:spTgt spid="72"/>
                                        </p:tgtEl>
                                        <p:attrNameLst>
                                          <p:attrName>ppt_h</p:attrName>
                                        </p:attrNameLst>
                                      </p:cBhvr>
                                      <p:tavLst>
                                        <p:tav tm="0">
                                          <p:val>
                                            <p:fltVal val="0"/>
                                          </p:val>
                                        </p:tav>
                                        <p:tav tm="100000">
                                          <p:val>
                                            <p:strVal val="#ppt_h"/>
                                          </p:val>
                                        </p:tav>
                                      </p:tavLst>
                                    </p:anim>
                                  </p:childTnLst>
                                </p:cTn>
                              </p:par>
                              <p:par>
                                <p:cTn id="672" presetID="23" presetClass="entr" presetSubtype="16" fill="hold" grpId="0" nodeType="withEffect">
                                  <p:stCondLst>
                                    <p:cond delay="0"/>
                                  </p:stCondLst>
                                  <p:childTnLst>
                                    <p:set>
                                      <p:cBhvr>
                                        <p:cTn id="673" dur="1" fill="hold">
                                          <p:stCondLst>
                                            <p:cond delay="0"/>
                                          </p:stCondLst>
                                        </p:cTn>
                                        <p:tgtEl>
                                          <p:spTgt spid="71"/>
                                        </p:tgtEl>
                                        <p:attrNameLst>
                                          <p:attrName>style.visibility</p:attrName>
                                        </p:attrNameLst>
                                      </p:cBhvr>
                                      <p:to>
                                        <p:strVal val="visible"/>
                                      </p:to>
                                    </p:set>
                                    <p:anim calcmode="lin" valueType="num">
                                      <p:cBhvr>
                                        <p:cTn id="674" dur="500" fill="hold"/>
                                        <p:tgtEl>
                                          <p:spTgt spid="71"/>
                                        </p:tgtEl>
                                        <p:attrNameLst>
                                          <p:attrName>ppt_w</p:attrName>
                                        </p:attrNameLst>
                                      </p:cBhvr>
                                      <p:tavLst>
                                        <p:tav tm="0">
                                          <p:val>
                                            <p:fltVal val="0"/>
                                          </p:val>
                                        </p:tav>
                                        <p:tav tm="100000">
                                          <p:val>
                                            <p:strVal val="#ppt_w"/>
                                          </p:val>
                                        </p:tav>
                                      </p:tavLst>
                                    </p:anim>
                                    <p:anim calcmode="lin" valueType="num">
                                      <p:cBhvr>
                                        <p:cTn id="675" dur="500" fill="hold"/>
                                        <p:tgtEl>
                                          <p:spTgt spid="71"/>
                                        </p:tgtEl>
                                        <p:attrNameLst>
                                          <p:attrName>ppt_h</p:attrName>
                                        </p:attrNameLst>
                                      </p:cBhvr>
                                      <p:tavLst>
                                        <p:tav tm="0">
                                          <p:val>
                                            <p:fltVal val="0"/>
                                          </p:val>
                                        </p:tav>
                                        <p:tav tm="100000">
                                          <p:val>
                                            <p:strVal val="#ppt_h"/>
                                          </p:val>
                                        </p:tav>
                                      </p:tavLst>
                                    </p:anim>
                                  </p:childTnLst>
                                </p:cTn>
                              </p:par>
                            </p:childTnLst>
                          </p:cTn>
                        </p:par>
                      </p:childTnLst>
                    </p:cTn>
                  </p:par>
                  <p:par>
                    <p:cTn id="676" fill="hold">
                      <p:stCondLst>
                        <p:cond delay="indefinite"/>
                      </p:stCondLst>
                      <p:childTnLst>
                        <p:par>
                          <p:cTn id="677" fill="hold">
                            <p:stCondLst>
                              <p:cond delay="0"/>
                            </p:stCondLst>
                            <p:childTnLst>
                              <p:par>
                                <p:cTn id="678" presetID="23" presetClass="exit" presetSubtype="32" fill="hold" grpId="10" nodeType="clickEffect">
                                  <p:stCondLst>
                                    <p:cond delay="0"/>
                                  </p:stCondLst>
                                  <p:childTnLst>
                                    <p:anim calcmode="lin" valueType="num">
                                      <p:cBhvr>
                                        <p:cTn id="679" dur="1000"/>
                                        <p:tgtEl>
                                          <p:spTgt spid="8"/>
                                        </p:tgtEl>
                                        <p:attrNameLst>
                                          <p:attrName>ppt_w</p:attrName>
                                        </p:attrNameLst>
                                      </p:cBhvr>
                                      <p:tavLst>
                                        <p:tav tm="0">
                                          <p:val>
                                            <p:strVal val="ppt_w"/>
                                          </p:val>
                                        </p:tav>
                                        <p:tav tm="100000">
                                          <p:val>
                                            <p:fltVal val="0"/>
                                          </p:val>
                                        </p:tav>
                                      </p:tavLst>
                                    </p:anim>
                                    <p:anim calcmode="lin" valueType="num">
                                      <p:cBhvr>
                                        <p:cTn id="680" dur="1000"/>
                                        <p:tgtEl>
                                          <p:spTgt spid="8"/>
                                        </p:tgtEl>
                                        <p:attrNameLst>
                                          <p:attrName>ppt_h</p:attrName>
                                        </p:attrNameLst>
                                      </p:cBhvr>
                                      <p:tavLst>
                                        <p:tav tm="0">
                                          <p:val>
                                            <p:strVal val="ppt_h"/>
                                          </p:val>
                                        </p:tav>
                                        <p:tav tm="100000">
                                          <p:val>
                                            <p:fltVal val="0"/>
                                          </p:val>
                                        </p:tav>
                                      </p:tavLst>
                                    </p:anim>
                                    <p:set>
                                      <p:cBhvr>
                                        <p:cTn id="681" dur="1" fill="hold">
                                          <p:stCondLst>
                                            <p:cond delay="999"/>
                                          </p:stCondLst>
                                        </p:cTn>
                                        <p:tgtEl>
                                          <p:spTgt spid="8"/>
                                        </p:tgtEl>
                                        <p:attrNameLst>
                                          <p:attrName>style.visibility</p:attrName>
                                        </p:attrNameLst>
                                      </p:cBhvr>
                                      <p:to>
                                        <p:strVal val="hidden"/>
                                      </p:to>
                                    </p:set>
                                  </p:childTnLst>
                                </p:cTn>
                              </p:par>
                              <p:par>
                                <p:cTn id="682" presetID="0" presetClass="path" presetSubtype="0" accel="50000" decel="50000" fill="hold" grpId="9" nodeType="withEffect">
                                  <p:stCondLst>
                                    <p:cond delay="0"/>
                                  </p:stCondLst>
                                  <p:childTnLst>
                                    <p:animMotion origin="layout" path="M -0.17222 0.00255 L 0.08889 0.07106 " pathEditMode="relative" rAng="0" ptsTypes="AA">
                                      <p:cBhvr>
                                        <p:cTn id="683" dur="1000" fill="hold"/>
                                        <p:tgtEl>
                                          <p:spTgt spid="8"/>
                                        </p:tgtEl>
                                        <p:attrNameLst>
                                          <p:attrName>ppt_x</p:attrName>
                                          <p:attrName>ppt_y</p:attrName>
                                        </p:attrNameLst>
                                      </p:cBhvr>
                                      <p:rCtr x="13056" y="3426"/>
                                    </p:animMotion>
                                  </p:childTnLst>
                                </p:cTn>
                              </p:par>
                              <p:par>
                                <p:cTn id="684" presetID="22" presetClass="exit" presetSubtype="8" fill="hold" nodeType="withEffect">
                                  <p:stCondLst>
                                    <p:cond delay="250"/>
                                  </p:stCondLst>
                                  <p:childTnLst>
                                    <p:animEffect transition="out" filter="wipe(left)">
                                      <p:cBhvr>
                                        <p:cTn id="685" dur="500"/>
                                        <p:tgtEl>
                                          <p:spTgt spid="35"/>
                                        </p:tgtEl>
                                      </p:cBhvr>
                                    </p:animEffect>
                                    <p:set>
                                      <p:cBhvr>
                                        <p:cTn id="686" dur="1" fill="hold">
                                          <p:stCondLst>
                                            <p:cond delay="499"/>
                                          </p:stCondLst>
                                        </p:cTn>
                                        <p:tgtEl>
                                          <p:spTgt spid="35"/>
                                        </p:tgtEl>
                                        <p:attrNameLst>
                                          <p:attrName>style.visibility</p:attrName>
                                        </p:attrNameLst>
                                      </p:cBhvr>
                                      <p:to>
                                        <p:strVal val="hidden"/>
                                      </p:to>
                                    </p:set>
                                  </p:childTnLst>
                                </p:cTn>
                              </p:par>
                              <p:par>
                                <p:cTn id="687" presetID="23" presetClass="exit" presetSubtype="32" fill="hold" grpId="1" nodeType="withEffect">
                                  <p:stCondLst>
                                    <p:cond delay="0"/>
                                  </p:stCondLst>
                                  <p:childTnLst>
                                    <p:anim calcmode="lin" valueType="num">
                                      <p:cBhvr>
                                        <p:cTn id="688" dur="1000"/>
                                        <p:tgtEl>
                                          <p:spTgt spid="72"/>
                                        </p:tgtEl>
                                        <p:attrNameLst>
                                          <p:attrName>ppt_w</p:attrName>
                                        </p:attrNameLst>
                                      </p:cBhvr>
                                      <p:tavLst>
                                        <p:tav tm="0">
                                          <p:val>
                                            <p:strVal val="ppt_w"/>
                                          </p:val>
                                        </p:tav>
                                        <p:tav tm="100000">
                                          <p:val>
                                            <p:fltVal val="0"/>
                                          </p:val>
                                        </p:tav>
                                      </p:tavLst>
                                    </p:anim>
                                    <p:anim calcmode="lin" valueType="num">
                                      <p:cBhvr>
                                        <p:cTn id="689" dur="1000"/>
                                        <p:tgtEl>
                                          <p:spTgt spid="72"/>
                                        </p:tgtEl>
                                        <p:attrNameLst>
                                          <p:attrName>ppt_h</p:attrName>
                                        </p:attrNameLst>
                                      </p:cBhvr>
                                      <p:tavLst>
                                        <p:tav tm="0">
                                          <p:val>
                                            <p:strVal val="ppt_h"/>
                                          </p:val>
                                        </p:tav>
                                        <p:tav tm="100000">
                                          <p:val>
                                            <p:fltVal val="0"/>
                                          </p:val>
                                        </p:tav>
                                      </p:tavLst>
                                    </p:anim>
                                    <p:set>
                                      <p:cBhvr>
                                        <p:cTn id="690" dur="1" fill="hold">
                                          <p:stCondLst>
                                            <p:cond delay="999"/>
                                          </p:stCondLst>
                                        </p:cTn>
                                        <p:tgtEl>
                                          <p:spTgt spid="72"/>
                                        </p:tgtEl>
                                        <p:attrNameLst>
                                          <p:attrName>style.visibility</p:attrName>
                                        </p:attrNameLst>
                                      </p:cBhvr>
                                      <p:to>
                                        <p:strVal val="hidden"/>
                                      </p:to>
                                    </p:set>
                                  </p:childTnLst>
                                </p:cTn>
                              </p:par>
                              <p:par>
                                <p:cTn id="691" presetID="0" presetClass="path" presetSubtype="0" accel="50000" decel="50000" fill="hold" grpId="2" nodeType="withEffect">
                                  <p:stCondLst>
                                    <p:cond delay="0"/>
                                  </p:stCondLst>
                                  <p:childTnLst>
                                    <p:animMotion origin="layout" path="M -4.44444E-6 2.96296E-6 L 0.2625 0.05694 " pathEditMode="relative" rAng="0" ptsTypes="AA">
                                      <p:cBhvr>
                                        <p:cTn id="692" dur="1000" fill="hold"/>
                                        <p:tgtEl>
                                          <p:spTgt spid="72"/>
                                        </p:tgtEl>
                                        <p:attrNameLst>
                                          <p:attrName>ppt_x</p:attrName>
                                          <p:attrName>ppt_y</p:attrName>
                                        </p:attrNameLst>
                                      </p:cBhvr>
                                      <p:rCtr x="13125" y="2847"/>
                                    </p:animMotion>
                                  </p:childTnLst>
                                </p:cTn>
                              </p:par>
                            </p:childTnLst>
                          </p:cTn>
                        </p:par>
                      </p:childTnLst>
                    </p:cTn>
                  </p:par>
                  <p:par>
                    <p:cTn id="693" fill="hold">
                      <p:stCondLst>
                        <p:cond delay="indefinite"/>
                      </p:stCondLst>
                      <p:childTnLst>
                        <p:par>
                          <p:cTn id="694" fill="hold">
                            <p:stCondLst>
                              <p:cond delay="0"/>
                            </p:stCondLst>
                            <p:childTnLst>
                              <p:par>
                                <p:cTn id="695" presetID="22" presetClass="exit" presetSubtype="4" fill="hold" nodeType="clickEffect">
                                  <p:stCondLst>
                                    <p:cond delay="0"/>
                                  </p:stCondLst>
                                  <p:childTnLst>
                                    <p:animEffect transition="out" filter="wipe(down)">
                                      <p:cBhvr>
                                        <p:cTn id="696" dur="500"/>
                                        <p:tgtEl>
                                          <p:spTgt spid="38"/>
                                        </p:tgtEl>
                                      </p:cBhvr>
                                    </p:animEffect>
                                    <p:set>
                                      <p:cBhvr>
                                        <p:cTn id="697" dur="1" fill="hold">
                                          <p:stCondLst>
                                            <p:cond delay="499"/>
                                          </p:stCondLst>
                                        </p:cTn>
                                        <p:tgtEl>
                                          <p:spTgt spid="38"/>
                                        </p:tgtEl>
                                        <p:attrNameLst>
                                          <p:attrName>style.visibility</p:attrName>
                                        </p:attrNameLst>
                                      </p:cBhvr>
                                      <p:to>
                                        <p:strVal val="hidden"/>
                                      </p:to>
                                    </p:set>
                                  </p:childTnLst>
                                </p:cTn>
                              </p:par>
                              <p:par>
                                <p:cTn id="698" presetID="22" presetClass="exit" presetSubtype="4" fill="hold" nodeType="withEffect">
                                  <p:stCondLst>
                                    <p:cond delay="0"/>
                                  </p:stCondLst>
                                  <p:childTnLst>
                                    <p:animEffect transition="out" filter="wipe(down)">
                                      <p:cBhvr>
                                        <p:cTn id="699" dur="500"/>
                                        <p:tgtEl>
                                          <p:spTgt spid="37"/>
                                        </p:tgtEl>
                                      </p:cBhvr>
                                    </p:animEffect>
                                    <p:set>
                                      <p:cBhvr>
                                        <p:cTn id="700" dur="1" fill="hold">
                                          <p:stCondLst>
                                            <p:cond delay="499"/>
                                          </p:stCondLst>
                                        </p:cTn>
                                        <p:tgtEl>
                                          <p:spTgt spid="37"/>
                                        </p:tgtEl>
                                        <p:attrNameLst>
                                          <p:attrName>style.visibility</p:attrName>
                                        </p:attrNameLst>
                                      </p:cBhvr>
                                      <p:to>
                                        <p:strVal val="hidden"/>
                                      </p:to>
                                    </p:set>
                                  </p:childTnLst>
                                </p:cTn>
                              </p:par>
                              <p:par>
                                <p:cTn id="701" presetID="22" presetClass="exit" presetSubtype="4" fill="hold" nodeType="withEffect">
                                  <p:stCondLst>
                                    <p:cond delay="0"/>
                                  </p:stCondLst>
                                  <p:childTnLst>
                                    <p:animEffect transition="out" filter="wipe(down)">
                                      <p:cBhvr>
                                        <p:cTn id="702" dur="500"/>
                                        <p:tgtEl>
                                          <p:spTgt spid="36"/>
                                        </p:tgtEl>
                                      </p:cBhvr>
                                    </p:animEffect>
                                    <p:set>
                                      <p:cBhvr>
                                        <p:cTn id="703" dur="1" fill="hold">
                                          <p:stCondLst>
                                            <p:cond delay="499"/>
                                          </p:stCondLst>
                                        </p:cTn>
                                        <p:tgtEl>
                                          <p:spTgt spid="36"/>
                                        </p:tgtEl>
                                        <p:attrNameLst>
                                          <p:attrName>style.visibility</p:attrName>
                                        </p:attrNameLst>
                                      </p:cBhvr>
                                      <p:to>
                                        <p:strVal val="hidden"/>
                                      </p:to>
                                    </p:set>
                                  </p:childTnLst>
                                </p:cTn>
                              </p:par>
                              <p:par>
                                <p:cTn id="704" presetID="22" presetClass="exit" presetSubtype="2" fill="hold" nodeType="withEffect">
                                  <p:stCondLst>
                                    <p:cond delay="0"/>
                                  </p:stCondLst>
                                  <p:childTnLst>
                                    <p:animEffect transition="out" filter="wipe(right)">
                                      <p:cBhvr>
                                        <p:cTn id="705" dur="500"/>
                                        <p:tgtEl>
                                          <p:spTgt spid="43"/>
                                        </p:tgtEl>
                                      </p:cBhvr>
                                    </p:animEffect>
                                    <p:set>
                                      <p:cBhvr>
                                        <p:cTn id="706" dur="1" fill="hold">
                                          <p:stCondLst>
                                            <p:cond delay="499"/>
                                          </p:stCondLst>
                                        </p:cTn>
                                        <p:tgtEl>
                                          <p:spTgt spid="43"/>
                                        </p:tgtEl>
                                        <p:attrNameLst>
                                          <p:attrName>style.visibility</p:attrName>
                                        </p:attrNameLst>
                                      </p:cBhvr>
                                      <p:to>
                                        <p:strVal val="hidden"/>
                                      </p:to>
                                    </p:set>
                                  </p:childTnLst>
                                </p:cTn>
                              </p:par>
                              <p:par>
                                <p:cTn id="707" presetID="22" presetClass="exit" presetSubtype="2" fill="hold" nodeType="withEffect">
                                  <p:stCondLst>
                                    <p:cond delay="0"/>
                                  </p:stCondLst>
                                  <p:childTnLst>
                                    <p:animEffect transition="out" filter="wipe(right)">
                                      <p:cBhvr>
                                        <p:cTn id="708" dur="500"/>
                                        <p:tgtEl>
                                          <p:spTgt spid="41"/>
                                        </p:tgtEl>
                                      </p:cBhvr>
                                    </p:animEffect>
                                    <p:set>
                                      <p:cBhvr>
                                        <p:cTn id="709" dur="1" fill="hold">
                                          <p:stCondLst>
                                            <p:cond delay="499"/>
                                          </p:stCondLst>
                                        </p:cTn>
                                        <p:tgtEl>
                                          <p:spTgt spid="41"/>
                                        </p:tgtEl>
                                        <p:attrNameLst>
                                          <p:attrName>style.visibility</p:attrName>
                                        </p:attrNameLst>
                                      </p:cBhvr>
                                      <p:to>
                                        <p:strVal val="hidden"/>
                                      </p:to>
                                    </p:set>
                                  </p:childTnLst>
                                </p:cTn>
                              </p:par>
                              <p:par>
                                <p:cTn id="710" presetID="22" presetClass="exit" presetSubtype="2" fill="hold" nodeType="withEffect">
                                  <p:stCondLst>
                                    <p:cond delay="0"/>
                                  </p:stCondLst>
                                  <p:childTnLst>
                                    <p:animEffect transition="out" filter="wipe(right)">
                                      <p:cBhvr>
                                        <p:cTn id="711" dur="500"/>
                                        <p:tgtEl>
                                          <p:spTgt spid="42"/>
                                        </p:tgtEl>
                                      </p:cBhvr>
                                    </p:animEffect>
                                    <p:set>
                                      <p:cBhvr>
                                        <p:cTn id="712" dur="1" fill="hold">
                                          <p:stCondLst>
                                            <p:cond delay="499"/>
                                          </p:stCondLst>
                                        </p:cTn>
                                        <p:tgtEl>
                                          <p:spTgt spid="42"/>
                                        </p:tgtEl>
                                        <p:attrNameLst>
                                          <p:attrName>style.visibility</p:attrName>
                                        </p:attrNameLst>
                                      </p:cBhvr>
                                      <p:to>
                                        <p:strVal val="hidden"/>
                                      </p:to>
                                    </p:set>
                                  </p:childTnLst>
                                </p:cTn>
                              </p:par>
                              <p:par>
                                <p:cTn id="713" presetID="22" presetClass="exit" presetSubtype="2" fill="hold" nodeType="withEffect">
                                  <p:stCondLst>
                                    <p:cond delay="0"/>
                                  </p:stCondLst>
                                  <p:childTnLst>
                                    <p:animEffect transition="out" filter="wipe(right)">
                                      <p:cBhvr>
                                        <p:cTn id="714" dur="500"/>
                                        <p:tgtEl>
                                          <p:spTgt spid="40"/>
                                        </p:tgtEl>
                                      </p:cBhvr>
                                    </p:animEffect>
                                    <p:set>
                                      <p:cBhvr>
                                        <p:cTn id="715" dur="1" fill="hold">
                                          <p:stCondLst>
                                            <p:cond delay="499"/>
                                          </p:stCondLst>
                                        </p:cTn>
                                        <p:tgtEl>
                                          <p:spTgt spid="40"/>
                                        </p:tgtEl>
                                        <p:attrNameLst>
                                          <p:attrName>style.visibility</p:attrName>
                                        </p:attrNameLst>
                                      </p:cBhvr>
                                      <p:to>
                                        <p:strVal val="hidden"/>
                                      </p:to>
                                    </p:set>
                                  </p:childTnLst>
                                </p:cTn>
                              </p:par>
                              <p:par>
                                <p:cTn id="716" presetID="22" presetClass="exit" presetSubtype="2" fill="hold" nodeType="withEffect">
                                  <p:stCondLst>
                                    <p:cond delay="0"/>
                                  </p:stCondLst>
                                  <p:childTnLst>
                                    <p:animEffect transition="out" filter="wipe(right)">
                                      <p:cBhvr>
                                        <p:cTn id="717" dur="500"/>
                                        <p:tgtEl>
                                          <p:spTgt spid="39"/>
                                        </p:tgtEl>
                                      </p:cBhvr>
                                    </p:animEffect>
                                    <p:set>
                                      <p:cBhvr>
                                        <p:cTn id="718" dur="1" fill="hold">
                                          <p:stCondLst>
                                            <p:cond delay="499"/>
                                          </p:stCondLst>
                                        </p:cTn>
                                        <p:tgtEl>
                                          <p:spTgt spid="39"/>
                                        </p:tgtEl>
                                        <p:attrNameLst>
                                          <p:attrName>style.visibility</p:attrName>
                                        </p:attrNameLst>
                                      </p:cBhvr>
                                      <p:to>
                                        <p:strVal val="hidden"/>
                                      </p:to>
                                    </p:set>
                                  </p:childTnLst>
                                </p:cTn>
                              </p:par>
                              <p:par>
                                <p:cTn id="719" presetID="22" presetClass="exit" presetSubtype="1" fill="hold" nodeType="withEffect">
                                  <p:stCondLst>
                                    <p:cond delay="0"/>
                                  </p:stCondLst>
                                  <p:childTnLst>
                                    <p:animEffect transition="out" filter="wipe(up)">
                                      <p:cBhvr>
                                        <p:cTn id="720" dur="500"/>
                                        <p:tgtEl>
                                          <p:spTgt spid="55"/>
                                        </p:tgtEl>
                                      </p:cBhvr>
                                    </p:animEffect>
                                    <p:set>
                                      <p:cBhvr>
                                        <p:cTn id="721" dur="1" fill="hold">
                                          <p:stCondLst>
                                            <p:cond delay="499"/>
                                          </p:stCondLst>
                                        </p:cTn>
                                        <p:tgtEl>
                                          <p:spTgt spid="55"/>
                                        </p:tgtEl>
                                        <p:attrNameLst>
                                          <p:attrName>style.visibility</p:attrName>
                                        </p:attrNameLst>
                                      </p:cBhvr>
                                      <p:to>
                                        <p:strVal val="hidden"/>
                                      </p:to>
                                    </p:set>
                                  </p:childTnLst>
                                </p:cTn>
                              </p:par>
                              <p:par>
                                <p:cTn id="722" presetID="22" presetClass="exit" presetSubtype="1" fill="hold" nodeType="withEffect">
                                  <p:stCondLst>
                                    <p:cond delay="0"/>
                                  </p:stCondLst>
                                  <p:childTnLst>
                                    <p:animEffect transition="out" filter="wipe(up)">
                                      <p:cBhvr>
                                        <p:cTn id="723" dur="500"/>
                                        <p:tgtEl>
                                          <p:spTgt spid="52"/>
                                        </p:tgtEl>
                                      </p:cBhvr>
                                    </p:animEffect>
                                    <p:set>
                                      <p:cBhvr>
                                        <p:cTn id="724" dur="1" fill="hold">
                                          <p:stCondLst>
                                            <p:cond delay="499"/>
                                          </p:stCondLst>
                                        </p:cTn>
                                        <p:tgtEl>
                                          <p:spTgt spid="52"/>
                                        </p:tgtEl>
                                        <p:attrNameLst>
                                          <p:attrName>style.visibility</p:attrName>
                                        </p:attrNameLst>
                                      </p:cBhvr>
                                      <p:to>
                                        <p:strVal val="hidden"/>
                                      </p:to>
                                    </p:set>
                                  </p:childTnLst>
                                </p:cTn>
                              </p:par>
                              <p:par>
                                <p:cTn id="725" presetID="22" presetClass="exit" presetSubtype="1" fill="hold" nodeType="withEffect">
                                  <p:stCondLst>
                                    <p:cond delay="0"/>
                                  </p:stCondLst>
                                  <p:childTnLst>
                                    <p:animEffect transition="out" filter="wipe(up)">
                                      <p:cBhvr>
                                        <p:cTn id="726" dur="500"/>
                                        <p:tgtEl>
                                          <p:spTgt spid="44"/>
                                        </p:tgtEl>
                                      </p:cBhvr>
                                    </p:animEffect>
                                    <p:set>
                                      <p:cBhvr>
                                        <p:cTn id="727" dur="1" fill="hold">
                                          <p:stCondLst>
                                            <p:cond delay="499"/>
                                          </p:stCondLst>
                                        </p:cTn>
                                        <p:tgtEl>
                                          <p:spTgt spid="44"/>
                                        </p:tgtEl>
                                        <p:attrNameLst>
                                          <p:attrName>style.visibility</p:attrName>
                                        </p:attrNameLst>
                                      </p:cBhvr>
                                      <p:to>
                                        <p:strVal val="hidden"/>
                                      </p:to>
                                    </p:set>
                                  </p:childTnLst>
                                </p:cTn>
                              </p:par>
                              <p:par>
                                <p:cTn id="728" presetID="22" presetClass="exit" presetSubtype="8" fill="hold" nodeType="withEffect">
                                  <p:stCondLst>
                                    <p:cond delay="0"/>
                                  </p:stCondLst>
                                  <p:childTnLst>
                                    <p:animEffect transition="out" filter="wipe(left)">
                                      <p:cBhvr>
                                        <p:cTn id="729" dur="500"/>
                                        <p:tgtEl>
                                          <p:spTgt spid="69"/>
                                        </p:tgtEl>
                                      </p:cBhvr>
                                    </p:animEffect>
                                    <p:set>
                                      <p:cBhvr>
                                        <p:cTn id="730" dur="1" fill="hold">
                                          <p:stCondLst>
                                            <p:cond delay="499"/>
                                          </p:stCondLst>
                                        </p:cTn>
                                        <p:tgtEl>
                                          <p:spTgt spid="69"/>
                                        </p:tgtEl>
                                        <p:attrNameLst>
                                          <p:attrName>style.visibility</p:attrName>
                                        </p:attrNameLst>
                                      </p:cBhvr>
                                      <p:to>
                                        <p:strVal val="hidden"/>
                                      </p:to>
                                    </p:set>
                                  </p:childTnLst>
                                </p:cTn>
                              </p:par>
                              <p:par>
                                <p:cTn id="731" presetID="22" presetClass="exit" presetSubtype="8" fill="hold" nodeType="withEffect">
                                  <p:stCondLst>
                                    <p:cond delay="0"/>
                                  </p:stCondLst>
                                  <p:childTnLst>
                                    <p:animEffect transition="out" filter="wipe(left)">
                                      <p:cBhvr>
                                        <p:cTn id="732" dur="500"/>
                                        <p:tgtEl>
                                          <p:spTgt spid="68"/>
                                        </p:tgtEl>
                                      </p:cBhvr>
                                    </p:animEffect>
                                    <p:set>
                                      <p:cBhvr>
                                        <p:cTn id="733" dur="1" fill="hold">
                                          <p:stCondLst>
                                            <p:cond delay="499"/>
                                          </p:stCondLst>
                                        </p:cTn>
                                        <p:tgtEl>
                                          <p:spTgt spid="68"/>
                                        </p:tgtEl>
                                        <p:attrNameLst>
                                          <p:attrName>style.visibility</p:attrName>
                                        </p:attrNameLst>
                                      </p:cBhvr>
                                      <p:to>
                                        <p:strVal val="hidden"/>
                                      </p:to>
                                    </p:set>
                                  </p:childTnLst>
                                </p:cTn>
                              </p:par>
                              <p:par>
                                <p:cTn id="734" presetID="22" presetClass="exit" presetSubtype="8" fill="hold" nodeType="withEffect">
                                  <p:stCondLst>
                                    <p:cond delay="0"/>
                                  </p:stCondLst>
                                  <p:childTnLst>
                                    <p:animEffect transition="out" filter="wipe(left)">
                                      <p:cBhvr>
                                        <p:cTn id="735" dur="500"/>
                                        <p:tgtEl>
                                          <p:spTgt spid="56"/>
                                        </p:tgtEl>
                                      </p:cBhvr>
                                    </p:animEffect>
                                    <p:set>
                                      <p:cBhvr>
                                        <p:cTn id="736" dur="1" fill="hold">
                                          <p:stCondLst>
                                            <p:cond delay="499"/>
                                          </p:stCondLst>
                                        </p:cTn>
                                        <p:tgtEl>
                                          <p:spTgt spid="56"/>
                                        </p:tgtEl>
                                        <p:attrNameLst>
                                          <p:attrName>style.visibility</p:attrName>
                                        </p:attrNameLst>
                                      </p:cBhvr>
                                      <p:to>
                                        <p:strVal val="hidden"/>
                                      </p:to>
                                    </p:set>
                                  </p:childTnLst>
                                </p:cTn>
                              </p:par>
                              <p:par>
                                <p:cTn id="737" presetID="0" presetClass="exit" presetSubtype="0" fill="hold" grpId="1" nodeType="withEffect">
                                  <p:stCondLst>
                                    <p:cond delay="250"/>
                                  </p:stCondLst>
                                  <p:childTnLst>
                                    <p:set>
                                      <p:cBhvr>
                                        <p:cTn id="738" dur="1" fill="hold">
                                          <p:stCondLst>
                                            <p:cond delay="999"/>
                                          </p:stCondLst>
                                        </p:cTn>
                                        <p:tgtEl>
                                          <p:spTgt spid="71"/>
                                        </p:tgtEl>
                                        <p:attrNameLst>
                                          <p:attrName>style.visibility</p:attrName>
                                        </p:attrNameLst>
                                      </p:cBhvr>
                                      <p:to>
                                        <p:strVal val="hidden"/>
                                      </p:to>
                                    </p:set>
                                    <p:animEffect transition="out" filter="dissolve">
                                      <p:cBhvr>
                                        <p:cTn id="739" dur="1000">
                                          <p:stCondLst>
                                            <p:cond delay="0"/>
                                          </p:stCondLst>
                                        </p:cTn>
                                        <p:tgtEl>
                                          <p:spTgt spid="71"/>
                                        </p:tgtEl>
                                      </p:cBhvr>
                                    </p:animEffect>
                                    <p:anim to="" calcmode="lin" valueType="num">
                                      <p:cBhvr>
                                        <p:cTn id="740" dur="1000" fill="hold">
                                          <p:stCondLst>
                                            <p:cond delay="0"/>
                                          </p:stCondLst>
                                        </p:cTn>
                                        <p:tgtEl>
                                          <p:spTgt spid="71"/>
                                        </p:tgtEl>
                                        <p:attrNameLst>
                                          <p:attrName>ppt_w</p:attrName>
                                        </p:attrNameLst>
                                      </p:cBhvr>
                                      <p:tavLst>
                                        <p:tav tm="0">
                                          <p:val>
                                            <p:strVal val="#ppt_w"/>
                                          </p:val>
                                        </p:tav>
                                        <p:tav tm="100000">
                                          <p:val>
                                            <p:strVal val="#ppt_w*4"/>
                                          </p:val>
                                        </p:tav>
                                      </p:tavLst>
                                    </p:anim>
                                    <p:anim to="" calcmode="lin" valueType="num">
                                      <p:cBhvr>
                                        <p:cTn id="741" dur="1000" fill="hold">
                                          <p:stCondLst>
                                            <p:cond delay="0"/>
                                          </p:stCondLst>
                                        </p:cTn>
                                        <p:tgtEl>
                                          <p:spTgt spid="71"/>
                                        </p:tgtEl>
                                        <p:attrNameLst>
                                          <p:attrName>ppt_h</p:attrName>
                                        </p:attrNameLst>
                                      </p:cBhvr>
                                      <p:tavLst>
                                        <p:tav tm="0">
                                          <p:val>
                                            <p:strVal val="#ppt_h"/>
                                          </p:val>
                                        </p:tav>
                                        <p:tav tm="100000">
                                          <p:val>
                                            <p:strVal val="#ppt_h*4"/>
                                          </p:val>
                                        </p:tav>
                                      </p:tavLst>
                                    </p:anim>
                                  </p:childTnLst>
                                </p:cTn>
                              </p:par>
                              <p:par>
                                <p:cTn id="742" presetID="0" presetClass="path" presetSubtype="0" accel="50000" decel="50000" fill="hold" grpId="2" nodeType="withEffect">
                                  <p:stCondLst>
                                    <p:cond delay="250"/>
                                  </p:stCondLst>
                                  <p:childTnLst>
                                    <p:animMotion origin="layout" path="M 5E-6 0.00023 L 0.26025 -0.11227 " pathEditMode="relative" rAng="0" ptsTypes="AA">
                                      <p:cBhvr>
                                        <p:cTn id="743" dur="1000" fill="hold"/>
                                        <p:tgtEl>
                                          <p:spTgt spid="71"/>
                                        </p:tgtEl>
                                        <p:attrNameLst>
                                          <p:attrName>ppt_x</p:attrName>
                                          <p:attrName>ppt_y</p:attrName>
                                        </p:attrNameLst>
                                      </p:cBhvr>
                                      <p:rCtr x="13003" y="-5625"/>
                                    </p:animMotion>
                                  </p:childTnLst>
                                </p:cTn>
                              </p:par>
                              <p:par>
                                <p:cTn id="744" presetID="10" presetClass="exit" presetSubtype="0" fill="hold" grpId="7" nodeType="withEffect">
                                  <p:stCondLst>
                                    <p:cond delay="250"/>
                                  </p:stCondLst>
                                  <p:childTnLst>
                                    <p:animEffect transition="out" filter="fade">
                                      <p:cBhvr>
                                        <p:cTn id="745" dur="1000"/>
                                        <p:tgtEl>
                                          <p:spTgt spid="6"/>
                                        </p:tgtEl>
                                      </p:cBhvr>
                                    </p:animEffect>
                                    <p:set>
                                      <p:cBhvr>
                                        <p:cTn id="746" dur="1" fill="hold">
                                          <p:stCondLst>
                                            <p:cond delay="999"/>
                                          </p:stCondLst>
                                        </p:cTn>
                                        <p:tgtEl>
                                          <p:spTgt spid="6"/>
                                        </p:tgtEl>
                                        <p:attrNameLst>
                                          <p:attrName>style.visibility</p:attrName>
                                        </p:attrNameLst>
                                      </p:cBhvr>
                                      <p:to>
                                        <p:strVal val="hidden"/>
                                      </p:to>
                                    </p:set>
                                  </p:childTnLst>
                                </p:cTn>
                              </p:par>
                              <p:par>
                                <p:cTn id="747" presetID="23" presetClass="exit" presetSubtype="16" fill="hold" grpId="9" nodeType="withEffect">
                                  <p:stCondLst>
                                    <p:cond delay="250"/>
                                  </p:stCondLst>
                                  <p:childTnLst>
                                    <p:anim calcmode="lin" valueType="num">
                                      <p:cBhvr>
                                        <p:cTn id="748" dur="1000"/>
                                        <p:tgtEl>
                                          <p:spTgt spid="6"/>
                                        </p:tgtEl>
                                        <p:attrNameLst>
                                          <p:attrName>ppt_w</p:attrName>
                                        </p:attrNameLst>
                                      </p:cBhvr>
                                      <p:tavLst>
                                        <p:tav tm="0">
                                          <p:val>
                                            <p:strVal val="ppt_w"/>
                                          </p:val>
                                        </p:tav>
                                        <p:tav tm="100000">
                                          <p:val>
                                            <p:strVal val="4*ppt_w"/>
                                          </p:val>
                                        </p:tav>
                                      </p:tavLst>
                                    </p:anim>
                                    <p:anim calcmode="lin" valueType="num">
                                      <p:cBhvr>
                                        <p:cTn id="749" dur="1000"/>
                                        <p:tgtEl>
                                          <p:spTgt spid="6"/>
                                        </p:tgtEl>
                                        <p:attrNameLst>
                                          <p:attrName>ppt_h</p:attrName>
                                        </p:attrNameLst>
                                      </p:cBhvr>
                                      <p:tavLst>
                                        <p:tav tm="0">
                                          <p:val>
                                            <p:strVal val="ppt_h"/>
                                          </p:val>
                                        </p:tav>
                                        <p:tav tm="100000">
                                          <p:val>
                                            <p:strVal val="4*ppt_h"/>
                                          </p:val>
                                        </p:tav>
                                      </p:tavLst>
                                    </p:anim>
                                    <p:set>
                                      <p:cBhvr>
                                        <p:cTn id="750" dur="1" fill="hold">
                                          <p:stCondLst>
                                            <p:cond delay="999"/>
                                          </p:stCondLst>
                                        </p:cTn>
                                        <p:tgtEl>
                                          <p:spTgt spid="6"/>
                                        </p:tgtEl>
                                        <p:attrNameLst>
                                          <p:attrName>style.visibility</p:attrName>
                                        </p:attrNameLst>
                                      </p:cBhvr>
                                      <p:to>
                                        <p:strVal val="hidden"/>
                                      </p:to>
                                    </p:set>
                                  </p:childTnLst>
                                </p:cTn>
                              </p:par>
                              <p:par>
                                <p:cTn id="751" presetID="0" presetClass="path" presetSubtype="0" accel="50000" decel="50000" fill="hold" grpId="8" nodeType="withEffect">
                                  <p:stCondLst>
                                    <p:cond delay="250"/>
                                  </p:stCondLst>
                                  <p:childTnLst>
                                    <p:animMotion origin="layout" path="M -0.03663 0.09537 L 0.16771 -0.04306 " pathEditMode="relative" rAng="0" ptsTypes="AA">
                                      <p:cBhvr>
                                        <p:cTn id="752" dur="1000" fill="hold"/>
                                        <p:tgtEl>
                                          <p:spTgt spid="6"/>
                                        </p:tgtEl>
                                        <p:attrNameLst>
                                          <p:attrName>ppt_x</p:attrName>
                                          <p:attrName>ppt_y</p:attrName>
                                        </p:attrNameLst>
                                      </p:cBhvr>
                                      <p:rCtr x="10208" y="-6921"/>
                                    </p:animMotion>
                                  </p:childTnLst>
                                </p:cTn>
                              </p:par>
                              <p:par>
                                <p:cTn id="753" presetID="12" presetClass="exit" presetSubtype="8" fill="hold" grpId="1" nodeType="withEffect">
                                  <p:stCondLst>
                                    <p:cond delay="0"/>
                                  </p:stCondLst>
                                  <p:childTnLst>
                                    <p:anim calcmode="lin" valueType="num">
                                      <p:cBhvr additive="base">
                                        <p:cTn id="754" dur="1000"/>
                                        <p:tgtEl>
                                          <p:spTgt spid="74"/>
                                        </p:tgtEl>
                                        <p:attrNameLst>
                                          <p:attrName>ppt_x</p:attrName>
                                        </p:attrNameLst>
                                      </p:cBhvr>
                                      <p:tavLst>
                                        <p:tav tm="0">
                                          <p:val>
                                            <p:strVal val="#ppt_x"/>
                                          </p:val>
                                        </p:tav>
                                        <p:tav tm="100000">
                                          <p:val>
                                            <p:strVal val="#ppt_x-#ppt_w*1.125000"/>
                                          </p:val>
                                        </p:tav>
                                      </p:tavLst>
                                    </p:anim>
                                    <p:animEffect transition="out" filter="wipe(left)">
                                      <p:cBhvr>
                                        <p:cTn id="755" dur="1000"/>
                                        <p:tgtEl>
                                          <p:spTgt spid="74"/>
                                        </p:tgtEl>
                                      </p:cBhvr>
                                    </p:animEffect>
                                    <p:set>
                                      <p:cBhvr>
                                        <p:cTn id="756" dur="1" fill="hold">
                                          <p:stCondLst>
                                            <p:cond delay="999"/>
                                          </p:stCondLst>
                                        </p:cTn>
                                        <p:tgtEl>
                                          <p:spTgt spid="74"/>
                                        </p:tgtEl>
                                        <p:attrNameLst>
                                          <p:attrName>style.visibility</p:attrName>
                                        </p:attrNameLst>
                                      </p:cBhvr>
                                      <p:to>
                                        <p:strVal val="hidden"/>
                                      </p:to>
                                    </p:set>
                                  </p:childTnLst>
                                </p:cTn>
                              </p:par>
                              <p:par>
                                <p:cTn id="757" presetID="12" presetClass="exit" presetSubtype="8" fill="hold" grpId="1" nodeType="withEffect">
                                  <p:stCondLst>
                                    <p:cond delay="0"/>
                                  </p:stCondLst>
                                  <p:childTnLst>
                                    <p:anim calcmode="lin" valueType="num">
                                      <p:cBhvr additive="base">
                                        <p:cTn id="758" dur="1000"/>
                                        <p:tgtEl>
                                          <p:spTgt spid="63"/>
                                        </p:tgtEl>
                                        <p:attrNameLst>
                                          <p:attrName>ppt_x</p:attrName>
                                        </p:attrNameLst>
                                      </p:cBhvr>
                                      <p:tavLst>
                                        <p:tav tm="0">
                                          <p:val>
                                            <p:strVal val="#ppt_x"/>
                                          </p:val>
                                        </p:tav>
                                        <p:tav tm="100000">
                                          <p:val>
                                            <p:strVal val="#ppt_x-#ppt_w*1.125000"/>
                                          </p:val>
                                        </p:tav>
                                      </p:tavLst>
                                    </p:anim>
                                    <p:animEffect transition="out" filter="wipe(left)">
                                      <p:cBhvr>
                                        <p:cTn id="759" dur="1000"/>
                                        <p:tgtEl>
                                          <p:spTgt spid="63"/>
                                        </p:tgtEl>
                                      </p:cBhvr>
                                    </p:animEffect>
                                    <p:set>
                                      <p:cBhvr>
                                        <p:cTn id="760" dur="1" fill="hold">
                                          <p:stCondLst>
                                            <p:cond delay="999"/>
                                          </p:stCondLst>
                                        </p:cTn>
                                        <p:tgtEl>
                                          <p:spTgt spid="63"/>
                                        </p:tgtEl>
                                        <p:attrNameLst>
                                          <p:attrName>style.visibility</p:attrName>
                                        </p:attrNameLst>
                                      </p:cBhvr>
                                      <p:to>
                                        <p:strVal val="hidden"/>
                                      </p:to>
                                    </p:set>
                                  </p:childTnLst>
                                </p:cTn>
                              </p:par>
                              <p:par>
                                <p:cTn id="761" presetID="0" presetClass="path" presetSubtype="0" accel="50000" decel="50000" fill="hold" grpId="1" nodeType="withEffect">
                                  <p:stCondLst>
                                    <p:cond delay="0"/>
                                  </p:stCondLst>
                                  <p:childTnLst>
                                    <p:animMotion origin="layout" path="M 1.94444E-6 -3.7037E-7 L 0.12274 0.00741 " pathEditMode="relative" rAng="0" ptsTypes="AA">
                                      <p:cBhvr>
                                        <p:cTn id="762" dur="1500" fill="hold"/>
                                        <p:tgtEl>
                                          <p:spTgt spid="57"/>
                                        </p:tgtEl>
                                        <p:attrNameLst>
                                          <p:attrName>ppt_x</p:attrName>
                                          <p:attrName>ppt_y</p:attrName>
                                        </p:attrNameLst>
                                      </p:cBhvr>
                                      <p:rCtr x="6128" y="370"/>
                                    </p:animMotion>
                                  </p:childTnLst>
                                </p:cTn>
                              </p:par>
                              <p:par>
                                <p:cTn id="763" presetID="0" presetClass="path" presetSubtype="0" accel="50000" decel="50000" fill="hold" grpId="1" nodeType="withEffect">
                                  <p:stCondLst>
                                    <p:cond delay="0"/>
                                  </p:stCondLst>
                                  <p:childTnLst>
                                    <p:animMotion origin="layout" path="M 0 0 L 0.1125 0.00185 " pathEditMode="relative" ptsTypes="AA">
                                      <p:cBhvr>
                                        <p:cTn id="764" dur="1500" fill="hold"/>
                                        <p:tgtEl>
                                          <p:spTgt spid="58"/>
                                        </p:tgtEl>
                                        <p:attrNameLst>
                                          <p:attrName>ppt_x</p:attrName>
                                          <p:attrName>ppt_y</p:attrName>
                                        </p:attrNameLst>
                                      </p:cBhvr>
                                    </p:animMotion>
                                  </p:childTnLst>
                                </p:cTn>
                              </p:par>
                              <p:par>
                                <p:cTn id="765" presetID="0" presetClass="path" presetSubtype="0" accel="50000" decel="50000" fill="hold" grpId="1" nodeType="withEffect">
                                  <p:stCondLst>
                                    <p:cond delay="0"/>
                                  </p:stCondLst>
                                  <p:childTnLst>
                                    <p:animMotion origin="layout" path="M 0 0 L 0.1125 0.00185 " pathEditMode="relative" ptsTypes="AA">
                                      <p:cBhvr>
                                        <p:cTn id="766" dur="1500" fill="hold"/>
                                        <p:tgtEl>
                                          <p:spTgt spid="62"/>
                                        </p:tgtEl>
                                        <p:attrNameLst>
                                          <p:attrName>ppt_x</p:attrName>
                                          <p:attrName>ppt_y</p:attrName>
                                        </p:attrNameLst>
                                      </p:cBhvr>
                                    </p:animMotion>
                                  </p:childTnLst>
                                </p:cTn>
                              </p:par>
                              <p:par>
                                <p:cTn id="767" presetID="0" presetClass="path" presetSubtype="0" accel="50000" decel="50000" fill="hold" grpId="1" nodeType="withEffect">
                                  <p:stCondLst>
                                    <p:cond delay="0"/>
                                  </p:stCondLst>
                                  <p:childTnLst>
                                    <p:animMotion origin="layout" path="M 0 0 L 0.1125 0.00185 " pathEditMode="relative" ptsTypes="AA">
                                      <p:cBhvr>
                                        <p:cTn id="768" dur="1500" fill="hold"/>
                                        <p:tgtEl>
                                          <p:spTgt spid="59"/>
                                        </p:tgtEl>
                                        <p:attrNameLst>
                                          <p:attrName>ppt_x</p:attrName>
                                          <p:attrName>ppt_y</p:attrName>
                                        </p:attrNameLst>
                                      </p:cBhvr>
                                    </p:animMotion>
                                  </p:childTnLst>
                                </p:cTn>
                              </p:par>
                              <p:par>
                                <p:cTn id="769" presetID="0" presetClass="path" presetSubtype="0" accel="50000" decel="50000" fill="hold" grpId="1" nodeType="withEffect">
                                  <p:stCondLst>
                                    <p:cond delay="0"/>
                                  </p:stCondLst>
                                  <p:childTnLst>
                                    <p:animMotion origin="layout" path="M 0 0 L 0.1125 0.00185 " pathEditMode="relative" ptsTypes="AA">
                                      <p:cBhvr>
                                        <p:cTn id="770" dur="1500" fill="hold"/>
                                        <p:tgtEl>
                                          <p:spTgt spid="61"/>
                                        </p:tgtEl>
                                        <p:attrNameLst>
                                          <p:attrName>ppt_x</p:attrName>
                                          <p:attrName>ppt_y</p:attrName>
                                        </p:attrNameLst>
                                      </p:cBhvr>
                                    </p:animMotion>
                                  </p:childTnLst>
                                </p:cTn>
                              </p:par>
                              <p:par>
                                <p:cTn id="771" presetID="0" presetClass="path" presetSubtype="0" accel="50000" decel="50000" fill="hold" grpId="1" nodeType="withEffect">
                                  <p:stCondLst>
                                    <p:cond delay="0"/>
                                  </p:stCondLst>
                                  <p:childTnLst>
                                    <p:animMotion origin="layout" path="M 0 0 L 0.1125 0.00185 " pathEditMode="relative" ptsTypes="AA">
                                      <p:cBhvr>
                                        <p:cTn id="772" dur="1500" fill="hold"/>
                                        <p:tgtEl>
                                          <p:spTgt spid="60"/>
                                        </p:tgtEl>
                                        <p:attrNameLst>
                                          <p:attrName>ppt_x</p:attrName>
                                          <p:attrName>ppt_y</p:attrName>
                                        </p:attrNameLst>
                                      </p:cBhvr>
                                    </p:animMotion>
                                  </p:childTnLst>
                                </p:cTn>
                              </p:par>
                              <p:par>
                                <p:cTn id="773" presetID="0" presetClass="entr" presetSubtype="0" fill="hold" grpId="0" nodeType="withEffect">
                                  <p:stCondLst>
                                    <p:cond delay="1000"/>
                                  </p:stCondLst>
                                  <p:childTnLst>
                                    <p:set>
                                      <p:cBhvr>
                                        <p:cTn id="774" dur="1" fill="hold">
                                          <p:stCondLst>
                                            <p:cond delay="0"/>
                                          </p:stCondLst>
                                        </p:cTn>
                                        <p:tgtEl>
                                          <p:spTgt spid="3"/>
                                        </p:tgtEl>
                                        <p:attrNameLst>
                                          <p:attrName>style.visibility</p:attrName>
                                        </p:attrNameLst>
                                      </p:cBhvr>
                                      <p:to>
                                        <p:strVal val="visible"/>
                                      </p:to>
                                    </p:set>
                                    <p:animEffect transition="in" filter="dissolve">
                                      <p:cBhvr>
                                        <p:cTn id="775" dur="500">
                                          <p:stCondLst>
                                            <p:cond delay="0"/>
                                          </p:stCondLst>
                                        </p:cTn>
                                        <p:tgtEl>
                                          <p:spTgt spid="3"/>
                                        </p:tgtEl>
                                      </p:cBhvr>
                                    </p:animEffect>
                                    <p:anim to="" calcmode="lin" valueType="num">
                                      <p:cBhvr>
                                        <p:cTn id="77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77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778" fill="hold">
                      <p:stCondLst>
                        <p:cond delay="indefinite"/>
                      </p:stCondLst>
                      <p:childTnLst>
                        <p:par>
                          <p:cTn id="779" fill="hold">
                            <p:stCondLst>
                              <p:cond delay="0"/>
                            </p:stCondLst>
                            <p:childTnLst>
                              <p:par>
                                <p:cTn id="780" presetID="0" presetClass="exit" presetSubtype="0" fill="hold" grpId="1" nodeType="clickEffect">
                                  <p:stCondLst>
                                    <p:cond delay="0"/>
                                  </p:stCondLst>
                                  <p:childTnLst>
                                    <p:set>
                                      <p:cBhvr>
                                        <p:cTn id="781" dur="1" fill="hold">
                                          <p:stCondLst>
                                            <p:cond delay="999"/>
                                          </p:stCondLst>
                                        </p:cTn>
                                        <p:tgtEl>
                                          <p:spTgt spid="3"/>
                                        </p:tgtEl>
                                        <p:attrNameLst>
                                          <p:attrName>style.visibility</p:attrName>
                                        </p:attrNameLst>
                                      </p:cBhvr>
                                      <p:to>
                                        <p:strVal val="hidden"/>
                                      </p:to>
                                    </p:set>
                                    <p:animEffect transition="out" filter="dissolve">
                                      <p:cBhvr>
                                        <p:cTn id="782" dur="1000">
                                          <p:stCondLst>
                                            <p:cond delay="0"/>
                                          </p:stCondLst>
                                        </p:cTn>
                                        <p:tgtEl>
                                          <p:spTgt spid="3"/>
                                        </p:tgtEl>
                                      </p:cBhvr>
                                    </p:animEffect>
                                    <p:anim to="" calcmode="lin" valueType="num">
                                      <p:cBhvr>
                                        <p:cTn id="783"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784"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785" presetID="0" presetClass="path" presetSubtype="0" accel="50000" decel="50000" fill="hold" grpId="2" nodeType="withEffect">
                                  <p:stCondLst>
                                    <p:cond delay="0"/>
                                  </p:stCondLst>
                                  <p:childTnLst>
                                    <p:animMotion origin="layout" path="M 0.1125 0.00185 L 0.13125 0.1551 " pathEditMode="relative" rAng="0" ptsTypes="AA">
                                      <p:cBhvr>
                                        <p:cTn id="786" dur="1250" fill="hold"/>
                                        <p:tgtEl>
                                          <p:spTgt spid="58"/>
                                        </p:tgtEl>
                                        <p:attrNameLst>
                                          <p:attrName>ppt_x</p:attrName>
                                          <p:attrName>ppt_y</p:attrName>
                                        </p:attrNameLst>
                                      </p:cBhvr>
                                      <p:rCtr x="938" y="7662"/>
                                    </p:animMotion>
                                  </p:childTnLst>
                                </p:cTn>
                              </p:par>
                              <p:par>
                                <p:cTn id="787" presetID="0" presetClass="path" presetSubtype="0" accel="50000" decel="50000" fill="hold" grpId="2" nodeType="withEffect">
                                  <p:stCondLst>
                                    <p:cond delay="0"/>
                                  </p:stCondLst>
                                  <p:childTnLst>
                                    <p:animMotion origin="layout" path="M 0.1125 0.00186 L 0.0618 -0.3368 " pathEditMode="relative" rAng="0" ptsTypes="AA">
                                      <p:cBhvr>
                                        <p:cTn id="788" dur="1250" fill="hold"/>
                                        <p:tgtEl>
                                          <p:spTgt spid="62"/>
                                        </p:tgtEl>
                                        <p:attrNameLst>
                                          <p:attrName>ppt_x</p:attrName>
                                          <p:attrName>ppt_y</p:attrName>
                                        </p:attrNameLst>
                                      </p:cBhvr>
                                      <p:rCtr x="-2535" y="-16944"/>
                                    </p:animMotion>
                                  </p:childTnLst>
                                </p:cTn>
                              </p:par>
                              <p:par>
                                <p:cTn id="789" presetID="0" presetClass="path" presetSubtype="0" accel="50000" decel="50000" fill="hold" grpId="2" nodeType="withEffect">
                                  <p:stCondLst>
                                    <p:cond delay="0"/>
                                  </p:stCondLst>
                                  <p:childTnLst>
                                    <p:animMotion origin="layout" path="M 0.11267 0.00185 L 0.12239 0.36065 " pathEditMode="relative" rAng="0" ptsTypes="AA">
                                      <p:cBhvr>
                                        <p:cTn id="790" dur="1250" fill="hold"/>
                                        <p:tgtEl>
                                          <p:spTgt spid="59"/>
                                        </p:tgtEl>
                                        <p:attrNameLst>
                                          <p:attrName>ppt_x</p:attrName>
                                          <p:attrName>ppt_y</p:attrName>
                                        </p:attrNameLst>
                                      </p:cBhvr>
                                      <p:rCtr x="486" y="17940"/>
                                    </p:animMotion>
                                  </p:childTnLst>
                                </p:cTn>
                              </p:par>
                              <p:par>
                                <p:cTn id="791" presetID="0" presetClass="path" presetSubtype="0" accel="50000" decel="50000" fill="hold" grpId="2" nodeType="withEffect">
                                  <p:stCondLst>
                                    <p:cond delay="0"/>
                                  </p:stCondLst>
                                  <p:childTnLst>
                                    <p:animMotion origin="layout" path="M 0.1125 0.00185 L -0.00799 0.24375 " pathEditMode="relative" rAng="0" ptsTypes="AA">
                                      <p:cBhvr>
                                        <p:cTn id="792" dur="1250" fill="hold"/>
                                        <p:tgtEl>
                                          <p:spTgt spid="61"/>
                                        </p:tgtEl>
                                        <p:attrNameLst>
                                          <p:attrName>ppt_x</p:attrName>
                                          <p:attrName>ppt_y</p:attrName>
                                        </p:attrNameLst>
                                      </p:cBhvr>
                                      <p:rCtr x="-6024" y="12083"/>
                                    </p:animMotion>
                                  </p:childTnLst>
                                </p:cTn>
                              </p:par>
                              <p:par>
                                <p:cTn id="793" presetID="0" presetClass="path" presetSubtype="0" accel="50000" decel="50000" fill="hold" grpId="2" nodeType="withEffect">
                                  <p:stCondLst>
                                    <p:cond delay="0"/>
                                  </p:stCondLst>
                                  <p:childTnLst>
                                    <p:animMotion origin="layout" path="M 0.1125 0.00185 L 0.30121 0.2213 " pathEditMode="relative" rAng="0" ptsTypes="AA">
                                      <p:cBhvr>
                                        <p:cTn id="794" dur="1250" fill="hold"/>
                                        <p:tgtEl>
                                          <p:spTgt spid="60"/>
                                        </p:tgtEl>
                                        <p:attrNameLst>
                                          <p:attrName>ppt_x</p:attrName>
                                          <p:attrName>ppt_y</p:attrName>
                                        </p:attrNameLst>
                                      </p:cBhvr>
                                      <p:rCtr x="9427" y="10972"/>
                                    </p:animMotion>
                                  </p:childTnLst>
                                </p:cTn>
                              </p:par>
                              <p:par>
                                <p:cTn id="795" presetID="23" presetClass="exit" presetSubtype="32" fill="hold" grpId="3" nodeType="withEffect">
                                  <p:stCondLst>
                                    <p:cond delay="0"/>
                                  </p:stCondLst>
                                  <p:childTnLst>
                                    <p:anim calcmode="lin" valueType="num">
                                      <p:cBhvr>
                                        <p:cTn id="796" dur="1250"/>
                                        <p:tgtEl>
                                          <p:spTgt spid="58"/>
                                        </p:tgtEl>
                                        <p:attrNameLst>
                                          <p:attrName>ppt_w</p:attrName>
                                        </p:attrNameLst>
                                      </p:cBhvr>
                                      <p:tavLst>
                                        <p:tav tm="0">
                                          <p:val>
                                            <p:strVal val="ppt_w"/>
                                          </p:val>
                                        </p:tav>
                                        <p:tav tm="100000">
                                          <p:val>
                                            <p:fltVal val="0"/>
                                          </p:val>
                                        </p:tav>
                                      </p:tavLst>
                                    </p:anim>
                                    <p:anim calcmode="lin" valueType="num">
                                      <p:cBhvr>
                                        <p:cTn id="797" dur="1250"/>
                                        <p:tgtEl>
                                          <p:spTgt spid="58"/>
                                        </p:tgtEl>
                                        <p:attrNameLst>
                                          <p:attrName>ppt_h</p:attrName>
                                        </p:attrNameLst>
                                      </p:cBhvr>
                                      <p:tavLst>
                                        <p:tav tm="0">
                                          <p:val>
                                            <p:strVal val="ppt_h"/>
                                          </p:val>
                                        </p:tav>
                                        <p:tav tm="100000">
                                          <p:val>
                                            <p:fltVal val="0"/>
                                          </p:val>
                                        </p:tav>
                                      </p:tavLst>
                                    </p:anim>
                                    <p:set>
                                      <p:cBhvr>
                                        <p:cTn id="798" dur="1" fill="hold">
                                          <p:stCondLst>
                                            <p:cond delay="1249"/>
                                          </p:stCondLst>
                                        </p:cTn>
                                        <p:tgtEl>
                                          <p:spTgt spid="58"/>
                                        </p:tgtEl>
                                        <p:attrNameLst>
                                          <p:attrName>style.visibility</p:attrName>
                                        </p:attrNameLst>
                                      </p:cBhvr>
                                      <p:to>
                                        <p:strVal val="hidden"/>
                                      </p:to>
                                    </p:set>
                                  </p:childTnLst>
                                </p:cTn>
                              </p:par>
                              <p:par>
                                <p:cTn id="799" presetID="23" presetClass="exit" presetSubtype="32" fill="hold" grpId="3" nodeType="withEffect">
                                  <p:stCondLst>
                                    <p:cond delay="0"/>
                                  </p:stCondLst>
                                  <p:childTnLst>
                                    <p:anim calcmode="lin" valueType="num">
                                      <p:cBhvr>
                                        <p:cTn id="800" dur="1250"/>
                                        <p:tgtEl>
                                          <p:spTgt spid="62"/>
                                        </p:tgtEl>
                                        <p:attrNameLst>
                                          <p:attrName>ppt_w</p:attrName>
                                        </p:attrNameLst>
                                      </p:cBhvr>
                                      <p:tavLst>
                                        <p:tav tm="0">
                                          <p:val>
                                            <p:strVal val="ppt_w"/>
                                          </p:val>
                                        </p:tav>
                                        <p:tav tm="100000">
                                          <p:val>
                                            <p:fltVal val="0"/>
                                          </p:val>
                                        </p:tav>
                                      </p:tavLst>
                                    </p:anim>
                                    <p:anim calcmode="lin" valueType="num">
                                      <p:cBhvr>
                                        <p:cTn id="801" dur="1250"/>
                                        <p:tgtEl>
                                          <p:spTgt spid="62"/>
                                        </p:tgtEl>
                                        <p:attrNameLst>
                                          <p:attrName>ppt_h</p:attrName>
                                        </p:attrNameLst>
                                      </p:cBhvr>
                                      <p:tavLst>
                                        <p:tav tm="0">
                                          <p:val>
                                            <p:strVal val="ppt_h"/>
                                          </p:val>
                                        </p:tav>
                                        <p:tav tm="100000">
                                          <p:val>
                                            <p:fltVal val="0"/>
                                          </p:val>
                                        </p:tav>
                                      </p:tavLst>
                                    </p:anim>
                                    <p:set>
                                      <p:cBhvr>
                                        <p:cTn id="802" dur="1" fill="hold">
                                          <p:stCondLst>
                                            <p:cond delay="1249"/>
                                          </p:stCondLst>
                                        </p:cTn>
                                        <p:tgtEl>
                                          <p:spTgt spid="62"/>
                                        </p:tgtEl>
                                        <p:attrNameLst>
                                          <p:attrName>style.visibility</p:attrName>
                                        </p:attrNameLst>
                                      </p:cBhvr>
                                      <p:to>
                                        <p:strVal val="hidden"/>
                                      </p:to>
                                    </p:set>
                                  </p:childTnLst>
                                </p:cTn>
                              </p:par>
                              <p:par>
                                <p:cTn id="803" presetID="23" presetClass="exit" presetSubtype="32" fill="hold" grpId="3" nodeType="withEffect">
                                  <p:stCondLst>
                                    <p:cond delay="0"/>
                                  </p:stCondLst>
                                  <p:childTnLst>
                                    <p:anim calcmode="lin" valueType="num">
                                      <p:cBhvr>
                                        <p:cTn id="804" dur="1250"/>
                                        <p:tgtEl>
                                          <p:spTgt spid="59"/>
                                        </p:tgtEl>
                                        <p:attrNameLst>
                                          <p:attrName>ppt_w</p:attrName>
                                        </p:attrNameLst>
                                      </p:cBhvr>
                                      <p:tavLst>
                                        <p:tav tm="0">
                                          <p:val>
                                            <p:strVal val="ppt_w"/>
                                          </p:val>
                                        </p:tav>
                                        <p:tav tm="100000">
                                          <p:val>
                                            <p:fltVal val="0"/>
                                          </p:val>
                                        </p:tav>
                                      </p:tavLst>
                                    </p:anim>
                                    <p:anim calcmode="lin" valueType="num">
                                      <p:cBhvr>
                                        <p:cTn id="805" dur="1250"/>
                                        <p:tgtEl>
                                          <p:spTgt spid="59"/>
                                        </p:tgtEl>
                                        <p:attrNameLst>
                                          <p:attrName>ppt_h</p:attrName>
                                        </p:attrNameLst>
                                      </p:cBhvr>
                                      <p:tavLst>
                                        <p:tav tm="0">
                                          <p:val>
                                            <p:strVal val="ppt_h"/>
                                          </p:val>
                                        </p:tav>
                                        <p:tav tm="100000">
                                          <p:val>
                                            <p:fltVal val="0"/>
                                          </p:val>
                                        </p:tav>
                                      </p:tavLst>
                                    </p:anim>
                                    <p:set>
                                      <p:cBhvr>
                                        <p:cTn id="806" dur="1" fill="hold">
                                          <p:stCondLst>
                                            <p:cond delay="1249"/>
                                          </p:stCondLst>
                                        </p:cTn>
                                        <p:tgtEl>
                                          <p:spTgt spid="59"/>
                                        </p:tgtEl>
                                        <p:attrNameLst>
                                          <p:attrName>style.visibility</p:attrName>
                                        </p:attrNameLst>
                                      </p:cBhvr>
                                      <p:to>
                                        <p:strVal val="hidden"/>
                                      </p:to>
                                    </p:set>
                                  </p:childTnLst>
                                </p:cTn>
                              </p:par>
                              <p:par>
                                <p:cTn id="807" presetID="23" presetClass="exit" presetSubtype="32" fill="hold" grpId="3" nodeType="withEffect">
                                  <p:stCondLst>
                                    <p:cond delay="0"/>
                                  </p:stCondLst>
                                  <p:childTnLst>
                                    <p:anim calcmode="lin" valueType="num">
                                      <p:cBhvr>
                                        <p:cTn id="808" dur="1250"/>
                                        <p:tgtEl>
                                          <p:spTgt spid="61"/>
                                        </p:tgtEl>
                                        <p:attrNameLst>
                                          <p:attrName>ppt_w</p:attrName>
                                        </p:attrNameLst>
                                      </p:cBhvr>
                                      <p:tavLst>
                                        <p:tav tm="0">
                                          <p:val>
                                            <p:strVal val="ppt_w"/>
                                          </p:val>
                                        </p:tav>
                                        <p:tav tm="100000">
                                          <p:val>
                                            <p:fltVal val="0"/>
                                          </p:val>
                                        </p:tav>
                                      </p:tavLst>
                                    </p:anim>
                                    <p:anim calcmode="lin" valueType="num">
                                      <p:cBhvr>
                                        <p:cTn id="809" dur="1250"/>
                                        <p:tgtEl>
                                          <p:spTgt spid="61"/>
                                        </p:tgtEl>
                                        <p:attrNameLst>
                                          <p:attrName>ppt_h</p:attrName>
                                        </p:attrNameLst>
                                      </p:cBhvr>
                                      <p:tavLst>
                                        <p:tav tm="0">
                                          <p:val>
                                            <p:strVal val="ppt_h"/>
                                          </p:val>
                                        </p:tav>
                                        <p:tav tm="100000">
                                          <p:val>
                                            <p:fltVal val="0"/>
                                          </p:val>
                                        </p:tav>
                                      </p:tavLst>
                                    </p:anim>
                                    <p:set>
                                      <p:cBhvr>
                                        <p:cTn id="810" dur="1" fill="hold">
                                          <p:stCondLst>
                                            <p:cond delay="1249"/>
                                          </p:stCondLst>
                                        </p:cTn>
                                        <p:tgtEl>
                                          <p:spTgt spid="61"/>
                                        </p:tgtEl>
                                        <p:attrNameLst>
                                          <p:attrName>style.visibility</p:attrName>
                                        </p:attrNameLst>
                                      </p:cBhvr>
                                      <p:to>
                                        <p:strVal val="hidden"/>
                                      </p:to>
                                    </p:set>
                                  </p:childTnLst>
                                </p:cTn>
                              </p:par>
                              <p:par>
                                <p:cTn id="811" presetID="23" presetClass="exit" presetSubtype="32" fill="hold" grpId="3" nodeType="withEffect">
                                  <p:stCondLst>
                                    <p:cond delay="0"/>
                                  </p:stCondLst>
                                  <p:childTnLst>
                                    <p:anim calcmode="lin" valueType="num">
                                      <p:cBhvr>
                                        <p:cTn id="812" dur="1250"/>
                                        <p:tgtEl>
                                          <p:spTgt spid="60"/>
                                        </p:tgtEl>
                                        <p:attrNameLst>
                                          <p:attrName>ppt_w</p:attrName>
                                        </p:attrNameLst>
                                      </p:cBhvr>
                                      <p:tavLst>
                                        <p:tav tm="0">
                                          <p:val>
                                            <p:strVal val="ppt_w"/>
                                          </p:val>
                                        </p:tav>
                                        <p:tav tm="100000">
                                          <p:val>
                                            <p:fltVal val="0"/>
                                          </p:val>
                                        </p:tav>
                                      </p:tavLst>
                                    </p:anim>
                                    <p:anim calcmode="lin" valueType="num">
                                      <p:cBhvr>
                                        <p:cTn id="813" dur="1250"/>
                                        <p:tgtEl>
                                          <p:spTgt spid="60"/>
                                        </p:tgtEl>
                                        <p:attrNameLst>
                                          <p:attrName>ppt_h</p:attrName>
                                        </p:attrNameLst>
                                      </p:cBhvr>
                                      <p:tavLst>
                                        <p:tav tm="0">
                                          <p:val>
                                            <p:strVal val="ppt_h"/>
                                          </p:val>
                                        </p:tav>
                                        <p:tav tm="100000">
                                          <p:val>
                                            <p:fltVal val="0"/>
                                          </p:val>
                                        </p:tav>
                                      </p:tavLst>
                                    </p:anim>
                                    <p:set>
                                      <p:cBhvr>
                                        <p:cTn id="814" dur="1" fill="hold">
                                          <p:stCondLst>
                                            <p:cond delay="1249"/>
                                          </p:stCondLst>
                                        </p:cTn>
                                        <p:tgtEl>
                                          <p:spTgt spid="60"/>
                                        </p:tgtEl>
                                        <p:attrNameLst>
                                          <p:attrName>style.visibility</p:attrName>
                                        </p:attrNameLst>
                                      </p:cBhvr>
                                      <p:to>
                                        <p:strVal val="hidden"/>
                                      </p:to>
                                    </p:set>
                                  </p:childTnLst>
                                </p:cTn>
                              </p:par>
                              <p:par>
                                <p:cTn id="815" presetID="23" presetClass="exit" presetSubtype="32" fill="hold" grpId="2" nodeType="withEffect">
                                  <p:stCondLst>
                                    <p:cond delay="500"/>
                                  </p:stCondLst>
                                  <p:childTnLst>
                                    <p:anim calcmode="lin" valueType="num">
                                      <p:cBhvr>
                                        <p:cTn id="816" dur="1250"/>
                                        <p:tgtEl>
                                          <p:spTgt spid="57"/>
                                        </p:tgtEl>
                                        <p:attrNameLst>
                                          <p:attrName>ppt_w</p:attrName>
                                        </p:attrNameLst>
                                      </p:cBhvr>
                                      <p:tavLst>
                                        <p:tav tm="0">
                                          <p:val>
                                            <p:strVal val="ppt_w"/>
                                          </p:val>
                                        </p:tav>
                                        <p:tav tm="100000">
                                          <p:val>
                                            <p:fltVal val="0"/>
                                          </p:val>
                                        </p:tav>
                                      </p:tavLst>
                                    </p:anim>
                                    <p:anim calcmode="lin" valueType="num">
                                      <p:cBhvr>
                                        <p:cTn id="817" dur="1250"/>
                                        <p:tgtEl>
                                          <p:spTgt spid="57"/>
                                        </p:tgtEl>
                                        <p:attrNameLst>
                                          <p:attrName>ppt_h</p:attrName>
                                        </p:attrNameLst>
                                      </p:cBhvr>
                                      <p:tavLst>
                                        <p:tav tm="0">
                                          <p:val>
                                            <p:strVal val="ppt_h"/>
                                          </p:val>
                                        </p:tav>
                                        <p:tav tm="100000">
                                          <p:val>
                                            <p:fltVal val="0"/>
                                          </p:val>
                                        </p:tav>
                                      </p:tavLst>
                                    </p:anim>
                                    <p:set>
                                      <p:cBhvr>
                                        <p:cTn id="818" dur="1" fill="hold">
                                          <p:stCondLst>
                                            <p:cond delay="1249"/>
                                          </p:stCondLst>
                                        </p:cTn>
                                        <p:tgtEl>
                                          <p:spTgt spid="57"/>
                                        </p:tgtEl>
                                        <p:attrNameLst>
                                          <p:attrName>style.visibility</p:attrName>
                                        </p:attrNameLst>
                                      </p:cBhvr>
                                      <p:to>
                                        <p:strVal val="hidden"/>
                                      </p:to>
                                    </p:set>
                                  </p:childTnLst>
                                </p:cTn>
                              </p:par>
                              <p:par>
                                <p:cTn id="819" presetID="23" presetClass="entr" presetSubtype="16" fill="hold" grpId="2" nodeType="withEffect">
                                  <p:stCondLst>
                                    <p:cond delay="1000"/>
                                  </p:stCondLst>
                                  <p:childTnLst>
                                    <p:set>
                                      <p:cBhvr>
                                        <p:cTn id="820" dur="1" fill="hold">
                                          <p:stCondLst>
                                            <p:cond delay="0"/>
                                          </p:stCondLst>
                                        </p:cTn>
                                        <p:tgtEl>
                                          <p:spTgt spid="86"/>
                                        </p:tgtEl>
                                        <p:attrNameLst>
                                          <p:attrName>style.visibility</p:attrName>
                                        </p:attrNameLst>
                                      </p:cBhvr>
                                      <p:to>
                                        <p:strVal val="visible"/>
                                      </p:to>
                                    </p:set>
                                    <p:anim calcmode="lin" valueType="num">
                                      <p:cBhvr>
                                        <p:cTn id="821" dur="500" fill="hold"/>
                                        <p:tgtEl>
                                          <p:spTgt spid="86"/>
                                        </p:tgtEl>
                                        <p:attrNameLst>
                                          <p:attrName>ppt_w</p:attrName>
                                        </p:attrNameLst>
                                      </p:cBhvr>
                                      <p:tavLst>
                                        <p:tav tm="0">
                                          <p:val>
                                            <p:fltVal val="0"/>
                                          </p:val>
                                        </p:tav>
                                        <p:tav tm="100000">
                                          <p:val>
                                            <p:strVal val="#ppt_w"/>
                                          </p:val>
                                        </p:tav>
                                      </p:tavLst>
                                    </p:anim>
                                    <p:anim calcmode="lin" valueType="num">
                                      <p:cBhvr>
                                        <p:cTn id="822" dur="500" fill="hold"/>
                                        <p:tgtEl>
                                          <p:spTgt spid="86"/>
                                        </p:tgtEl>
                                        <p:attrNameLst>
                                          <p:attrName>ppt_h</p:attrName>
                                        </p:attrNameLst>
                                      </p:cBhvr>
                                      <p:tavLst>
                                        <p:tav tm="0">
                                          <p:val>
                                            <p:fltVal val="0"/>
                                          </p:val>
                                        </p:tav>
                                        <p:tav tm="100000">
                                          <p:val>
                                            <p:strVal val="#ppt_h"/>
                                          </p:val>
                                        </p:tav>
                                      </p:tavLst>
                                    </p:anim>
                                  </p:childTnLst>
                                </p:cTn>
                              </p:par>
                            </p:childTnLst>
                          </p:cTn>
                        </p:par>
                        <p:par>
                          <p:cTn id="823" fill="hold">
                            <p:stCondLst>
                              <p:cond delay="1750"/>
                            </p:stCondLst>
                            <p:childTnLst>
                              <p:par>
                                <p:cTn id="824" presetID="1" presetClass="exit" presetSubtype="0" fill="hold" grpId="3" nodeType="afterEffect">
                                  <p:stCondLst>
                                    <p:cond delay="0"/>
                                  </p:stCondLst>
                                  <p:childTnLst>
                                    <p:set>
                                      <p:cBhvr>
                                        <p:cTn id="825" dur="1" fill="hold">
                                          <p:stCondLst>
                                            <p:cond delay="0"/>
                                          </p:stCondLst>
                                        </p:cTn>
                                        <p:tgtEl>
                                          <p:spTgt spid="86"/>
                                        </p:tgtEl>
                                        <p:attrNameLst>
                                          <p:attrName>style.visibility</p:attrName>
                                        </p:attrNameLst>
                                      </p:cBhvr>
                                      <p:to>
                                        <p:strVal val="hidden"/>
                                      </p:to>
                                    </p:set>
                                  </p:childTnLst>
                                </p:cTn>
                              </p:par>
                              <p:par>
                                <p:cTn id="826" presetID="1" presetClass="entr" presetSubtype="0" fill="hold" grpId="2" nodeType="withEffect">
                                  <p:stCondLst>
                                    <p:cond delay="0"/>
                                  </p:stCondLst>
                                  <p:iterate type="lt">
                                    <p:tmAbs val="0"/>
                                  </p:iterate>
                                  <p:childTnLst>
                                    <p:set>
                                      <p:cBhvr>
                                        <p:cTn id="827" dur="1" fill="hold">
                                          <p:stCondLst>
                                            <p:cond delay="0"/>
                                          </p:stCondLst>
                                        </p:cTn>
                                        <p:tgtEl>
                                          <p:spTgt spid="84"/>
                                        </p:tgtEl>
                                        <p:attrNameLst>
                                          <p:attrName>style.visibility</p:attrName>
                                        </p:attrNameLst>
                                      </p:cBhvr>
                                      <p:to>
                                        <p:strVal val="visible"/>
                                      </p:to>
                                    </p:set>
                                  </p:childTnLst>
                                </p:cTn>
                              </p:par>
                              <p:par>
                                <p:cTn id="828" presetID="1" presetClass="entr" presetSubtype="0" fill="hold" grpId="2" nodeType="withEffect">
                                  <p:stCondLst>
                                    <p:cond delay="0"/>
                                  </p:stCondLst>
                                  <p:iterate type="lt">
                                    <p:tmAbs val="0"/>
                                  </p:iterate>
                                  <p:childTnLst>
                                    <p:set>
                                      <p:cBhvr>
                                        <p:cTn id="829" dur="1" fill="hold">
                                          <p:stCondLst>
                                            <p:cond delay="0"/>
                                          </p:stCondLst>
                                        </p:cTn>
                                        <p:tgtEl>
                                          <p:spTgt spid="81"/>
                                        </p:tgtEl>
                                        <p:attrNameLst>
                                          <p:attrName>style.visibility</p:attrName>
                                        </p:attrNameLst>
                                      </p:cBhvr>
                                      <p:to>
                                        <p:strVal val="visible"/>
                                      </p:to>
                                    </p:set>
                                  </p:childTnLst>
                                </p:cTn>
                              </p:par>
                              <p:par>
                                <p:cTn id="830" presetID="1" presetClass="entr" presetSubtype="0" fill="hold" grpId="2" nodeType="withEffect">
                                  <p:stCondLst>
                                    <p:cond delay="0"/>
                                  </p:stCondLst>
                                  <p:iterate type="lt">
                                    <p:tmAbs val="0"/>
                                  </p:iterate>
                                  <p:childTnLst>
                                    <p:set>
                                      <p:cBhvr>
                                        <p:cTn id="831" dur="1" fill="hold">
                                          <p:stCondLst>
                                            <p:cond delay="0"/>
                                          </p:stCondLst>
                                        </p:cTn>
                                        <p:tgtEl>
                                          <p:spTgt spid="82"/>
                                        </p:tgtEl>
                                        <p:attrNameLst>
                                          <p:attrName>style.visibility</p:attrName>
                                        </p:attrNameLst>
                                      </p:cBhvr>
                                      <p:to>
                                        <p:strVal val="visible"/>
                                      </p:to>
                                    </p:set>
                                  </p:childTnLst>
                                </p:cTn>
                              </p:par>
                              <p:par>
                                <p:cTn id="832" presetID="1" presetClass="entr" presetSubtype="0" fill="hold" grpId="2" nodeType="withEffect">
                                  <p:stCondLst>
                                    <p:cond delay="0"/>
                                  </p:stCondLst>
                                  <p:iterate type="lt">
                                    <p:tmAbs val="0"/>
                                  </p:iterate>
                                  <p:childTnLst>
                                    <p:set>
                                      <p:cBhvr>
                                        <p:cTn id="833" dur="1" fill="hold">
                                          <p:stCondLst>
                                            <p:cond delay="0"/>
                                          </p:stCondLst>
                                        </p:cTn>
                                        <p:tgtEl>
                                          <p:spTgt spid="83"/>
                                        </p:tgtEl>
                                        <p:attrNameLst>
                                          <p:attrName>style.visibility</p:attrName>
                                        </p:attrNameLst>
                                      </p:cBhvr>
                                      <p:to>
                                        <p:strVal val="visible"/>
                                      </p:to>
                                    </p:set>
                                  </p:childTnLst>
                                </p:cTn>
                              </p:par>
                            </p:childTnLst>
                          </p:cTn>
                        </p:par>
                        <p:par>
                          <p:cTn id="834" fill="hold">
                            <p:stCondLst>
                              <p:cond delay="1750"/>
                            </p:stCondLst>
                            <p:childTnLst>
                              <p:par>
                                <p:cTn id="835" presetID="34" presetClass="emph" presetSubtype="0" fill="hold" grpId="0" nodeType="afterEffect">
                                  <p:stCondLst>
                                    <p:cond delay="0"/>
                                  </p:stCondLst>
                                  <p:iterate type="lt">
                                    <p:tmPct val="10000"/>
                                  </p:iterate>
                                  <p:childTnLst>
                                    <p:animMotion origin="layout" path="M 1.45833E-6 4.07407E-6 L 0.0793 -0.17084 " pathEditMode="relative" rAng="0" ptsTypes="AA">
                                      <p:cBhvr>
                                        <p:cTn id="836" dur="375" accel="50000" decel="50000" autoRev="1" fill="hold">
                                          <p:stCondLst>
                                            <p:cond delay="0"/>
                                          </p:stCondLst>
                                        </p:cTn>
                                        <p:tgtEl>
                                          <p:spTgt spid="81"/>
                                        </p:tgtEl>
                                        <p:attrNameLst>
                                          <p:attrName>ppt_x</p:attrName>
                                          <p:attrName>ppt_y</p:attrName>
                                        </p:attrNameLst>
                                      </p:cBhvr>
                                      <p:rCtr x="3958" y="-8542"/>
                                    </p:animMotion>
                                    <p:animRot by="1500000">
                                      <p:cBhvr>
                                        <p:cTn id="837" dur="188" fill="hold">
                                          <p:stCondLst>
                                            <p:cond delay="0"/>
                                          </p:stCondLst>
                                        </p:cTn>
                                        <p:tgtEl>
                                          <p:spTgt spid="81"/>
                                        </p:tgtEl>
                                        <p:attrNameLst>
                                          <p:attrName>r</p:attrName>
                                        </p:attrNameLst>
                                      </p:cBhvr>
                                    </p:animRot>
                                    <p:animRot by="-1500000">
                                      <p:cBhvr>
                                        <p:cTn id="838" dur="188" fill="hold">
                                          <p:stCondLst>
                                            <p:cond delay="188"/>
                                          </p:stCondLst>
                                        </p:cTn>
                                        <p:tgtEl>
                                          <p:spTgt spid="81"/>
                                        </p:tgtEl>
                                        <p:attrNameLst>
                                          <p:attrName>r</p:attrName>
                                        </p:attrNameLst>
                                      </p:cBhvr>
                                    </p:animRot>
                                    <p:animRot by="-1500000">
                                      <p:cBhvr>
                                        <p:cTn id="839" dur="188" fill="hold">
                                          <p:stCondLst>
                                            <p:cond delay="375"/>
                                          </p:stCondLst>
                                        </p:cTn>
                                        <p:tgtEl>
                                          <p:spTgt spid="81"/>
                                        </p:tgtEl>
                                        <p:attrNameLst>
                                          <p:attrName>r</p:attrName>
                                        </p:attrNameLst>
                                      </p:cBhvr>
                                    </p:animRot>
                                    <p:animRot by="1500000">
                                      <p:cBhvr>
                                        <p:cTn id="840" dur="188" fill="hold">
                                          <p:stCondLst>
                                            <p:cond delay="563"/>
                                          </p:stCondLst>
                                        </p:cTn>
                                        <p:tgtEl>
                                          <p:spTgt spid="81"/>
                                        </p:tgtEl>
                                        <p:attrNameLst>
                                          <p:attrName>r</p:attrName>
                                        </p:attrNameLst>
                                      </p:cBhvr>
                                    </p:animRot>
                                  </p:childTnLst>
                                </p:cTn>
                              </p:par>
                              <p:par>
                                <p:cTn id="841" presetID="27" presetClass="emph" presetSubtype="0" fill="remove" grpId="1" nodeType="withEffect">
                                  <p:stCondLst>
                                    <p:cond delay="0"/>
                                  </p:stCondLst>
                                  <p:iterate type="lt">
                                    <p:tmPct val="0"/>
                                  </p:iterate>
                                  <p:childTnLst>
                                    <p:animClr clrSpc="rgb" dir="cw">
                                      <p:cBhvr override="childStyle">
                                        <p:cTn id="842" dur="375" autoRev="1" fill="remove"/>
                                        <p:tgtEl>
                                          <p:spTgt spid="81"/>
                                        </p:tgtEl>
                                        <p:attrNameLst>
                                          <p:attrName>style.color</p:attrName>
                                        </p:attrNameLst>
                                      </p:cBhvr>
                                      <p:to>
                                        <a:srgbClr val="FF0000"/>
                                      </p:to>
                                    </p:animClr>
                                    <p:animClr clrSpc="rgb" dir="cw">
                                      <p:cBhvr>
                                        <p:cTn id="843" dur="375" autoRev="1" fill="remove"/>
                                        <p:tgtEl>
                                          <p:spTgt spid="81"/>
                                        </p:tgtEl>
                                        <p:attrNameLst>
                                          <p:attrName>fillcolor</p:attrName>
                                        </p:attrNameLst>
                                      </p:cBhvr>
                                      <p:to>
                                        <a:srgbClr val="FF0000"/>
                                      </p:to>
                                    </p:animClr>
                                    <p:set>
                                      <p:cBhvr>
                                        <p:cTn id="844" dur="375" autoRev="1" fill="remove"/>
                                        <p:tgtEl>
                                          <p:spTgt spid="81"/>
                                        </p:tgtEl>
                                        <p:attrNameLst>
                                          <p:attrName>fill.type</p:attrName>
                                        </p:attrNameLst>
                                      </p:cBhvr>
                                      <p:to>
                                        <p:strVal val="solid"/>
                                      </p:to>
                                    </p:set>
                                    <p:set>
                                      <p:cBhvr>
                                        <p:cTn id="845" dur="375" autoRev="1" fill="remove"/>
                                        <p:tgtEl>
                                          <p:spTgt spid="81"/>
                                        </p:tgtEl>
                                        <p:attrNameLst>
                                          <p:attrName>fill.on</p:attrName>
                                        </p:attrNameLst>
                                      </p:cBhvr>
                                      <p:to>
                                        <p:strVal val="true"/>
                                      </p:to>
                                    </p:set>
                                  </p:childTnLst>
                                </p:cTn>
                              </p:par>
                              <p:par>
                                <p:cTn id="846" presetID="34" presetClass="emph" presetSubtype="0" fill="hold" grpId="0" nodeType="withEffect">
                                  <p:stCondLst>
                                    <p:cond delay="0"/>
                                  </p:stCondLst>
                                  <p:iterate type="lt">
                                    <p:tmPct val="10000"/>
                                  </p:iterate>
                                  <p:childTnLst>
                                    <p:animMotion origin="layout" path="M -0.00086 3.02498E-6 L -0.09027 -0.17692 " pathEditMode="relative" rAng="0" ptsTypes="AA">
                                      <p:cBhvr>
                                        <p:cTn id="847" dur="375" accel="50000" decel="50000" autoRev="1" fill="hold">
                                          <p:stCondLst>
                                            <p:cond delay="0"/>
                                          </p:stCondLst>
                                        </p:cTn>
                                        <p:tgtEl>
                                          <p:spTgt spid="82"/>
                                        </p:tgtEl>
                                        <p:attrNameLst>
                                          <p:attrName>ppt_x</p:attrName>
                                          <p:attrName>ppt_y</p:attrName>
                                        </p:attrNameLst>
                                      </p:cBhvr>
                                      <p:rCtr x="-4479" y="-8858"/>
                                    </p:animMotion>
                                    <p:animRot by="1500000">
                                      <p:cBhvr>
                                        <p:cTn id="848" dur="188" fill="hold">
                                          <p:stCondLst>
                                            <p:cond delay="0"/>
                                          </p:stCondLst>
                                        </p:cTn>
                                        <p:tgtEl>
                                          <p:spTgt spid="82"/>
                                        </p:tgtEl>
                                        <p:attrNameLst>
                                          <p:attrName>r</p:attrName>
                                        </p:attrNameLst>
                                      </p:cBhvr>
                                    </p:animRot>
                                    <p:animRot by="-1500000">
                                      <p:cBhvr>
                                        <p:cTn id="849" dur="188" fill="hold">
                                          <p:stCondLst>
                                            <p:cond delay="188"/>
                                          </p:stCondLst>
                                        </p:cTn>
                                        <p:tgtEl>
                                          <p:spTgt spid="82"/>
                                        </p:tgtEl>
                                        <p:attrNameLst>
                                          <p:attrName>r</p:attrName>
                                        </p:attrNameLst>
                                      </p:cBhvr>
                                    </p:animRot>
                                    <p:animRot by="-1500000">
                                      <p:cBhvr>
                                        <p:cTn id="850" dur="188" fill="hold">
                                          <p:stCondLst>
                                            <p:cond delay="375"/>
                                          </p:stCondLst>
                                        </p:cTn>
                                        <p:tgtEl>
                                          <p:spTgt spid="82"/>
                                        </p:tgtEl>
                                        <p:attrNameLst>
                                          <p:attrName>r</p:attrName>
                                        </p:attrNameLst>
                                      </p:cBhvr>
                                    </p:animRot>
                                    <p:animRot by="1500000">
                                      <p:cBhvr>
                                        <p:cTn id="851" dur="188" fill="hold">
                                          <p:stCondLst>
                                            <p:cond delay="563"/>
                                          </p:stCondLst>
                                        </p:cTn>
                                        <p:tgtEl>
                                          <p:spTgt spid="82"/>
                                        </p:tgtEl>
                                        <p:attrNameLst>
                                          <p:attrName>r</p:attrName>
                                        </p:attrNameLst>
                                      </p:cBhvr>
                                    </p:animRot>
                                  </p:childTnLst>
                                </p:cTn>
                              </p:par>
                              <p:par>
                                <p:cTn id="852" presetID="27" presetClass="emph" presetSubtype="0" fill="remove" grpId="1" nodeType="withEffect">
                                  <p:stCondLst>
                                    <p:cond delay="0"/>
                                  </p:stCondLst>
                                  <p:iterate type="lt">
                                    <p:tmPct val="0"/>
                                  </p:iterate>
                                  <p:childTnLst>
                                    <p:animClr clrSpc="rgb" dir="cw">
                                      <p:cBhvr override="childStyle">
                                        <p:cTn id="853" dur="375" autoRev="1" fill="remove"/>
                                        <p:tgtEl>
                                          <p:spTgt spid="82"/>
                                        </p:tgtEl>
                                        <p:attrNameLst>
                                          <p:attrName>style.color</p:attrName>
                                        </p:attrNameLst>
                                      </p:cBhvr>
                                      <p:to>
                                        <a:srgbClr val="4472C4"/>
                                      </p:to>
                                    </p:animClr>
                                    <p:animClr clrSpc="rgb" dir="cw">
                                      <p:cBhvr>
                                        <p:cTn id="854" dur="375" autoRev="1" fill="remove"/>
                                        <p:tgtEl>
                                          <p:spTgt spid="82"/>
                                        </p:tgtEl>
                                        <p:attrNameLst>
                                          <p:attrName>fillcolor</p:attrName>
                                        </p:attrNameLst>
                                      </p:cBhvr>
                                      <p:to>
                                        <a:srgbClr val="4472C4"/>
                                      </p:to>
                                    </p:animClr>
                                    <p:set>
                                      <p:cBhvr>
                                        <p:cTn id="855" dur="375" autoRev="1" fill="remove"/>
                                        <p:tgtEl>
                                          <p:spTgt spid="82"/>
                                        </p:tgtEl>
                                        <p:attrNameLst>
                                          <p:attrName>fill.type</p:attrName>
                                        </p:attrNameLst>
                                      </p:cBhvr>
                                      <p:to>
                                        <p:strVal val="solid"/>
                                      </p:to>
                                    </p:set>
                                    <p:set>
                                      <p:cBhvr>
                                        <p:cTn id="856" dur="375" autoRev="1" fill="remove"/>
                                        <p:tgtEl>
                                          <p:spTgt spid="82"/>
                                        </p:tgtEl>
                                        <p:attrNameLst>
                                          <p:attrName>fill.on</p:attrName>
                                        </p:attrNameLst>
                                      </p:cBhvr>
                                      <p:to>
                                        <p:strVal val="true"/>
                                      </p:to>
                                    </p:set>
                                  </p:childTnLst>
                                </p:cTn>
                              </p:par>
                              <p:par>
                                <p:cTn id="857" presetID="34" presetClass="emph" presetSubtype="0" fill="hold" grpId="0" nodeType="withEffect">
                                  <p:stCondLst>
                                    <p:cond delay="0"/>
                                  </p:stCondLst>
                                  <p:iterate type="lt">
                                    <p:tmPct val="10000"/>
                                  </p:iterate>
                                  <p:childTnLst>
                                    <p:animMotion origin="layout" path="M 1.45833E-6 4.07407E-6 L -0.08945 0.17777 " pathEditMode="relative" rAng="0" ptsTypes="AA">
                                      <p:cBhvr>
                                        <p:cTn id="858" dur="375" accel="50000" decel="50000" autoRev="1" fill="hold">
                                          <p:stCondLst>
                                            <p:cond delay="0"/>
                                          </p:stCondLst>
                                        </p:cTn>
                                        <p:tgtEl>
                                          <p:spTgt spid="83"/>
                                        </p:tgtEl>
                                        <p:attrNameLst>
                                          <p:attrName>ppt_x</p:attrName>
                                          <p:attrName>ppt_y</p:attrName>
                                        </p:attrNameLst>
                                      </p:cBhvr>
                                      <p:rCtr x="-4479" y="8889"/>
                                    </p:animMotion>
                                    <p:animRot by="1500000">
                                      <p:cBhvr>
                                        <p:cTn id="859" dur="188" fill="hold">
                                          <p:stCondLst>
                                            <p:cond delay="0"/>
                                          </p:stCondLst>
                                        </p:cTn>
                                        <p:tgtEl>
                                          <p:spTgt spid="83"/>
                                        </p:tgtEl>
                                        <p:attrNameLst>
                                          <p:attrName>r</p:attrName>
                                        </p:attrNameLst>
                                      </p:cBhvr>
                                    </p:animRot>
                                    <p:animRot by="-1500000">
                                      <p:cBhvr>
                                        <p:cTn id="860" dur="188" fill="hold">
                                          <p:stCondLst>
                                            <p:cond delay="188"/>
                                          </p:stCondLst>
                                        </p:cTn>
                                        <p:tgtEl>
                                          <p:spTgt spid="83"/>
                                        </p:tgtEl>
                                        <p:attrNameLst>
                                          <p:attrName>r</p:attrName>
                                        </p:attrNameLst>
                                      </p:cBhvr>
                                    </p:animRot>
                                    <p:animRot by="-1500000">
                                      <p:cBhvr>
                                        <p:cTn id="861" dur="188" fill="hold">
                                          <p:stCondLst>
                                            <p:cond delay="375"/>
                                          </p:stCondLst>
                                        </p:cTn>
                                        <p:tgtEl>
                                          <p:spTgt spid="83"/>
                                        </p:tgtEl>
                                        <p:attrNameLst>
                                          <p:attrName>r</p:attrName>
                                        </p:attrNameLst>
                                      </p:cBhvr>
                                    </p:animRot>
                                    <p:animRot by="1500000">
                                      <p:cBhvr>
                                        <p:cTn id="862" dur="188" fill="hold">
                                          <p:stCondLst>
                                            <p:cond delay="563"/>
                                          </p:stCondLst>
                                        </p:cTn>
                                        <p:tgtEl>
                                          <p:spTgt spid="83"/>
                                        </p:tgtEl>
                                        <p:attrNameLst>
                                          <p:attrName>r</p:attrName>
                                        </p:attrNameLst>
                                      </p:cBhvr>
                                    </p:animRot>
                                  </p:childTnLst>
                                </p:cTn>
                              </p:par>
                              <p:par>
                                <p:cTn id="863" presetID="27" presetClass="emph" presetSubtype="0" fill="remove" grpId="1" nodeType="withEffect">
                                  <p:stCondLst>
                                    <p:cond delay="0"/>
                                  </p:stCondLst>
                                  <p:iterate type="lt">
                                    <p:tmPct val="0"/>
                                  </p:iterate>
                                  <p:childTnLst>
                                    <p:animClr clrSpc="rgb" dir="cw">
                                      <p:cBhvr override="childStyle">
                                        <p:cTn id="864" dur="375" autoRev="1" fill="remove"/>
                                        <p:tgtEl>
                                          <p:spTgt spid="83"/>
                                        </p:tgtEl>
                                        <p:attrNameLst>
                                          <p:attrName>style.color</p:attrName>
                                        </p:attrNameLst>
                                      </p:cBhvr>
                                      <p:to>
                                        <a:srgbClr val="FFFF00"/>
                                      </p:to>
                                    </p:animClr>
                                    <p:animClr clrSpc="rgb" dir="cw">
                                      <p:cBhvr>
                                        <p:cTn id="865" dur="375" autoRev="1" fill="remove"/>
                                        <p:tgtEl>
                                          <p:spTgt spid="83"/>
                                        </p:tgtEl>
                                        <p:attrNameLst>
                                          <p:attrName>fillcolor</p:attrName>
                                        </p:attrNameLst>
                                      </p:cBhvr>
                                      <p:to>
                                        <a:srgbClr val="FFFF00"/>
                                      </p:to>
                                    </p:animClr>
                                    <p:set>
                                      <p:cBhvr>
                                        <p:cTn id="866" dur="375" autoRev="1" fill="remove"/>
                                        <p:tgtEl>
                                          <p:spTgt spid="83"/>
                                        </p:tgtEl>
                                        <p:attrNameLst>
                                          <p:attrName>fill.type</p:attrName>
                                        </p:attrNameLst>
                                      </p:cBhvr>
                                      <p:to>
                                        <p:strVal val="solid"/>
                                      </p:to>
                                    </p:set>
                                    <p:set>
                                      <p:cBhvr>
                                        <p:cTn id="867" dur="375" autoRev="1" fill="remove"/>
                                        <p:tgtEl>
                                          <p:spTgt spid="83"/>
                                        </p:tgtEl>
                                        <p:attrNameLst>
                                          <p:attrName>fill.on</p:attrName>
                                        </p:attrNameLst>
                                      </p:cBhvr>
                                      <p:to>
                                        <p:strVal val="true"/>
                                      </p:to>
                                    </p:set>
                                  </p:childTnLst>
                                </p:cTn>
                              </p:par>
                              <p:par>
                                <p:cTn id="868" presetID="34" presetClass="emph" presetSubtype="0" fill="hold" grpId="0" nodeType="withEffect">
                                  <p:stCondLst>
                                    <p:cond delay="0"/>
                                  </p:stCondLst>
                                  <p:iterate type="lt">
                                    <p:tmPct val="0"/>
                                  </p:iterate>
                                  <p:childTnLst>
                                    <p:animMotion origin="layout" path="M 1.45833E-6 4.07407E-6 L 0.08099 0.17453 " pathEditMode="relative" rAng="0" ptsTypes="AA">
                                      <p:cBhvr>
                                        <p:cTn id="869" dur="375" accel="50000" decel="50000" autoRev="1" fill="hold">
                                          <p:stCondLst>
                                            <p:cond delay="0"/>
                                          </p:stCondLst>
                                        </p:cTn>
                                        <p:tgtEl>
                                          <p:spTgt spid="84"/>
                                        </p:tgtEl>
                                        <p:attrNameLst>
                                          <p:attrName>ppt_x</p:attrName>
                                          <p:attrName>ppt_y</p:attrName>
                                        </p:attrNameLst>
                                      </p:cBhvr>
                                      <p:rCtr x="4049" y="8727"/>
                                    </p:animMotion>
                                    <p:animRot by="1500000">
                                      <p:cBhvr>
                                        <p:cTn id="870" dur="188" fill="hold">
                                          <p:stCondLst>
                                            <p:cond delay="0"/>
                                          </p:stCondLst>
                                        </p:cTn>
                                        <p:tgtEl>
                                          <p:spTgt spid="84"/>
                                        </p:tgtEl>
                                        <p:attrNameLst>
                                          <p:attrName>r</p:attrName>
                                        </p:attrNameLst>
                                      </p:cBhvr>
                                    </p:animRot>
                                    <p:animRot by="-1500000">
                                      <p:cBhvr>
                                        <p:cTn id="871" dur="188" fill="hold">
                                          <p:stCondLst>
                                            <p:cond delay="188"/>
                                          </p:stCondLst>
                                        </p:cTn>
                                        <p:tgtEl>
                                          <p:spTgt spid="84"/>
                                        </p:tgtEl>
                                        <p:attrNameLst>
                                          <p:attrName>r</p:attrName>
                                        </p:attrNameLst>
                                      </p:cBhvr>
                                    </p:animRot>
                                    <p:animRot by="-1500000">
                                      <p:cBhvr>
                                        <p:cTn id="872" dur="188" fill="hold">
                                          <p:stCondLst>
                                            <p:cond delay="375"/>
                                          </p:stCondLst>
                                        </p:cTn>
                                        <p:tgtEl>
                                          <p:spTgt spid="84"/>
                                        </p:tgtEl>
                                        <p:attrNameLst>
                                          <p:attrName>r</p:attrName>
                                        </p:attrNameLst>
                                      </p:cBhvr>
                                    </p:animRot>
                                    <p:animRot by="1500000">
                                      <p:cBhvr>
                                        <p:cTn id="873" dur="188" fill="hold">
                                          <p:stCondLst>
                                            <p:cond delay="563"/>
                                          </p:stCondLst>
                                        </p:cTn>
                                        <p:tgtEl>
                                          <p:spTgt spid="84"/>
                                        </p:tgtEl>
                                        <p:attrNameLst>
                                          <p:attrName>r</p:attrName>
                                        </p:attrNameLst>
                                      </p:cBhvr>
                                    </p:animRot>
                                  </p:childTnLst>
                                </p:cTn>
                              </p:par>
                              <p:par>
                                <p:cTn id="874" presetID="27" presetClass="emph" presetSubtype="0" fill="remove" grpId="1" nodeType="withEffect">
                                  <p:stCondLst>
                                    <p:cond delay="0"/>
                                  </p:stCondLst>
                                  <p:iterate type="lt">
                                    <p:tmPct val="0"/>
                                  </p:iterate>
                                  <p:childTnLst>
                                    <p:animClr clrSpc="rgb" dir="cw">
                                      <p:cBhvr override="childStyle">
                                        <p:cTn id="875" dur="375" autoRev="1" fill="remove"/>
                                        <p:tgtEl>
                                          <p:spTgt spid="84"/>
                                        </p:tgtEl>
                                        <p:attrNameLst>
                                          <p:attrName>style.color</p:attrName>
                                        </p:attrNameLst>
                                      </p:cBhvr>
                                      <p:to>
                                        <a:srgbClr val="00B050"/>
                                      </p:to>
                                    </p:animClr>
                                    <p:animClr clrSpc="rgb" dir="cw">
                                      <p:cBhvr>
                                        <p:cTn id="876" dur="375" autoRev="1" fill="remove"/>
                                        <p:tgtEl>
                                          <p:spTgt spid="84"/>
                                        </p:tgtEl>
                                        <p:attrNameLst>
                                          <p:attrName>fillcolor</p:attrName>
                                        </p:attrNameLst>
                                      </p:cBhvr>
                                      <p:to>
                                        <a:srgbClr val="00B050"/>
                                      </p:to>
                                    </p:animClr>
                                    <p:set>
                                      <p:cBhvr>
                                        <p:cTn id="877" dur="375" autoRev="1" fill="remove"/>
                                        <p:tgtEl>
                                          <p:spTgt spid="84"/>
                                        </p:tgtEl>
                                        <p:attrNameLst>
                                          <p:attrName>fill.type</p:attrName>
                                        </p:attrNameLst>
                                      </p:cBhvr>
                                      <p:to>
                                        <p:strVal val="solid"/>
                                      </p:to>
                                    </p:set>
                                    <p:set>
                                      <p:cBhvr>
                                        <p:cTn id="878" dur="375" autoRev="1" fill="remove"/>
                                        <p:tgtEl>
                                          <p:spTgt spid="84"/>
                                        </p:tgtEl>
                                        <p:attrNameLst>
                                          <p:attrName>fill.on</p:attrName>
                                        </p:attrNameLst>
                                      </p:cBhvr>
                                      <p:to>
                                        <p:strVal val="true"/>
                                      </p:to>
                                    </p:set>
                                  </p:childTnLst>
                                </p:cTn>
                              </p:par>
                            </p:childTnLst>
                          </p:cTn>
                        </p:par>
                        <p:par>
                          <p:cTn id="879" fill="hold">
                            <p:stCondLst>
                              <p:cond delay="2651"/>
                            </p:stCondLst>
                            <p:childTnLst>
                              <p:par>
                                <p:cTn id="880" presetID="1" presetClass="entr" presetSubtype="0" fill="hold" nodeType="afterEffect">
                                  <p:stCondLst>
                                    <p:cond delay="0"/>
                                  </p:stCondLst>
                                  <p:childTnLst>
                                    <p:set>
                                      <p:cBhvr>
                                        <p:cTn id="881" dur="1" fill="hold">
                                          <p:stCondLst>
                                            <p:cond delay="0"/>
                                          </p:stCondLst>
                                        </p:cTn>
                                        <p:tgtEl>
                                          <p:spTgt spid="4"/>
                                        </p:tgtEl>
                                        <p:attrNameLst>
                                          <p:attrName>style.visibility</p:attrName>
                                        </p:attrNameLst>
                                      </p:cBhvr>
                                      <p:to>
                                        <p:strVal val="visible"/>
                                      </p:to>
                                    </p:set>
                                  </p:childTnLst>
                                </p:cTn>
                              </p:par>
                              <p:par>
                                <p:cTn id="882" presetID="1" presetClass="exit" presetSubtype="0" fill="hold" grpId="3" nodeType="withEffect">
                                  <p:stCondLst>
                                    <p:cond delay="0"/>
                                  </p:stCondLst>
                                  <p:iterate type="lt">
                                    <p:tmAbs val="0"/>
                                  </p:iterate>
                                  <p:childTnLst>
                                    <p:set>
                                      <p:cBhvr>
                                        <p:cTn id="883" dur="1" fill="hold">
                                          <p:stCondLst>
                                            <p:cond delay="0"/>
                                          </p:stCondLst>
                                        </p:cTn>
                                        <p:tgtEl>
                                          <p:spTgt spid="84"/>
                                        </p:tgtEl>
                                        <p:attrNameLst>
                                          <p:attrName>style.visibility</p:attrName>
                                        </p:attrNameLst>
                                      </p:cBhvr>
                                      <p:to>
                                        <p:strVal val="hidden"/>
                                      </p:to>
                                    </p:set>
                                  </p:childTnLst>
                                </p:cTn>
                              </p:par>
                              <p:par>
                                <p:cTn id="884" presetID="1" presetClass="exit" presetSubtype="0" fill="hold" grpId="3" nodeType="withEffect">
                                  <p:stCondLst>
                                    <p:cond delay="0"/>
                                  </p:stCondLst>
                                  <p:iterate type="lt">
                                    <p:tmAbs val="0"/>
                                  </p:iterate>
                                  <p:childTnLst>
                                    <p:set>
                                      <p:cBhvr>
                                        <p:cTn id="885" dur="1" fill="hold">
                                          <p:stCondLst>
                                            <p:cond delay="0"/>
                                          </p:stCondLst>
                                        </p:cTn>
                                        <p:tgtEl>
                                          <p:spTgt spid="83"/>
                                        </p:tgtEl>
                                        <p:attrNameLst>
                                          <p:attrName>style.visibility</p:attrName>
                                        </p:attrNameLst>
                                      </p:cBhvr>
                                      <p:to>
                                        <p:strVal val="hidden"/>
                                      </p:to>
                                    </p:set>
                                  </p:childTnLst>
                                </p:cTn>
                              </p:par>
                              <p:par>
                                <p:cTn id="886" presetID="1" presetClass="exit" presetSubtype="0" fill="hold" grpId="3" nodeType="withEffect">
                                  <p:stCondLst>
                                    <p:cond delay="0"/>
                                  </p:stCondLst>
                                  <p:iterate type="lt">
                                    <p:tmAbs val="0"/>
                                  </p:iterate>
                                  <p:childTnLst>
                                    <p:set>
                                      <p:cBhvr>
                                        <p:cTn id="887" dur="1" fill="hold">
                                          <p:stCondLst>
                                            <p:cond delay="0"/>
                                          </p:stCondLst>
                                        </p:cTn>
                                        <p:tgtEl>
                                          <p:spTgt spid="82"/>
                                        </p:tgtEl>
                                        <p:attrNameLst>
                                          <p:attrName>style.visibility</p:attrName>
                                        </p:attrNameLst>
                                      </p:cBhvr>
                                      <p:to>
                                        <p:strVal val="hidden"/>
                                      </p:to>
                                    </p:set>
                                  </p:childTnLst>
                                </p:cTn>
                              </p:par>
                              <p:par>
                                <p:cTn id="888" presetID="1" presetClass="exit" presetSubtype="0" fill="hold" grpId="3" nodeType="withEffect">
                                  <p:stCondLst>
                                    <p:cond delay="0"/>
                                  </p:stCondLst>
                                  <p:iterate type="lt">
                                    <p:tmAbs val="0"/>
                                  </p:iterate>
                                  <p:childTnLst>
                                    <p:set>
                                      <p:cBhvr>
                                        <p:cTn id="889"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3" grpId="0" animBg="1"/>
      <p:bldP spid="46" grpId="0" animBg="1"/>
      <p:bldP spid="14" grpId="0" animBg="1"/>
      <p:bldP spid="63" grpId="0" animBg="1"/>
      <p:bldP spid="63" grpId="1" animBg="1"/>
      <p:bldP spid="74" grpId="0"/>
      <p:bldP spid="74" grpId="1"/>
      <p:bldP spid="57" grpId="0" animBg="1"/>
      <p:bldP spid="57" grpId="1" animBg="1"/>
      <p:bldP spid="57" grpId="2" animBg="1"/>
      <p:bldP spid="8" grpId="0" animBg="1"/>
      <p:bldP spid="8" grpId="1" animBg="1"/>
      <p:bldP spid="8" grpId="2" animBg="1"/>
      <p:bldP spid="8" grpId="3" animBg="1"/>
      <p:bldP spid="8" grpId="4" animBg="1"/>
      <p:bldP spid="8" grpId="5" animBg="1"/>
      <p:bldP spid="8" grpId="6" animBg="1"/>
      <p:bldP spid="8" grpId="7" animBg="1"/>
      <p:bldP spid="8" grpId="8" animBg="1"/>
      <p:bldP spid="8" grpId="9" animBg="1"/>
      <p:bldP spid="8" grpId="10" animBg="1"/>
      <p:bldP spid="6" grpId="0" animBg="1"/>
      <p:bldP spid="6" grpId="1" animBg="1"/>
      <p:bldP spid="6" grpId="2" animBg="1"/>
      <p:bldP spid="6" grpId="3" animBg="1"/>
      <p:bldP spid="6" grpId="4" animBg="1"/>
      <p:bldP spid="6" grpId="5" animBg="1"/>
      <p:bldP spid="6" grpId="6" animBg="1"/>
      <p:bldP spid="6" grpId="7" animBg="1"/>
      <p:bldP spid="6" grpId="8" animBg="1"/>
      <p:bldP spid="6" grpId="9" animBg="1"/>
      <p:bldP spid="2" grpId="0"/>
      <p:bldP spid="2" grpId="1"/>
      <p:bldP spid="2" grpId="2"/>
      <p:bldP spid="2" grpId="3"/>
      <p:bldP spid="45" grpId="0"/>
      <p:bldP spid="45" grpId="1"/>
      <p:bldP spid="45" grpId="2"/>
      <p:bldP spid="45" grpId="4"/>
      <p:bldP spid="45" grpId="5"/>
      <p:bldP spid="45" grpId="6"/>
      <p:bldP spid="47" grpId="0"/>
      <p:bldP spid="47" grpId="1"/>
      <p:bldP spid="47" grpId="2"/>
      <p:bldP spid="47" grpId="3"/>
      <p:bldP spid="47" grpId="4"/>
      <p:bldP spid="47" grpId="5"/>
      <p:bldP spid="47" grpId="6"/>
      <p:bldP spid="48" grpId="0"/>
      <p:bldP spid="48" grpId="1"/>
      <p:bldP spid="48" grpId="2"/>
      <p:bldP spid="48" grpId="3"/>
      <p:bldP spid="48" grpId="4"/>
      <p:bldP spid="48" grpId="5"/>
      <p:bldP spid="48" grpId="6"/>
      <p:bldP spid="49" grpId="0"/>
      <p:bldP spid="49" grpId="1"/>
      <p:bldP spid="49" grpId="2"/>
      <p:bldP spid="49" grpId="3"/>
      <p:bldP spid="49" grpId="4"/>
      <p:bldP spid="49" grpId="5"/>
      <p:bldP spid="49" grpId="6"/>
      <p:bldP spid="50" grpId="0"/>
      <p:bldP spid="50" grpId="1"/>
      <p:bldP spid="50" grpId="2"/>
      <p:bldP spid="50" grpId="4"/>
      <p:bldP spid="50" grpId="5"/>
      <p:bldP spid="50" grpId="6"/>
      <p:bldP spid="50" grpId="7"/>
      <p:bldP spid="50" grpId="8"/>
      <p:bldP spid="51" grpId="0"/>
      <p:bldP spid="51" grpId="1"/>
      <p:bldP spid="51" grpId="2"/>
      <p:bldP spid="51" grpId="3"/>
      <p:bldP spid="51" grpId="4"/>
      <p:bldP spid="51" grpId="5"/>
      <p:bldP spid="51" grpId="6"/>
      <p:bldP spid="53" grpId="0"/>
      <p:bldP spid="53" grpId="1"/>
      <p:bldP spid="53" grpId="2"/>
      <p:bldP spid="53" grpId="3"/>
      <p:bldP spid="53" grpId="4"/>
      <p:bldP spid="53" grpId="5"/>
      <p:bldP spid="53" grpId="6"/>
      <p:bldP spid="54" grpId="0"/>
      <p:bldP spid="54" grpId="1"/>
      <p:bldP spid="54" grpId="2"/>
      <p:bldP spid="54" grpId="3"/>
      <p:bldP spid="54" grpId="4"/>
      <p:bldP spid="54" grpId="5"/>
      <p:bldP spid="54" grpId="6"/>
      <p:bldP spid="15" grpId="0"/>
      <p:bldP spid="15" grpId="1"/>
      <p:bldP spid="15" grpId="2"/>
      <p:bldP spid="15" grpId="3"/>
      <p:bldP spid="15" grpId="4"/>
      <p:bldP spid="15" grpId="5"/>
      <p:bldP spid="15" grpId="6"/>
      <p:bldP spid="16" grpId="0"/>
      <p:bldP spid="16" grpId="1"/>
      <p:bldP spid="16" grpId="2"/>
      <p:bldP spid="16" grpId="3"/>
      <p:bldP spid="16" grpId="4"/>
      <p:bldP spid="16" grpId="5"/>
      <p:bldP spid="16" grpId="6"/>
      <p:bldP spid="17" grpId="0"/>
      <p:bldP spid="17" grpId="1"/>
      <p:bldP spid="17" grpId="2"/>
      <p:bldP spid="17" grpId="3"/>
      <p:bldP spid="17" grpId="4"/>
      <p:bldP spid="17" grpId="5"/>
      <p:bldP spid="17" grpId="6"/>
      <p:bldP spid="17" grpId="7"/>
      <p:bldP spid="18" grpId="0"/>
      <p:bldP spid="18" grpId="1"/>
      <p:bldP spid="18" grpId="2"/>
      <p:bldP spid="18" grpId="3"/>
      <p:bldP spid="18" grpId="4"/>
      <p:bldP spid="18" grpId="5"/>
      <p:bldP spid="18" grpId="6"/>
      <p:bldP spid="19" grpId="0"/>
      <p:bldP spid="19" grpId="1"/>
      <p:bldP spid="19" grpId="2"/>
      <p:bldP spid="19" grpId="3"/>
      <p:bldP spid="19" grpId="4"/>
      <p:bldP spid="19" grpId="5"/>
      <p:bldP spid="19" grpId="6"/>
      <p:bldP spid="20" grpId="0"/>
      <p:bldP spid="20" grpId="1"/>
      <p:bldP spid="20" grpId="2"/>
      <p:bldP spid="20" grpId="3"/>
      <p:bldP spid="20" grpId="4"/>
      <p:bldP spid="20" grpId="5"/>
      <p:bldP spid="20" grpId="6"/>
      <p:bldP spid="21" grpId="0"/>
      <p:bldP spid="21" grpId="1"/>
      <p:bldP spid="21" grpId="2"/>
      <p:bldP spid="21" grpId="3"/>
      <p:bldP spid="21" grpId="4"/>
      <p:bldP spid="21" grpId="5"/>
      <p:bldP spid="21" grpId="6"/>
      <p:bldP spid="22" grpId="0"/>
      <p:bldP spid="22" grpId="1"/>
      <p:bldP spid="22" grpId="2"/>
      <p:bldP spid="22" grpId="3"/>
      <p:bldP spid="22" grpId="4"/>
      <p:bldP spid="22" grpId="5"/>
      <p:bldP spid="22" grpId="6"/>
      <p:bldP spid="58" grpId="0"/>
      <p:bldP spid="58" grpId="1"/>
      <p:bldP spid="58" grpId="2"/>
      <p:bldP spid="58" grpId="3"/>
      <p:bldP spid="59" grpId="0"/>
      <p:bldP spid="59" grpId="1"/>
      <p:bldP spid="59" grpId="2"/>
      <p:bldP spid="59" grpId="3"/>
      <p:bldP spid="60" grpId="0"/>
      <p:bldP spid="60" grpId="1"/>
      <p:bldP spid="60" grpId="2"/>
      <p:bldP spid="60" grpId="3"/>
      <p:bldP spid="61" grpId="0"/>
      <p:bldP spid="61" grpId="1"/>
      <p:bldP spid="61" grpId="2"/>
      <p:bldP spid="61" grpId="3"/>
      <p:bldP spid="62" grpId="0"/>
      <p:bldP spid="62" grpId="1"/>
      <p:bldP spid="62" grpId="2"/>
      <p:bldP spid="62" grpId="3"/>
      <p:bldP spid="64" grpId="0"/>
      <p:bldP spid="64" grpId="1"/>
      <p:bldP spid="64" grpId="2"/>
      <p:bldP spid="65" grpId="0"/>
      <p:bldP spid="65" grpId="1"/>
      <p:bldP spid="65" grpId="2"/>
      <p:bldP spid="66" grpId="0"/>
      <p:bldP spid="66" grpId="1"/>
      <p:bldP spid="66" grpId="2"/>
      <p:bldP spid="67" grpId="0"/>
      <p:bldP spid="67" grpId="1"/>
      <p:bldP spid="67" grpId="2"/>
      <p:bldP spid="75" grpId="0"/>
      <p:bldP spid="75" grpId="3"/>
      <p:bldP spid="76" grpId="0"/>
      <p:bldP spid="76" grpId="1"/>
      <p:bldP spid="71" grpId="0"/>
      <p:bldP spid="71" grpId="1"/>
      <p:bldP spid="71" grpId="2"/>
      <p:bldP spid="72" grpId="0"/>
      <p:bldP spid="72" grpId="1"/>
      <p:bldP spid="72" grpId="2"/>
      <p:bldP spid="81" grpId="0"/>
      <p:bldP spid="81" grpId="1"/>
      <p:bldP spid="81" grpId="2"/>
      <p:bldP spid="81" grpId="3"/>
      <p:bldP spid="82" grpId="0"/>
      <p:bldP spid="82" grpId="1"/>
      <p:bldP spid="82" grpId="2"/>
      <p:bldP spid="82" grpId="3"/>
      <p:bldP spid="83" grpId="0"/>
      <p:bldP spid="83" grpId="1"/>
      <p:bldP spid="83" grpId="2"/>
      <p:bldP spid="83" grpId="3"/>
      <p:bldP spid="84" grpId="0"/>
      <p:bldP spid="84" grpId="1"/>
      <p:bldP spid="84" grpId="2"/>
      <p:bldP spid="84" grpId="3"/>
      <p:bldP spid="86" grpId="2"/>
      <p:bldP spid="86" grpId="3"/>
      <p:bldP spid="73" grpId="2"/>
      <p:bldP spid="73" grpId="5"/>
      <p:bldP spid="73" grpId="6"/>
      <p:bldP spid="77" grpId="2"/>
      <p:bldP spid="77" grpId="3"/>
      <p:bldP spid="77" grpId="4"/>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D8DB4DB-E816-45A8-A64E-2B6C6E3C4B19}"/>
              </a:ext>
            </a:extLst>
          </p:cNvPr>
          <p:cNvPicPr>
            <a:picLocks noChangeAspect="1"/>
          </p:cNvPicPr>
          <p:nvPr/>
        </p:nvPicPr>
        <p:blipFill rotWithShape="1">
          <a:blip r:embed="rId2">
            <a:extLst>
              <a:ext uri="{28A0092B-C50C-407E-A947-70E740481C1C}">
                <a14:useLocalDpi xmlns:a14="http://schemas.microsoft.com/office/drawing/2010/main" val="0"/>
              </a:ext>
            </a:extLst>
          </a:blip>
          <a:srcRect l="12505" r="12503"/>
          <a:stretch/>
        </p:blipFill>
        <p:spPr>
          <a:xfrm>
            <a:off x="0" y="0"/>
            <a:ext cx="9144000" cy="6857999"/>
          </a:xfrm>
          <a:prstGeom prst="rect">
            <a:avLst/>
          </a:prstGeom>
        </p:spPr>
      </p:pic>
      <p:pic>
        <p:nvPicPr>
          <p:cNvPr id="5" name="Picture 1">
            <a:extLst>
              <a:ext uri="{FF2B5EF4-FFF2-40B4-BE49-F238E27FC236}">
                <a16:creationId xmlns:a16="http://schemas.microsoft.com/office/drawing/2014/main" id="{1307052D-9192-4C42-A74A-FBF343812A3D}"/>
              </a:ext>
            </a:extLst>
          </p:cNvPr>
          <p:cNvPicPr>
            <a:picLocks noChangeAspect="1"/>
          </p:cNvPicPr>
          <p:nvPr/>
        </p:nvPicPr>
        <p:blipFill rotWithShape="1">
          <a:blip r:embed="rId3">
            <a:extLst>
              <a:ext uri="{28A0092B-C50C-407E-A947-70E740481C1C}">
                <a14:useLocalDpi xmlns:a14="http://schemas.microsoft.com/office/drawing/2010/main" val="0"/>
              </a:ext>
            </a:extLst>
          </a:blip>
          <a:srcRect l="11271" r="13589"/>
          <a:stretch/>
        </p:blipFill>
        <p:spPr>
          <a:xfrm>
            <a:off x="0" y="-10886"/>
            <a:ext cx="9144000" cy="6868886"/>
          </a:xfrm>
          <a:prstGeom prst="rect">
            <a:avLst/>
          </a:prstGeom>
        </p:spPr>
      </p:pic>
      <p:pic>
        <p:nvPicPr>
          <p:cNvPr id="8" name="Picture 1">
            <a:extLst>
              <a:ext uri="{FF2B5EF4-FFF2-40B4-BE49-F238E27FC236}">
                <a16:creationId xmlns:a16="http://schemas.microsoft.com/office/drawing/2014/main" id="{E4C1E8FB-EC04-414F-8C7D-07EEF51DE3A3}"/>
              </a:ext>
            </a:extLst>
          </p:cNvPr>
          <p:cNvPicPr>
            <a:picLocks noChangeAspect="1"/>
          </p:cNvPicPr>
          <p:nvPr/>
        </p:nvPicPr>
        <p:blipFill rotWithShape="1">
          <a:blip r:embed="rId4">
            <a:extLst>
              <a:ext uri="{28A0092B-C50C-407E-A947-70E740481C1C}">
                <a14:useLocalDpi xmlns:a14="http://schemas.microsoft.com/office/drawing/2010/main" val="0"/>
              </a:ext>
            </a:extLst>
          </a:blip>
          <a:srcRect b="3226"/>
          <a:stretch/>
        </p:blipFill>
        <p:spPr>
          <a:xfrm>
            <a:off x="0" y="0"/>
            <a:ext cx="9144000" cy="6858000"/>
          </a:xfrm>
          <a:prstGeom prst="rect">
            <a:avLst/>
          </a:prstGeom>
        </p:spPr>
      </p:pic>
      <p:pic>
        <p:nvPicPr>
          <p:cNvPr id="9" name="Picture 1">
            <a:extLst>
              <a:ext uri="{FF2B5EF4-FFF2-40B4-BE49-F238E27FC236}">
                <a16:creationId xmlns:a16="http://schemas.microsoft.com/office/drawing/2014/main" id="{0F3F02B4-73FC-4C42-A5BB-B605B595F4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95"/>
          <a:stretch/>
        </p:blipFill>
        <p:spPr>
          <a:xfrm>
            <a:off x="0" y="0"/>
            <a:ext cx="9154886" cy="6858000"/>
          </a:xfrm>
          <a:prstGeom prst="rect">
            <a:avLst/>
          </a:prstGeom>
        </p:spPr>
      </p:pic>
      <p:pic>
        <p:nvPicPr>
          <p:cNvPr id="10" name="Picture 2">
            <a:extLst>
              <a:ext uri="{FF2B5EF4-FFF2-40B4-BE49-F238E27FC236}">
                <a16:creationId xmlns:a16="http://schemas.microsoft.com/office/drawing/2014/main" id="{0000C076-9B5E-460A-848A-1A158FD92DF8}"/>
              </a:ext>
            </a:extLst>
          </p:cNvPr>
          <p:cNvPicPr>
            <a:picLocks noChangeAspect="1"/>
          </p:cNvPicPr>
          <p:nvPr/>
        </p:nvPicPr>
        <p:blipFill rotWithShape="1">
          <a:blip r:embed="rId6">
            <a:extLst>
              <a:ext uri="{28A0092B-C50C-407E-A947-70E740481C1C}">
                <a14:useLocalDpi xmlns:a14="http://schemas.microsoft.com/office/drawing/2010/main" val="0"/>
              </a:ext>
            </a:extLst>
          </a:blip>
          <a:srcRect l="5072" r="7971"/>
          <a:stretch/>
        </p:blipFill>
        <p:spPr>
          <a:xfrm>
            <a:off x="0" y="0"/>
            <a:ext cx="9144000" cy="6858000"/>
          </a:xfrm>
          <a:prstGeom prst="rect">
            <a:avLst/>
          </a:prstGeom>
        </p:spPr>
      </p:pic>
      <p:pic>
        <p:nvPicPr>
          <p:cNvPr id="11" name="Picture 1">
            <a:extLst>
              <a:ext uri="{FF2B5EF4-FFF2-40B4-BE49-F238E27FC236}">
                <a16:creationId xmlns:a16="http://schemas.microsoft.com/office/drawing/2014/main" id="{ACAB623C-744C-4D09-81F3-4FA06C8CC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7FB0F721-5F22-4CE1-AB5B-8E4CDC4438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1610F774-FFCD-45A9-A91E-9BA68934C77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4441" r="6738"/>
          <a:stretch/>
        </p:blipFill>
        <p:spPr>
          <a:xfrm>
            <a:off x="0" y="0"/>
            <a:ext cx="9144000" cy="6858000"/>
          </a:xfrm>
          <a:prstGeom prst="rect">
            <a:avLst/>
          </a:prstGeom>
        </p:spPr>
      </p:pic>
      <p:pic>
        <p:nvPicPr>
          <p:cNvPr id="14" name="Picture 1">
            <a:extLst>
              <a:ext uri="{FF2B5EF4-FFF2-40B4-BE49-F238E27FC236}">
                <a16:creationId xmlns:a16="http://schemas.microsoft.com/office/drawing/2014/main" id="{F4583315-888E-4C83-87DF-1D3AE1C439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
            <a:extLst>
              <a:ext uri="{FF2B5EF4-FFF2-40B4-BE49-F238E27FC236}">
                <a16:creationId xmlns:a16="http://schemas.microsoft.com/office/drawing/2014/main" id="{590A92A6-655D-4822-B6E7-A2EB5CB51551}"/>
              </a:ext>
            </a:extLst>
          </p:cNvPr>
          <p:cNvPicPr>
            <a:picLocks noChangeAspect="1"/>
          </p:cNvPicPr>
          <p:nvPr/>
        </p:nvPicPr>
        <p:blipFill rotWithShape="1">
          <a:blip r:embed="rId12">
            <a:extLst>
              <a:ext uri="{28A0092B-C50C-407E-A947-70E740481C1C}">
                <a14:useLocalDpi xmlns:a14="http://schemas.microsoft.com/office/drawing/2010/main" val="0"/>
              </a:ext>
            </a:extLst>
          </a:blip>
          <a:srcRect l="9192" r="2575"/>
          <a:stretch/>
        </p:blipFill>
        <p:spPr>
          <a:xfrm>
            <a:off x="0" y="0"/>
            <a:ext cx="9144000" cy="6858000"/>
          </a:xfrm>
          <a:prstGeom prst="rect">
            <a:avLst/>
          </a:prstGeom>
        </p:spPr>
      </p:pic>
      <p:pic>
        <p:nvPicPr>
          <p:cNvPr id="16" name="Picture 3">
            <a:extLst>
              <a:ext uri="{FF2B5EF4-FFF2-40B4-BE49-F238E27FC236}">
                <a16:creationId xmlns:a16="http://schemas.microsoft.com/office/drawing/2014/main" id="{631C1FB1-F7DE-4CFA-95AA-9A986E2CCA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
            <a:extLst>
              <a:ext uri="{FF2B5EF4-FFF2-40B4-BE49-F238E27FC236}">
                <a16:creationId xmlns:a16="http://schemas.microsoft.com/office/drawing/2014/main" id="{A57909AF-4A80-4792-B7AB-5AD91198AF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521D4623-8406-4BAC-9F04-7FA13AC08ADE}"/>
              </a:ext>
            </a:extLst>
          </p:cNvPr>
          <p:cNvPicPr>
            <a:picLocks noChangeAspect="1"/>
          </p:cNvPicPr>
          <p:nvPr/>
        </p:nvPicPr>
        <p:blipFill rotWithShape="1">
          <a:blip r:embed="rId15">
            <a:extLst>
              <a:ext uri="{28A0092B-C50C-407E-A947-70E740481C1C}">
                <a14:useLocalDpi xmlns:a14="http://schemas.microsoft.com/office/drawing/2010/main" val="0"/>
              </a:ext>
            </a:extLst>
          </a:blip>
          <a:srcRect l="12053" r="12249"/>
          <a:stretch/>
        </p:blipFill>
        <p:spPr>
          <a:xfrm>
            <a:off x="0" y="0"/>
            <a:ext cx="9229100" cy="6858000"/>
          </a:xfrm>
          <a:prstGeom prst="rect">
            <a:avLst/>
          </a:prstGeom>
        </p:spPr>
      </p:pic>
      <p:pic>
        <p:nvPicPr>
          <p:cNvPr id="19" name="Picture 1">
            <a:extLst>
              <a:ext uri="{FF2B5EF4-FFF2-40B4-BE49-F238E27FC236}">
                <a16:creationId xmlns:a16="http://schemas.microsoft.com/office/drawing/2014/main" id="{DDFEC355-3643-4836-B3D2-7EFDEDE725B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
            <a:extLst>
              <a:ext uri="{FF2B5EF4-FFF2-40B4-BE49-F238E27FC236}">
                <a16:creationId xmlns:a16="http://schemas.microsoft.com/office/drawing/2014/main" id="{11B32727-A6AF-4D0C-9012-D889B1F0310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316" r="10468"/>
          <a:stretch/>
        </p:blipFill>
        <p:spPr>
          <a:xfrm>
            <a:off x="-46299" y="0"/>
            <a:ext cx="9190299" cy="6858000"/>
          </a:xfrm>
          <a:prstGeom prst="rect">
            <a:avLst/>
          </a:prstGeom>
        </p:spPr>
      </p:pic>
      <p:pic>
        <p:nvPicPr>
          <p:cNvPr id="21" name="Picture 1">
            <a:extLst>
              <a:ext uri="{FF2B5EF4-FFF2-40B4-BE49-F238E27FC236}">
                <a16:creationId xmlns:a16="http://schemas.microsoft.com/office/drawing/2014/main" id="{AFEFDF63-0922-4F49-92D8-D5B59ECD1B82}"/>
              </a:ext>
            </a:extLst>
          </p:cNvPr>
          <p:cNvPicPr>
            <a:picLocks noChangeAspect="1"/>
          </p:cNvPicPr>
          <p:nvPr/>
        </p:nvPicPr>
        <p:blipFill rotWithShape="1">
          <a:blip r:embed="rId18">
            <a:extLst>
              <a:ext uri="{28A0092B-C50C-407E-A947-70E740481C1C}">
                <a14:useLocalDpi xmlns:a14="http://schemas.microsoft.com/office/drawing/2010/main" val="0"/>
              </a:ext>
            </a:extLst>
          </a:blip>
          <a:srcRect l="16892" r="2027"/>
          <a:stretch/>
        </p:blipFill>
        <p:spPr>
          <a:xfrm>
            <a:off x="0" y="0"/>
            <a:ext cx="9144000" cy="6858000"/>
          </a:xfrm>
          <a:prstGeom prst="rect">
            <a:avLst/>
          </a:prstGeom>
        </p:spPr>
      </p:pic>
      <p:pic>
        <p:nvPicPr>
          <p:cNvPr id="22" name="Picture 1">
            <a:extLst>
              <a:ext uri="{FF2B5EF4-FFF2-40B4-BE49-F238E27FC236}">
                <a16:creationId xmlns:a16="http://schemas.microsoft.com/office/drawing/2014/main" id="{6EACC90D-52A9-47D1-8868-D234EE12DC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9233577" cy="6934200"/>
          </a:xfrm>
          <a:prstGeom prst="rect">
            <a:avLst/>
          </a:prstGeom>
        </p:spPr>
      </p:pic>
      <p:pic>
        <p:nvPicPr>
          <p:cNvPr id="23" name="Picture 2">
            <a:extLst>
              <a:ext uri="{FF2B5EF4-FFF2-40B4-BE49-F238E27FC236}">
                <a16:creationId xmlns:a16="http://schemas.microsoft.com/office/drawing/2014/main" id="{8D8ACA8E-8DB9-4B92-85E4-B74547186846}"/>
              </a:ext>
            </a:extLst>
          </p:cNvPr>
          <p:cNvPicPr>
            <a:picLocks noChangeAspect="1"/>
          </p:cNvPicPr>
          <p:nvPr/>
        </p:nvPicPr>
        <p:blipFill rotWithShape="1">
          <a:blip r:embed="rId20">
            <a:extLst>
              <a:ext uri="{28A0092B-C50C-407E-A947-70E740481C1C}">
                <a14:useLocalDpi xmlns:a14="http://schemas.microsoft.com/office/drawing/2010/main" val="0"/>
              </a:ext>
            </a:extLst>
          </a:blip>
          <a:srcRect r="13978"/>
          <a:stretch/>
        </p:blipFill>
        <p:spPr>
          <a:xfrm>
            <a:off x="0" y="0"/>
            <a:ext cx="9144000" cy="6858000"/>
          </a:xfrm>
          <a:prstGeom prst="rect">
            <a:avLst/>
          </a:prstGeom>
        </p:spPr>
      </p:pic>
      <p:pic>
        <p:nvPicPr>
          <p:cNvPr id="24" name="Picture 1">
            <a:extLst>
              <a:ext uri="{FF2B5EF4-FFF2-40B4-BE49-F238E27FC236}">
                <a16:creationId xmlns:a16="http://schemas.microsoft.com/office/drawing/2014/main" id="{EE7FAD90-B913-42AD-AEC9-5A8F0D9BC9B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1">
            <a:extLst>
              <a:ext uri="{FF2B5EF4-FFF2-40B4-BE49-F238E27FC236}">
                <a16:creationId xmlns:a16="http://schemas.microsoft.com/office/drawing/2014/main" id="{DD87F10B-7EA9-487B-B48E-4859B72E0D3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86" y="0"/>
            <a:ext cx="9152594" cy="6858000"/>
          </a:xfrm>
          <a:prstGeom prst="rect">
            <a:avLst/>
          </a:prstGeom>
        </p:spPr>
      </p:pic>
      <p:pic>
        <p:nvPicPr>
          <p:cNvPr id="26" name="Picture 1">
            <a:extLst>
              <a:ext uri="{FF2B5EF4-FFF2-40B4-BE49-F238E27FC236}">
                <a16:creationId xmlns:a16="http://schemas.microsoft.com/office/drawing/2014/main" id="{13BF7258-80C3-44E7-BB0A-8A084688E135}"/>
              </a:ext>
            </a:extLst>
          </p:cNvPr>
          <p:cNvPicPr>
            <a:picLocks noChangeAspect="1"/>
          </p:cNvPicPr>
          <p:nvPr/>
        </p:nvPicPr>
        <p:blipFill rotWithShape="1">
          <a:blip r:embed="rId23">
            <a:extLst>
              <a:ext uri="{28A0092B-C50C-407E-A947-70E740481C1C}">
                <a14:useLocalDpi xmlns:a14="http://schemas.microsoft.com/office/drawing/2010/main" val="0"/>
              </a:ext>
            </a:extLst>
          </a:blip>
          <a:srcRect l="9117" r="2217"/>
          <a:stretch/>
        </p:blipFill>
        <p:spPr>
          <a:xfrm>
            <a:off x="0" y="0"/>
            <a:ext cx="9144000" cy="6858000"/>
          </a:xfrm>
          <a:prstGeom prst="rect">
            <a:avLst/>
          </a:prstGeom>
        </p:spPr>
      </p:pic>
      <p:pic>
        <p:nvPicPr>
          <p:cNvPr id="27" name="Picture 1">
            <a:extLst>
              <a:ext uri="{FF2B5EF4-FFF2-40B4-BE49-F238E27FC236}">
                <a16:creationId xmlns:a16="http://schemas.microsoft.com/office/drawing/2014/main" id="{A1AF8664-CB5A-4A0C-BE9D-EBF48C8A64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21688"/>
            <a:ext cx="9144000" cy="6879688"/>
          </a:xfrm>
          <a:prstGeom prst="rect">
            <a:avLst/>
          </a:prstGeom>
        </p:spPr>
      </p:pic>
      <p:pic>
        <p:nvPicPr>
          <p:cNvPr id="28" name="Picture 1">
            <a:extLst>
              <a:ext uri="{FF2B5EF4-FFF2-40B4-BE49-F238E27FC236}">
                <a16:creationId xmlns:a16="http://schemas.microsoft.com/office/drawing/2014/main" id="{7A217760-81F7-4B9D-82B4-C6B1BA57F47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1">
            <a:extLst>
              <a:ext uri="{FF2B5EF4-FFF2-40B4-BE49-F238E27FC236}">
                <a16:creationId xmlns:a16="http://schemas.microsoft.com/office/drawing/2014/main" id="{18FBD25B-4455-48F9-9988-1F43AF17E416}"/>
              </a:ext>
            </a:extLst>
          </p:cNvPr>
          <p:cNvPicPr>
            <a:picLocks noChangeAspect="1"/>
          </p:cNvPicPr>
          <p:nvPr/>
        </p:nvPicPr>
        <p:blipFill rotWithShape="1">
          <a:blip r:embed="rId26">
            <a:extLst>
              <a:ext uri="{28A0092B-C50C-407E-A947-70E740481C1C}">
                <a14:useLocalDpi xmlns:a14="http://schemas.microsoft.com/office/drawing/2010/main" val="0"/>
              </a:ext>
            </a:extLst>
          </a:blip>
          <a:srcRect r="25000"/>
          <a:stretch/>
        </p:blipFill>
        <p:spPr>
          <a:xfrm>
            <a:off x="0" y="0"/>
            <a:ext cx="9144000" cy="6858000"/>
          </a:xfrm>
          <a:prstGeom prst="rect">
            <a:avLst/>
          </a:prstGeom>
        </p:spPr>
      </p:pic>
      <p:pic>
        <p:nvPicPr>
          <p:cNvPr id="31" name="!!Morph">
            <a:extLst>
              <a:ext uri="{FF2B5EF4-FFF2-40B4-BE49-F238E27FC236}">
                <a16:creationId xmlns:a16="http://schemas.microsoft.com/office/drawing/2014/main" id="{02EA86B9-4DFC-4BF3-A66C-1A0FEA9E290C}"/>
              </a:ext>
            </a:extLst>
          </p:cNvPr>
          <p:cNvPicPr>
            <a:picLocks noChangeAspect="1"/>
          </p:cNvPicPr>
          <p:nvPr/>
        </p:nvPicPr>
        <p:blipFill rotWithShape="1">
          <a:blip r:embed="rId27"/>
          <a:srcRect l="12687" r="12537"/>
          <a:stretch/>
        </p:blipFill>
        <p:spPr>
          <a:xfrm>
            <a:off x="0" y="0"/>
            <a:ext cx="9116704" cy="6858000"/>
          </a:xfrm>
          <a:prstGeom prst="rect">
            <a:avLst/>
          </a:prstGeom>
        </p:spPr>
      </p:pic>
    </p:spTree>
    <p:extLst>
      <p:ext uri="{BB962C8B-B14F-4D97-AF65-F5344CB8AC3E}">
        <p14:creationId xmlns:p14="http://schemas.microsoft.com/office/powerpoint/2010/main" val="446892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C7CC0-7B41-4221-8AEC-50FC1E6504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5" r="12503"/>
          <a:stretch/>
        </p:blipFill>
        <p:spPr>
          <a:xfrm>
            <a:off x="0" y="1"/>
            <a:ext cx="1828800" cy="1540042"/>
          </a:xfrm>
          <a:prstGeom prst="rect">
            <a:avLst/>
          </a:prstGeom>
        </p:spPr>
      </p:pic>
      <p:pic>
        <p:nvPicPr>
          <p:cNvPr id="3" name="Picture 1">
            <a:extLst>
              <a:ext uri="{FF2B5EF4-FFF2-40B4-BE49-F238E27FC236}">
                <a16:creationId xmlns:a16="http://schemas.microsoft.com/office/drawing/2014/main" id="{CB27F457-C8AC-4DE5-A152-42497683BA5E}"/>
              </a:ext>
            </a:extLst>
          </p:cNvPr>
          <p:cNvPicPr>
            <a:picLocks noChangeAspect="1"/>
          </p:cNvPicPr>
          <p:nvPr/>
        </p:nvPicPr>
        <p:blipFill rotWithShape="1">
          <a:blip r:embed="rId3">
            <a:extLst>
              <a:ext uri="{28A0092B-C50C-407E-A947-70E740481C1C}">
                <a14:useLocalDpi xmlns:a14="http://schemas.microsoft.com/office/drawing/2010/main" val="0"/>
              </a:ext>
            </a:extLst>
          </a:blip>
          <a:srcRect l="11271" r="13589"/>
          <a:stretch/>
        </p:blipFill>
        <p:spPr>
          <a:xfrm>
            <a:off x="1815152" y="0"/>
            <a:ext cx="1815154" cy="1540042"/>
          </a:xfrm>
          <a:prstGeom prst="rect">
            <a:avLst/>
          </a:prstGeom>
        </p:spPr>
      </p:pic>
      <p:pic>
        <p:nvPicPr>
          <p:cNvPr id="5" name="Picture 1">
            <a:extLst>
              <a:ext uri="{FF2B5EF4-FFF2-40B4-BE49-F238E27FC236}">
                <a16:creationId xmlns:a16="http://schemas.microsoft.com/office/drawing/2014/main" id="{AEBEF56F-EBBB-465B-BF24-729B47DF75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26"/>
          <a:stretch/>
        </p:blipFill>
        <p:spPr>
          <a:xfrm>
            <a:off x="3616656" y="0"/>
            <a:ext cx="1857711" cy="1540042"/>
          </a:xfrm>
          <a:prstGeom prst="rect">
            <a:avLst/>
          </a:prstGeom>
        </p:spPr>
      </p:pic>
      <p:pic>
        <p:nvPicPr>
          <p:cNvPr id="6" name="Picture 1">
            <a:extLst>
              <a:ext uri="{FF2B5EF4-FFF2-40B4-BE49-F238E27FC236}">
                <a16:creationId xmlns:a16="http://schemas.microsoft.com/office/drawing/2014/main" id="{AA1A6E51-6F28-45F2-942B-94C75633B7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95"/>
          <a:stretch/>
        </p:blipFill>
        <p:spPr>
          <a:xfrm>
            <a:off x="5467904" y="0"/>
            <a:ext cx="1847038" cy="1540042"/>
          </a:xfrm>
          <a:prstGeom prst="rect">
            <a:avLst/>
          </a:prstGeom>
        </p:spPr>
      </p:pic>
      <p:pic>
        <p:nvPicPr>
          <p:cNvPr id="7" name="Picture 2">
            <a:extLst>
              <a:ext uri="{FF2B5EF4-FFF2-40B4-BE49-F238E27FC236}">
                <a16:creationId xmlns:a16="http://schemas.microsoft.com/office/drawing/2014/main" id="{64B1012C-54D9-4EA3-AF44-BB133C4644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2" r="7971"/>
          <a:stretch/>
        </p:blipFill>
        <p:spPr>
          <a:xfrm>
            <a:off x="7299158" y="-1"/>
            <a:ext cx="1844843" cy="1540043"/>
          </a:xfrm>
          <a:prstGeom prst="rect">
            <a:avLst/>
          </a:prstGeom>
        </p:spPr>
      </p:pic>
      <p:pic>
        <p:nvPicPr>
          <p:cNvPr id="8" name="Picture 1">
            <a:extLst>
              <a:ext uri="{FF2B5EF4-FFF2-40B4-BE49-F238E27FC236}">
                <a16:creationId xmlns:a16="http://schemas.microsoft.com/office/drawing/2014/main" id="{FCB2DAFA-ACB2-4A37-8D3C-B432CA8864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523340"/>
            <a:ext cx="1818985" cy="1461144"/>
          </a:xfrm>
          <a:prstGeom prst="rect">
            <a:avLst/>
          </a:prstGeom>
        </p:spPr>
      </p:pic>
      <p:pic>
        <p:nvPicPr>
          <p:cNvPr id="9" name="Picture 1">
            <a:extLst>
              <a:ext uri="{FF2B5EF4-FFF2-40B4-BE49-F238E27FC236}">
                <a16:creationId xmlns:a16="http://schemas.microsoft.com/office/drawing/2014/main" id="{D18DFAA9-56EF-4A92-91D1-12783736F1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9523" y="2976288"/>
            <a:ext cx="1529271" cy="1302266"/>
          </a:xfrm>
          <a:prstGeom prst="rect">
            <a:avLst/>
          </a:prstGeom>
        </p:spPr>
      </p:pic>
      <p:pic>
        <p:nvPicPr>
          <p:cNvPr id="10" name="Picture 1">
            <a:extLst>
              <a:ext uri="{FF2B5EF4-FFF2-40B4-BE49-F238E27FC236}">
                <a16:creationId xmlns:a16="http://schemas.microsoft.com/office/drawing/2014/main" id="{7DD172AF-60FB-4046-B66F-146DDF1D6F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4441" r="6738"/>
          <a:stretch/>
        </p:blipFill>
        <p:spPr>
          <a:xfrm>
            <a:off x="3101333" y="2973954"/>
            <a:ext cx="1514659" cy="1297151"/>
          </a:xfrm>
          <a:prstGeom prst="rect">
            <a:avLst/>
          </a:prstGeom>
        </p:spPr>
      </p:pic>
      <p:pic>
        <p:nvPicPr>
          <p:cNvPr id="11" name="Picture 1">
            <a:extLst>
              <a:ext uri="{FF2B5EF4-FFF2-40B4-BE49-F238E27FC236}">
                <a16:creationId xmlns:a16="http://schemas.microsoft.com/office/drawing/2014/main" id="{1A4E807A-8CE4-40AD-BB79-241A1CBD7F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5773" y="1536569"/>
            <a:ext cx="1838227" cy="1448743"/>
          </a:xfrm>
          <a:prstGeom prst="rect">
            <a:avLst/>
          </a:prstGeom>
        </p:spPr>
      </p:pic>
      <p:pic>
        <p:nvPicPr>
          <p:cNvPr id="12" name="Picture 1">
            <a:extLst>
              <a:ext uri="{FF2B5EF4-FFF2-40B4-BE49-F238E27FC236}">
                <a16:creationId xmlns:a16="http://schemas.microsoft.com/office/drawing/2014/main" id="{2F9656CE-4E1B-4687-B794-671E270FE14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192" r="2575"/>
          <a:stretch/>
        </p:blipFill>
        <p:spPr>
          <a:xfrm>
            <a:off x="5457492" y="1532501"/>
            <a:ext cx="1848282" cy="1451331"/>
          </a:xfrm>
          <a:prstGeom prst="rect">
            <a:avLst/>
          </a:prstGeom>
        </p:spPr>
      </p:pic>
      <p:pic>
        <p:nvPicPr>
          <p:cNvPr id="13" name="Picture 3">
            <a:extLst>
              <a:ext uri="{FF2B5EF4-FFF2-40B4-BE49-F238E27FC236}">
                <a16:creationId xmlns:a16="http://schemas.microsoft.com/office/drawing/2014/main" id="{91A46121-7B6B-4ECC-91C0-B937E04F0F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0726" y="1529626"/>
            <a:ext cx="1865674" cy="1454411"/>
          </a:xfrm>
          <a:prstGeom prst="rect">
            <a:avLst/>
          </a:prstGeom>
        </p:spPr>
      </p:pic>
      <p:pic>
        <p:nvPicPr>
          <p:cNvPr id="14" name="Picture 1">
            <a:extLst>
              <a:ext uri="{FF2B5EF4-FFF2-40B4-BE49-F238E27FC236}">
                <a16:creationId xmlns:a16="http://schemas.microsoft.com/office/drawing/2014/main" id="{9325FF57-F95F-4EE2-8286-258BAADD9C9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569"/>
            <a:ext cx="1576438" cy="1303340"/>
          </a:xfrm>
          <a:prstGeom prst="rect">
            <a:avLst/>
          </a:prstGeom>
        </p:spPr>
      </p:pic>
      <p:pic>
        <p:nvPicPr>
          <p:cNvPr id="15" name="Picture 1">
            <a:extLst>
              <a:ext uri="{FF2B5EF4-FFF2-40B4-BE49-F238E27FC236}">
                <a16:creationId xmlns:a16="http://schemas.microsoft.com/office/drawing/2014/main" id="{1630CBB3-512C-4268-860D-98E53B7D43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2053" r="12249"/>
          <a:stretch/>
        </p:blipFill>
        <p:spPr>
          <a:xfrm>
            <a:off x="1574192" y="2982012"/>
            <a:ext cx="1539795" cy="1289763"/>
          </a:xfrm>
          <a:prstGeom prst="rect">
            <a:avLst/>
          </a:prstGeom>
        </p:spPr>
      </p:pic>
      <p:pic>
        <p:nvPicPr>
          <p:cNvPr id="16" name="Picture 1">
            <a:extLst>
              <a:ext uri="{FF2B5EF4-FFF2-40B4-BE49-F238E27FC236}">
                <a16:creationId xmlns:a16="http://schemas.microsoft.com/office/drawing/2014/main" id="{65797ACD-0428-44B4-A695-72A3025A126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13716" y="1529627"/>
            <a:ext cx="1819821" cy="1454410"/>
          </a:xfrm>
          <a:prstGeom prst="rect">
            <a:avLst/>
          </a:prstGeom>
        </p:spPr>
      </p:pic>
      <p:pic>
        <p:nvPicPr>
          <p:cNvPr id="17" name="Picture 1">
            <a:extLst>
              <a:ext uri="{FF2B5EF4-FFF2-40B4-BE49-F238E27FC236}">
                <a16:creationId xmlns:a16="http://schemas.microsoft.com/office/drawing/2014/main" id="{444ED34C-7436-425D-94BA-4697097E010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316" r="10468"/>
          <a:stretch/>
        </p:blipFill>
        <p:spPr>
          <a:xfrm>
            <a:off x="6136105" y="2981625"/>
            <a:ext cx="1503947" cy="1288716"/>
          </a:xfrm>
          <a:prstGeom prst="rect">
            <a:avLst/>
          </a:prstGeom>
        </p:spPr>
      </p:pic>
      <p:pic>
        <p:nvPicPr>
          <p:cNvPr id="18" name="Picture 1">
            <a:extLst>
              <a:ext uri="{FF2B5EF4-FFF2-40B4-BE49-F238E27FC236}">
                <a16:creationId xmlns:a16="http://schemas.microsoft.com/office/drawing/2014/main" id="{995A4546-16F9-4B82-91E6-596E405535E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6892" r="2027"/>
          <a:stretch/>
        </p:blipFill>
        <p:spPr>
          <a:xfrm>
            <a:off x="0" y="4273411"/>
            <a:ext cx="1501484" cy="1309241"/>
          </a:xfrm>
          <a:prstGeom prst="rect">
            <a:avLst/>
          </a:prstGeom>
        </p:spPr>
      </p:pic>
      <p:pic>
        <p:nvPicPr>
          <p:cNvPr id="19" name="Picture 1">
            <a:extLst>
              <a:ext uri="{FF2B5EF4-FFF2-40B4-BE49-F238E27FC236}">
                <a16:creationId xmlns:a16="http://schemas.microsoft.com/office/drawing/2014/main" id="{5C902B8A-4FEB-421B-AA7E-15BCED9434E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03049" y="4271211"/>
            <a:ext cx="1419260" cy="1306315"/>
          </a:xfrm>
          <a:prstGeom prst="rect">
            <a:avLst/>
          </a:prstGeom>
        </p:spPr>
      </p:pic>
      <p:pic>
        <p:nvPicPr>
          <p:cNvPr id="20" name="Picture 2">
            <a:extLst>
              <a:ext uri="{FF2B5EF4-FFF2-40B4-BE49-F238E27FC236}">
                <a16:creationId xmlns:a16="http://schemas.microsoft.com/office/drawing/2014/main" id="{52821A21-9C94-4BD9-A997-BA063A0700B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r="13978"/>
          <a:stretch/>
        </p:blipFill>
        <p:spPr>
          <a:xfrm>
            <a:off x="6075946" y="4270342"/>
            <a:ext cx="1540041" cy="1300280"/>
          </a:xfrm>
          <a:prstGeom prst="rect">
            <a:avLst/>
          </a:prstGeom>
        </p:spPr>
      </p:pic>
      <p:pic>
        <p:nvPicPr>
          <p:cNvPr id="21" name="Picture 1">
            <a:extLst>
              <a:ext uri="{FF2B5EF4-FFF2-40B4-BE49-F238E27FC236}">
                <a16:creationId xmlns:a16="http://schemas.microsoft.com/office/drawing/2014/main" id="{45D0E3A1-16AB-4339-9798-1B359973900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03958" y="4267200"/>
            <a:ext cx="1540042" cy="1291390"/>
          </a:xfrm>
          <a:prstGeom prst="rect">
            <a:avLst/>
          </a:prstGeom>
        </p:spPr>
      </p:pic>
      <p:pic>
        <p:nvPicPr>
          <p:cNvPr id="22" name="Picture 1">
            <a:extLst>
              <a:ext uri="{FF2B5EF4-FFF2-40B4-BE49-F238E27FC236}">
                <a16:creationId xmlns:a16="http://schemas.microsoft.com/office/drawing/2014/main" id="{E494191D-6129-4577-9C48-215C313584F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36560" y="2981625"/>
            <a:ext cx="1507440" cy="1289586"/>
          </a:xfrm>
          <a:prstGeom prst="rect">
            <a:avLst/>
          </a:prstGeom>
        </p:spPr>
      </p:pic>
      <p:pic>
        <p:nvPicPr>
          <p:cNvPr id="23" name="Picture 1">
            <a:extLst>
              <a:ext uri="{FF2B5EF4-FFF2-40B4-BE49-F238E27FC236}">
                <a16:creationId xmlns:a16="http://schemas.microsoft.com/office/drawing/2014/main" id="{E0272B0D-C59A-4A10-B75D-15D9CF77D20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9117" r="2217"/>
          <a:stretch/>
        </p:blipFill>
        <p:spPr>
          <a:xfrm>
            <a:off x="0" y="5565431"/>
            <a:ext cx="1503947" cy="1292570"/>
          </a:xfrm>
          <a:prstGeom prst="rect">
            <a:avLst/>
          </a:prstGeom>
        </p:spPr>
      </p:pic>
      <p:pic>
        <p:nvPicPr>
          <p:cNvPr id="24" name="Picture 1">
            <a:extLst>
              <a:ext uri="{FF2B5EF4-FFF2-40B4-BE49-F238E27FC236}">
                <a16:creationId xmlns:a16="http://schemas.microsoft.com/office/drawing/2014/main" id="{79C25774-4322-41F8-871D-5CE72E1FF99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92635" y="5570620"/>
            <a:ext cx="1423600" cy="1287379"/>
          </a:xfrm>
          <a:prstGeom prst="rect">
            <a:avLst/>
          </a:prstGeom>
        </p:spPr>
      </p:pic>
      <p:pic>
        <p:nvPicPr>
          <p:cNvPr id="25" name="Picture 1">
            <a:extLst>
              <a:ext uri="{FF2B5EF4-FFF2-40B4-BE49-F238E27FC236}">
                <a16:creationId xmlns:a16="http://schemas.microsoft.com/office/drawing/2014/main" id="{8894B82A-3B1E-4B61-A03C-2F65E70CF20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604289" y="5560432"/>
            <a:ext cx="1539711" cy="1297568"/>
          </a:xfrm>
          <a:prstGeom prst="rect">
            <a:avLst/>
          </a:prstGeom>
        </p:spPr>
      </p:pic>
      <p:pic>
        <p:nvPicPr>
          <p:cNvPr id="26" name="Picture 1">
            <a:extLst>
              <a:ext uri="{FF2B5EF4-FFF2-40B4-BE49-F238E27FC236}">
                <a16:creationId xmlns:a16="http://schemas.microsoft.com/office/drawing/2014/main" id="{526C6077-287B-4532-906E-4A2E146C0493}"/>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25000"/>
          <a:stretch/>
        </p:blipFill>
        <p:spPr>
          <a:xfrm>
            <a:off x="6075913" y="5570621"/>
            <a:ext cx="1528376" cy="1287379"/>
          </a:xfrm>
          <a:prstGeom prst="rect">
            <a:avLst/>
          </a:prstGeom>
        </p:spPr>
      </p:pic>
      <p:pic>
        <p:nvPicPr>
          <p:cNvPr id="27" name="!!Morph">
            <a:extLst>
              <a:ext uri="{FF2B5EF4-FFF2-40B4-BE49-F238E27FC236}">
                <a16:creationId xmlns:a16="http://schemas.microsoft.com/office/drawing/2014/main" id="{15EDB436-3DBA-4686-8371-F437E734A3B2}"/>
              </a:ext>
            </a:extLst>
          </p:cNvPr>
          <p:cNvPicPr>
            <a:picLocks noChangeAspect="1"/>
          </p:cNvPicPr>
          <p:nvPr/>
        </p:nvPicPr>
        <p:blipFill rotWithShape="1">
          <a:blip r:embed="rId27"/>
          <a:srcRect l="12687" r="12537"/>
          <a:stretch/>
        </p:blipFill>
        <p:spPr>
          <a:xfrm>
            <a:off x="2962482" y="4415589"/>
            <a:ext cx="3070891" cy="2310064"/>
          </a:xfrm>
          <a:prstGeom prst="rect">
            <a:avLst/>
          </a:prstGeom>
        </p:spPr>
      </p:pic>
    </p:spTree>
    <p:extLst>
      <p:ext uri="{BB962C8B-B14F-4D97-AF65-F5344CB8AC3E}">
        <p14:creationId xmlns:p14="http://schemas.microsoft.com/office/powerpoint/2010/main" val="3329040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the Lord that brings light to a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instructs us to shine in Him rejecting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who hates holds darkness over any 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life turns one back to the light over the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Pursuing Jesus allows light to purge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defines all that is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is the only true path with all darkness left behind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orders us to find out what is acceptable to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Christ that gives the light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associate with or pursue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Deliverance is one breath away while He is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Fill one’s desires soberly in love hoping for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judge the darkness in His light</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231448">
            <a:off x="417956" y="1302244"/>
            <a:ext cx="8393310" cy="436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rgbClr val="FF5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God’s Light calls to the Darkness to Return</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22222E-6 4.50613E-6 L 0.14253 0.18228 " pathEditMode="relative" rAng="0" ptsTypes="AA">
                                      <p:cBhvr>
                                        <p:cTn id="190" dur="1750" fill="hold"/>
                                        <p:tgtEl>
                                          <p:spTgt spid="4">
                                            <p:txEl>
                                              <p:pRg st="0" end="0"/>
                                            </p:txEl>
                                          </p:spTgt>
                                        </p:tgtEl>
                                        <p:attrNameLst>
                                          <p:attrName>ppt_x</p:attrName>
                                          <p:attrName>ppt_y</p:attrName>
                                        </p:attrNameLst>
                                      </p:cBhvr>
                                      <p:rCtr x="7118" y="9114"/>
                                    </p:animMotion>
                                  </p:childTnLst>
                                </p:cTn>
                              </p:par>
                              <p:par>
                                <p:cTn id="191" presetID="0" presetClass="path" presetSubtype="0" accel="50000" decel="50000" fill="hold" nodeType="withEffect">
                                  <p:stCondLst>
                                    <p:cond delay="0"/>
                                  </p:stCondLst>
                                  <p:childTnLst>
                                    <p:animMotion origin="layout" path="M 8.33333E-7 4.10363E-6 L 0.04583 0.11265 " pathEditMode="relative" rAng="0" ptsTypes="AA">
                                      <p:cBhvr>
                                        <p:cTn id="192" dur="1750" fill="hold"/>
                                        <p:tgtEl>
                                          <p:spTgt spid="4">
                                            <p:txEl>
                                              <p:pRg st="1" end="1"/>
                                            </p:txEl>
                                          </p:spTgt>
                                        </p:tgtEl>
                                        <p:attrNameLst>
                                          <p:attrName>ppt_x</p:attrName>
                                          <p:attrName>ppt_y</p:attrName>
                                        </p:attrNameLst>
                                      </p:cBhvr>
                                      <p:rCtr x="2292" y="5621"/>
                                    </p:animMotion>
                                  </p:childTnLst>
                                </p:cTn>
                              </p:par>
                              <p:par>
                                <p:cTn id="193" presetID="0" presetClass="path" presetSubtype="0" accel="50000" decel="50000" fill="hold" nodeType="withEffect">
                                  <p:stCondLst>
                                    <p:cond delay="0"/>
                                  </p:stCondLst>
                                  <p:childTnLst>
                                    <p:animMotion origin="layout" path="M 4.44444E-6 0.00024 L 0.09375 0.04234 " pathEditMode="relative" rAng="0" ptsTypes="AA">
                                      <p:cBhvr>
                                        <p:cTn id="194" dur="1750" fill="hold"/>
                                        <p:tgtEl>
                                          <p:spTgt spid="4">
                                            <p:txEl>
                                              <p:pRg st="2" end="2"/>
                                            </p:txEl>
                                          </p:spTgt>
                                        </p:tgtEl>
                                        <p:attrNameLst>
                                          <p:attrName>ppt_x</p:attrName>
                                          <p:attrName>ppt_y</p:attrName>
                                        </p:attrNameLst>
                                      </p:cBhvr>
                                      <p:rCtr x="4688" y="2105"/>
                                    </p:animMotion>
                                  </p:childTnLst>
                                </p:cTn>
                              </p:par>
                              <p:par>
                                <p:cTn id="195" presetID="0" presetClass="path" presetSubtype="0" accel="50000" decel="50000" fill="hold" nodeType="withEffect">
                                  <p:stCondLst>
                                    <p:cond delay="0"/>
                                  </p:stCondLst>
                                  <p:childTnLst>
                                    <p:animMotion origin="layout" path="M -2.77778E-6 0.00023 L 0.02066 -0.03539 " pathEditMode="relative" rAng="0" ptsTypes="AA">
                                      <p:cBhvr>
                                        <p:cTn id="196" dur="1750" fill="hold"/>
                                        <p:tgtEl>
                                          <p:spTgt spid="4">
                                            <p:txEl>
                                              <p:pRg st="3" end="3"/>
                                            </p:txEl>
                                          </p:spTgt>
                                        </p:tgtEl>
                                        <p:attrNameLst>
                                          <p:attrName>ppt_x</p:attrName>
                                          <p:attrName>ppt_y</p:attrName>
                                        </p:attrNameLst>
                                      </p:cBhvr>
                                      <p:rCtr x="1024" y="-1781"/>
                                    </p:animMotion>
                                  </p:childTnLst>
                                </p:cTn>
                              </p:par>
                              <p:par>
                                <p:cTn id="197" presetID="0" presetClass="path" presetSubtype="0" accel="50000" decel="50000" fill="hold" nodeType="withEffect">
                                  <p:stCondLst>
                                    <p:cond delay="0"/>
                                  </p:stCondLst>
                                  <p:childTnLst>
                                    <p:animMotion origin="layout" path="M -8.33333E-7 0.00093 L 0.08229 -0.10409 " pathEditMode="relative" rAng="0" ptsTypes="AA">
                                      <p:cBhvr>
                                        <p:cTn id="198" dur="1750" fill="hold"/>
                                        <p:tgtEl>
                                          <p:spTgt spid="4">
                                            <p:txEl>
                                              <p:pRg st="4" end="4"/>
                                            </p:txEl>
                                          </p:spTgt>
                                        </p:tgtEl>
                                        <p:attrNameLst>
                                          <p:attrName>ppt_x</p:attrName>
                                          <p:attrName>ppt_y</p:attrName>
                                        </p:attrNameLst>
                                      </p:cBhvr>
                                      <p:rCtr x="4115" y="-5251"/>
                                    </p:animMotion>
                                  </p:childTnLst>
                                </p:cTn>
                              </p:par>
                              <p:par>
                                <p:cTn id="199" presetID="0" presetClass="path" presetSubtype="0" accel="50000" decel="50000" fill="hold" nodeType="withEffect">
                                  <p:stCondLst>
                                    <p:cond delay="0"/>
                                  </p:stCondLst>
                                  <p:childTnLst>
                                    <p:animMotion origin="layout" path="M 1.11111E-6 0.00069 L 0.20642 -0.17881 " pathEditMode="relative" rAng="0" ptsTypes="AA">
                                      <p:cBhvr>
                                        <p:cTn id="200" dur="1750" fill="hold"/>
                                        <p:tgtEl>
                                          <p:spTgt spid="4">
                                            <p:txEl>
                                              <p:pRg st="5" end="5"/>
                                            </p:txEl>
                                          </p:spTgt>
                                        </p:tgtEl>
                                        <p:attrNameLst>
                                          <p:attrName>ppt_x</p:attrName>
                                          <p:attrName>ppt_y</p:attrName>
                                        </p:attrNameLst>
                                      </p:cBhvr>
                                      <p:rCtr x="10312" y="-8975"/>
                                    </p:animMotion>
                                  </p:childTnLst>
                                </p:cTn>
                              </p:par>
                              <p:par>
                                <p:cTn id="201" presetID="0" presetClass="path" presetSubtype="0" accel="50000" decel="50000" fill="hold" nodeType="withEffect">
                                  <p:stCondLst>
                                    <p:cond delay="0"/>
                                  </p:stCondLst>
                                  <p:childTnLst>
                                    <p:animMotion origin="layout" path="M 1.38889E-6 0.00046 L 0.01701 -0.25376 " pathEditMode="relative" rAng="0" ptsTypes="AA">
                                      <p:cBhvr>
                                        <p:cTn id="202" dur="1750" fill="hold"/>
                                        <p:tgtEl>
                                          <p:spTgt spid="4">
                                            <p:txEl>
                                              <p:pRg st="6" end="6"/>
                                            </p:txEl>
                                          </p:spTgt>
                                        </p:tgtEl>
                                        <p:attrNameLst>
                                          <p:attrName>ppt_x</p:attrName>
                                          <p:attrName>ppt_y</p:attrName>
                                        </p:attrNameLst>
                                      </p:cBhvr>
                                      <p:rCtr x="851" y="-12723"/>
                                    </p:animMotion>
                                  </p:childTnLst>
                                </p:cTn>
                              </p:par>
                              <p:par>
                                <p:cTn id="203" presetID="0" presetClass="path" presetSubtype="0" accel="50000" decel="50000" fill="hold" nodeType="withEffect">
                                  <p:stCondLst>
                                    <p:cond delay="0"/>
                                  </p:stCondLst>
                                  <p:childTnLst>
                                    <p:animMotion origin="layout" path="M -1.66667E-6 0.00046 L 0.04028 -0.33149 " pathEditMode="relative" rAng="0" ptsTypes="AA">
                                      <p:cBhvr>
                                        <p:cTn id="204" dur="1750" fill="hold"/>
                                        <p:tgtEl>
                                          <p:spTgt spid="4">
                                            <p:txEl>
                                              <p:pRg st="7" end="7"/>
                                            </p:txEl>
                                          </p:spTgt>
                                        </p:tgtEl>
                                        <p:attrNameLst>
                                          <p:attrName>ppt_x</p:attrName>
                                          <p:attrName>ppt_y</p:attrName>
                                        </p:attrNameLst>
                                      </p:cBhvr>
                                      <p:rCtr x="2014" y="-16609"/>
                                    </p:animMotion>
                                  </p:childTnLst>
                                </p:cTn>
                              </p:par>
                              <p:par>
                                <p:cTn id="205" presetID="0" presetClass="path" presetSubtype="0" accel="50000" decel="50000" fill="hold" nodeType="withEffect">
                                  <p:stCondLst>
                                    <p:cond delay="0"/>
                                  </p:stCondLst>
                                  <p:childTnLst>
                                    <p:animMotion origin="layout" path="M 8.33333E-7 0.00069 L 0.1658 -0.39741 " pathEditMode="relative" rAng="0" ptsTypes="AA">
                                      <p:cBhvr>
                                        <p:cTn id="206" dur="1750" fill="hold"/>
                                        <p:tgtEl>
                                          <p:spTgt spid="4">
                                            <p:txEl>
                                              <p:pRg st="8" end="8"/>
                                            </p:txEl>
                                          </p:spTgt>
                                        </p:tgtEl>
                                        <p:attrNameLst>
                                          <p:attrName>ppt_x</p:attrName>
                                          <p:attrName>ppt_y</p:attrName>
                                        </p:attrNameLst>
                                      </p:cBhvr>
                                      <p:rCtr x="8281" y="-19917"/>
                                    </p:animMotion>
                                  </p:childTnLst>
                                </p:cTn>
                              </p:par>
                              <p:par>
                                <p:cTn id="207" presetID="0" presetClass="path" presetSubtype="0" accel="50000" decel="50000" fill="hold" nodeType="withEffect">
                                  <p:stCondLst>
                                    <p:cond delay="0"/>
                                  </p:stCondLst>
                                  <p:childTnLst>
                                    <p:animMotion origin="layout" path="M 2.77778E-6 0.00023 L 0.11371 -0.4705 " pathEditMode="relative" rAng="0" ptsTypes="AA">
                                      <p:cBhvr>
                                        <p:cTn id="208" dur="1750" fill="hold"/>
                                        <p:tgtEl>
                                          <p:spTgt spid="4">
                                            <p:txEl>
                                              <p:pRg st="9" end="9"/>
                                            </p:txEl>
                                          </p:spTgt>
                                        </p:tgtEl>
                                        <p:attrNameLst>
                                          <p:attrName>ppt_x</p:attrName>
                                          <p:attrName>ppt_y</p:attrName>
                                        </p:attrNameLst>
                                      </p:cBhvr>
                                      <p:rCtr x="5677" y="-23548"/>
                                    </p:animMotion>
                                  </p:childTnLst>
                                </p:cTn>
                              </p:par>
                              <p:par>
                                <p:cTn id="209" presetID="0" presetClass="path" presetSubtype="0" accel="50000" decel="50000" fill="hold" nodeType="withEffect">
                                  <p:stCondLst>
                                    <p:cond delay="0"/>
                                  </p:stCondLst>
                                  <p:childTnLst>
                                    <p:animMotion origin="layout" path="M -2.77778E-6 0.00023 L 0.10417 -0.55286 " pathEditMode="relative" rAng="0" ptsTypes="AA">
                                      <p:cBhvr>
                                        <p:cTn id="210" dur="1750" fill="hold"/>
                                        <p:tgtEl>
                                          <p:spTgt spid="4">
                                            <p:txEl>
                                              <p:pRg st="10" end="10"/>
                                            </p:txEl>
                                          </p:spTgt>
                                        </p:tgtEl>
                                        <p:attrNameLst>
                                          <p:attrName>ppt_x</p:attrName>
                                          <p:attrName>ppt_y</p:attrName>
                                        </p:attrNameLst>
                                      </p:cBhvr>
                                      <p:rCtr x="5208" y="-27666"/>
                                    </p:animMotion>
                                  </p:childTnLst>
                                </p:cTn>
                              </p:par>
                              <p:par>
                                <p:cTn id="211" presetID="0" presetClass="path" presetSubtype="0" accel="50000" decel="50000" fill="hold" nodeType="withEffect">
                                  <p:stCondLst>
                                    <p:cond delay="0"/>
                                  </p:stCondLst>
                                  <p:childTnLst>
                                    <p:animMotion origin="layout" path="M -4.72222E-6 0.00069 L 0.02153 -0.62156 " pathEditMode="relative" rAng="0" ptsTypes="AA">
                                      <p:cBhvr>
                                        <p:cTn id="212" dur="1750" fill="hold"/>
                                        <p:tgtEl>
                                          <p:spTgt spid="4">
                                            <p:txEl>
                                              <p:pRg st="11" end="11"/>
                                            </p:txEl>
                                          </p:spTgt>
                                        </p:tgtEl>
                                        <p:attrNameLst>
                                          <p:attrName>ppt_x</p:attrName>
                                          <p:attrName>ppt_y</p:attrName>
                                        </p:attrNameLst>
                                      </p:cBhvr>
                                      <p:rCtr x="1076" y="-31113"/>
                                    </p:animMotion>
                                  </p:childTnLst>
                                </p:cTn>
                              </p:par>
                              <p:par>
                                <p:cTn id="213" presetID="0" presetClass="path" presetSubtype="0" accel="50000" decel="50000" fill="hold" nodeType="withEffect">
                                  <p:stCondLst>
                                    <p:cond delay="0"/>
                                  </p:stCondLst>
                                  <p:childTnLst>
                                    <p:animMotion origin="layout" path="M -3.05556E-6 0.00069 L 0.13403 -0.69188 " pathEditMode="relative" rAng="0" ptsTypes="AA">
                                      <p:cBhvr>
                                        <p:cTn id="214" dur="1750" fill="hold"/>
                                        <p:tgtEl>
                                          <p:spTgt spid="4">
                                            <p:txEl>
                                              <p:pRg st="12" end="12"/>
                                            </p:txEl>
                                          </p:spTgt>
                                        </p:tgtEl>
                                        <p:attrNameLst>
                                          <p:attrName>ppt_x</p:attrName>
                                          <p:attrName>ppt_y</p:attrName>
                                        </p:attrNameLst>
                                      </p:cBhvr>
                                      <p:rCtr x="6701" y="-346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505" r="12503"/>
          <a:stretch/>
        </p:blipFill>
        <p:spPr>
          <a:xfrm>
            <a:off x="0" y="0"/>
            <a:ext cx="9144000" cy="6857999"/>
          </a:xfrm>
          <a:prstGeom prst="rect">
            <a:avLst/>
          </a:prstGeom>
        </p:spPr>
      </p:pic>
      <p:sp>
        <p:nvSpPr>
          <p:cNvPr id="4" name="Rectangle 4"/>
          <p:cNvSpPr>
            <a:spLocks noChangeArrowheads="1"/>
          </p:cNvSpPr>
          <p:nvPr/>
        </p:nvSpPr>
        <p:spPr bwMode="auto">
          <a:xfrm>
            <a:off x="1459893" y="218364"/>
            <a:ext cx="6392119" cy="374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Down">
              <a:avLst>
                <a:gd name="adj" fmla="val 18571"/>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Darkness Uncovered </a:t>
            </a:r>
            <a:endParaRPr lang="en-US" sz="8000" b="1" i="1" spc="50" dirty="0">
              <a:ln w="1143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4"/>
          <p:cNvSpPr>
            <a:spLocks noChangeArrowheads="1"/>
          </p:cNvSpPr>
          <p:nvPr/>
        </p:nvSpPr>
        <p:spPr bwMode="auto">
          <a:xfrm>
            <a:off x="2807341" y="1024796"/>
            <a:ext cx="3581882" cy="321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woPt" dir="tl"/>
            </a:scene3d>
            <a:sp3d extrusionH="57150" contourW="25400" prstMaterial="plastic">
              <a:bevelT w="190500" h="127000"/>
              <a:contourClr>
                <a:srgbClr val="FFFF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9000" b="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rPr>
              <a:t>II</a:t>
            </a:r>
            <a:endParaRPr lang="en-US" sz="29000" b="1" i="1" spc="50" dirty="0">
              <a:ln w="11430"/>
              <a:solidFill>
                <a:schemeClr val="bg1"/>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November 19, 2017</a:t>
            </a:r>
            <a:endParaRPr lang="en-US" altLang="en-US" sz="4400" b="1" i="1" spc="50" dirty="0">
              <a:ln w="11430"/>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5788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0" presetClass="entr" presetSubtype="0"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stCondLst>
                                            <p:cond delay="0"/>
                                          </p:stCondLst>
                                        </p:cTn>
                                        <p:tgtEl>
                                          <p:spTgt spid="7"/>
                                        </p:tgtEl>
                                      </p:cBhvr>
                                    </p:animEffect>
                                    <p:anim to="" calcmode="lin" valueType="num">
                                      <p:cBhvr>
                                        <p:cTn id="1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1" presetID="39" presetClass="entr" presetSubtype="0" accel="100000" fill="hold" grpId="0" nodeType="withEffect">
                                  <p:stCondLst>
                                    <p:cond delay="125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8" presetClass="emph" presetSubtype="0" fill="hold" grpId="3" nodeType="withEffect">
                                  <p:stCondLst>
                                    <p:cond delay="0"/>
                                  </p:stCondLst>
                                  <p:childTnLst>
                                    <p:animRot by="-1800000">
                                      <p:cBhvr>
                                        <p:cTn id="35" dur="1000" fill="hold"/>
                                        <p:tgtEl>
                                          <p:spTgt spid="4"/>
                                        </p:tgtEl>
                                        <p:attrNameLst>
                                          <p:attrName>r</p:attrName>
                                        </p:attrNameLst>
                                      </p:cBhvr>
                                    </p:animRot>
                                  </p:childTnLst>
                                </p:cTn>
                              </p:par>
                              <p:par>
                                <p:cTn id="36" presetID="6" presetClass="emph" presetSubtype="0" fill="hold" grpId="2" nodeType="withEffect">
                                  <p:stCondLst>
                                    <p:cond delay="0"/>
                                  </p:stCondLst>
                                  <p:childTnLst>
                                    <p:animScale>
                                      <p:cBhvr>
                                        <p:cTn id="37" dur="1000" fill="hold"/>
                                        <p:tgtEl>
                                          <p:spTgt spid="4"/>
                                        </p:tgtEl>
                                      </p:cBhvr>
                                      <p:by x="25000" y="25000"/>
                                    </p:animScale>
                                  </p:childTnLst>
                                </p:cTn>
                              </p:par>
                              <p:par>
                                <p:cTn id="38" presetID="9" presetClass="exit" presetSubtype="0" fill="hold" grpId="1" nodeType="withEffect">
                                  <p:stCondLst>
                                    <p:cond delay="50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500"/>
                                  </p:stCondLst>
                                  <p:childTnLst>
                                    <p:animMotion origin="layout" path="M 3.33333E-6 3.33333E-6 L -0.0599 -0.3125 " pathEditMode="relative" rAng="0" ptsTypes="AA">
                                      <p:cBhvr>
                                        <p:cTn id="42" dur="1500" fill="hold"/>
                                        <p:tgtEl>
                                          <p:spTgt spid="5"/>
                                        </p:tgtEl>
                                        <p:attrNameLst>
                                          <p:attrName>ppt_x</p:attrName>
                                          <p:attrName>ppt_y</p:attrName>
                                        </p:attrNameLst>
                                      </p:cBhvr>
                                      <p:rCtr x="-3003" y="-15625"/>
                                    </p:animMotion>
                                  </p:childTnLst>
                                </p:cTn>
                              </p:par>
                              <p:par>
                                <p:cTn id="43" presetID="0" presetClass="exit" presetSubtype="0" fill="hold" grpId="1" nodeType="withEffect">
                                  <p:stCondLst>
                                    <p:cond delay="500"/>
                                  </p:stCondLst>
                                  <p:childTnLst>
                                    <p:set>
                                      <p:cBhvr>
                                        <p:cTn id="44" dur="1" fill="hold">
                                          <p:stCondLst>
                                            <p:cond delay="999"/>
                                          </p:stCondLst>
                                        </p:cTn>
                                        <p:tgtEl>
                                          <p:spTgt spid="7"/>
                                        </p:tgtEl>
                                        <p:attrNameLst>
                                          <p:attrName>style.visibility</p:attrName>
                                        </p:attrNameLst>
                                      </p:cBhvr>
                                      <p:to>
                                        <p:strVal val="hidden"/>
                                      </p:to>
                                    </p:set>
                                    <p:animEffect transition="out" filter="dissolve">
                                      <p:cBhvr>
                                        <p:cTn id="45" dur="1000">
                                          <p:stCondLst>
                                            <p:cond delay="0"/>
                                          </p:stCondLst>
                                        </p:cTn>
                                        <p:tgtEl>
                                          <p:spTgt spid="7"/>
                                        </p:tgtEl>
                                      </p:cBhvr>
                                    </p:animEffect>
                                    <p:anim to="" calcmode="lin" valueType="num">
                                      <p:cBhvr>
                                        <p:cTn id="46"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7"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8" presetID="31" presetClass="exit" presetSubtype="0" fill="hold" grpId="1" nodeType="withEffect">
                                  <p:stCondLst>
                                    <p:cond delay="1000"/>
                                  </p:stCondLst>
                                  <p:childTnLst>
                                    <p:anim calcmode="lin" valueType="num">
                                      <p:cBhvr>
                                        <p:cTn id="49" dur="1000"/>
                                        <p:tgtEl>
                                          <p:spTgt spid="8"/>
                                        </p:tgtEl>
                                        <p:attrNameLst>
                                          <p:attrName>ppt_w</p:attrName>
                                        </p:attrNameLst>
                                      </p:cBhvr>
                                      <p:tavLst>
                                        <p:tav tm="0">
                                          <p:val>
                                            <p:strVal val="ppt_w"/>
                                          </p:val>
                                        </p:tav>
                                        <p:tav tm="100000">
                                          <p:val>
                                            <p:fltVal val="0"/>
                                          </p:val>
                                        </p:tav>
                                      </p:tavLst>
                                    </p:anim>
                                    <p:anim calcmode="lin" valueType="num">
                                      <p:cBhvr>
                                        <p:cTn id="50" dur="1000"/>
                                        <p:tgtEl>
                                          <p:spTgt spid="8"/>
                                        </p:tgtEl>
                                        <p:attrNameLst>
                                          <p:attrName>ppt_h</p:attrName>
                                        </p:attrNameLst>
                                      </p:cBhvr>
                                      <p:tavLst>
                                        <p:tav tm="0">
                                          <p:val>
                                            <p:strVal val="ppt_h"/>
                                          </p:val>
                                        </p:tav>
                                        <p:tav tm="100000">
                                          <p:val>
                                            <p:fltVal val="0"/>
                                          </p:val>
                                        </p:tav>
                                      </p:tavLst>
                                    </p:anim>
                                    <p:anim calcmode="lin" valueType="num">
                                      <p:cBhvr>
                                        <p:cTn id="51" dur="1000"/>
                                        <p:tgtEl>
                                          <p:spTgt spid="8"/>
                                        </p:tgtEl>
                                        <p:attrNameLst>
                                          <p:attrName>style.rotation</p:attrName>
                                        </p:attrNameLst>
                                      </p:cBhvr>
                                      <p:tavLst>
                                        <p:tav tm="0">
                                          <p:val>
                                            <p:fltVal val="0"/>
                                          </p:val>
                                        </p:tav>
                                        <p:tav tm="100000">
                                          <p:val>
                                            <p:fltVal val="90"/>
                                          </p:val>
                                        </p:tav>
                                      </p:tavLst>
                                    </p:anim>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0" presetClass="path" presetSubtype="0" accel="50000" decel="50000" fill="hold" grpId="2" nodeType="withEffect">
                                  <p:stCondLst>
                                    <p:cond delay="1000"/>
                                  </p:stCondLst>
                                  <p:childTnLst>
                                    <p:animMotion origin="layout" path="M 0 0 L -0.49167 -0.45593 " pathEditMode="relative" ptsTypes="AA">
                                      <p:cBhvr>
                                        <p:cTn id="55" dur="1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7" grpId="0"/>
      <p:bldP spid="7" grpId="1"/>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271" r="13589"/>
          <a:stretch/>
        </p:blipFill>
        <p:spPr>
          <a:xfrm>
            <a:off x="0" y="-10886"/>
            <a:ext cx="9144000" cy="6868886"/>
          </a:xfrm>
          <a:prstGeom prst="rect">
            <a:avLst/>
          </a:prstGeom>
        </p:spPr>
      </p:pic>
      <p:sp>
        <p:nvSpPr>
          <p:cNvPr id="3074" name="Rectangle 2"/>
          <p:cNvSpPr>
            <a:spLocks noGrp="1" noChangeArrowheads="1"/>
          </p:cNvSpPr>
          <p:nvPr>
            <p:ph type="title"/>
          </p:nvPr>
        </p:nvSpPr>
        <p:spPr>
          <a:xfrm>
            <a:off x="609600" y="1417638"/>
            <a:ext cx="7848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will light my lamp;     The LORD my God will enlighten my darkness.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18:28 </a:t>
            </a:r>
          </a:p>
        </p:txBody>
      </p:sp>
      <p:sp>
        <p:nvSpPr>
          <p:cNvPr id="4" name="Rectangle 2"/>
          <p:cNvSpPr txBox="1">
            <a:spLocks noChangeArrowheads="1"/>
          </p:cNvSpPr>
          <p:nvPr/>
        </p:nvSpPr>
        <p:spPr bwMode="auto">
          <a:xfrm>
            <a:off x="5715000" y="1447800"/>
            <a:ext cx="2095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lamp</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16-Point Star 4"/>
          <p:cNvSpPr/>
          <p:nvPr/>
        </p:nvSpPr>
        <p:spPr>
          <a:xfrm>
            <a:off x="4487122" y="3721756"/>
            <a:ext cx="1012371" cy="88416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Point Star 5"/>
          <p:cNvSpPr/>
          <p:nvPr/>
        </p:nvSpPr>
        <p:spPr>
          <a:xfrm>
            <a:off x="4506413" y="3712861"/>
            <a:ext cx="1012371" cy="93617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5 0.22207 " pathEditMode="relative" ptsTypes="AA">
                                      <p:cBhvr>
                                        <p:cTn id="10" dur="750" spd="-100000" fill="hold"/>
                                        <p:tgtEl>
                                          <p:spTgt spid="3074"/>
                                        </p:tgtEl>
                                        <p:attrNameLst>
                                          <p:attrName>ppt_x</p:attrName>
                                          <p:attrName>ppt_y</p:attrName>
                                        </p:attrNameLst>
                                      </p:cBhvr>
                                    </p:animMotion>
                                  </p:childTnLst>
                                </p:cTn>
                              </p:par>
                              <p:par>
                                <p:cTn id="11" presetID="8" presetClass="emph" presetSubtype="0" repeatCount="indefinite" fill="hold" grpId="0" nodeType="withEffect">
                                  <p:stCondLst>
                                    <p:cond delay="0"/>
                                  </p:stCondLst>
                                  <p:childTnLst>
                                    <p:animRot by="-21600000">
                                      <p:cBhvr>
                                        <p:cTn id="12" dur="1000" fill="hold"/>
                                        <p:tgtEl>
                                          <p:spTgt spid="5"/>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5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6" presetClass="emph" presetSubtype="0" fill="hold" grpId="1" nodeType="withEffect">
                                  <p:stCondLst>
                                    <p:cond delay="0"/>
                                  </p:stCondLst>
                                  <p:childTnLst>
                                    <p:animScale>
                                      <p:cBhvr>
                                        <p:cTn id="21" dur="2000" fill="hold"/>
                                        <p:tgtEl>
                                          <p:spTgt spid="4"/>
                                        </p:tgtEl>
                                      </p:cBhvr>
                                      <p:by x="91000" y="91000"/>
                                    </p:animScale>
                                  </p:childTnLst>
                                </p:cTn>
                              </p:par>
                              <p:par>
                                <p:cTn id="22" presetID="0" presetClass="path" presetSubtype="0" accel="50000" decel="50000" fill="hold" grpId="2" nodeType="withEffect">
                                  <p:stCondLst>
                                    <p:cond delay="0"/>
                                  </p:stCondLst>
                                  <p:childTnLst>
                                    <p:animMotion origin="layout" path="M -3.33333E-6 1.11111E-6 L -0.45503 -0.22523 " pathEditMode="relative" rAng="0" ptsTypes="AA">
                                      <p:cBhvr>
                                        <p:cTn id="23" dur="2000" fill="hold"/>
                                        <p:tgtEl>
                                          <p:spTgt spid="4"/>
                                        </p:tgtEl>
                                        <p:attrNameLst>
                                          <p:attrName>ppt_x</p:attrName>
                                          <p:attrName>ppt_y</p:attrName>
                                        </p:attrNameLst>
                                      </p:cBhvr>
                                      <p:rCtr x="-22760" y="-11273"/>
                                    </p:animMotion>
                                  </p:childTnLst>
                                </p:cTn>
                              </p:par>
                              <p:par>
                                <p:cTn id="24" presetID="10" presetClass="exit" presetSubtype="0" fill="hold" grpId="1" nodeType="withEffect">
                                  <p:stCondLst>
                                    <p:cond delay="0"/>
                                  </p:stCondLst>
                                  <p:childTnLst>
                                    <p:animEffect transition="out" filter="fade">
                                      <p:cBhvr>
                                        <p:cTn id="25" dur="1500"/>
                                        <p:tgtEl>
                                          <p:spTgt spid="3074"/>
                                        </p:tgtEl>
                                      </p:cBhvr>
                                    </p:animEffect>
                                    <p:set>
                                      <p:cBhvr>
                                        <p:cTn id="26" dur="1" fill="hold">
                                          <p:stCondLst>
                                            <p:cond delay="1499"/>
                                          </p:stCondLst>
                                        </p:cTn>
                                        <p:tgtEl>
                                          <p:spTgt spid="3074"/>
                                        </p:tgtEl>
                                        <p:attrNameLst>
                                          <p:attrName>style.visibility</p:attrName>
                                        </p:attrNameLst>
                                      </p:cBhvr>
                                      <p:to>
                                        <p:strVal val="hidden"/>
                                      </p:to>
                                    </p:set>
                                  </p:childTnLst>
                                </p:cTn>
                              </p:par>
                              <p:par>
                                <p:cTn id="27" presetID="0" presetClass="path" presetSubtype="0" accel="50000" decel="50000" fill="hold" grpId="1" nodeType="withEffect">
                                  <p:stCondLst>
                                    <p:cond delay="250"/>
                                  </p:stCondLst>
                                  <p:childTnLst>
                                    <p:animMotion origin="layout" path="M 0 0 L -0.23941 -0.10879 " pathEditMode="relative" ptsTypes="AA">
                                      <p:cBhvr>
                                        <p:cTn id="28" dur="2000" fill="hold"/>
                                        <p:tgtEl>
                                          <p:spTgt spid="5"/>
                                        </p:tgtEl>
                                        <p:attrNameLst>
                                          <p:attrName>ppt_x</p:attrName>
                                          <p:attrName>ppt_y</p:attrName>
                                        </p:attrNameLst>
                                      </p:cBhvr>
                                    </p:animMotion>
                                  </p:childTnLst>
                                </p:cTn>
                              </p:par>
                              <p:par>
                                <p:cTn id="29" presetID="0" presetClass="path" presetSubtype="0" accel="50000" decel="50000" fill="hold" grpId="1" nodeType="withEffect">
                                  <p:stCondLst>
                                    <p:cond delay="250"/>
                                  </p:stCondLst>
                                  <p:childTnLst>
                                    <p:animMotion origin="layout" path="M 0 0 L -0.23941 -0.10879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5" grpId="0" animBg="1"/>
      <p:bldP spid="5"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864" cy="6858000"/>
          </a:xfrm>
          <a:prstGeom prst="rect">
            <a:avLst/>
          </a:prstGeom>
        </p:spPr>
      </p:pic>
      <p:sp>
        <p:nvSpPr>
          <p:cNvPr id="4" name="Rectangle 2"/>
          <p:cNvSpPr>
            <a:spLocks noGrp="1" noChangeArrowheads="1"/>
          </p:cNvSpPr>
          <p:nvPr>
            <p:ph type="title"/>
          </p:nvPr>
        </p:nvSpPr>
        <p:spPr>
          <a:xfrm>
            <a:off x="421341" y="1402977"/>
            <a:ext cx="8229600" cy="41372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angels who did not keep their proper domain, but left their own abode, He has reserved in everlasting chains under darkness for the judgment of the great day;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Jude 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2965097" y="3381856"/>
            <a:ext cx="2127620" cy="9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chains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124985" y="3422441"/>
            <a:ext cx="2613756"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441230" y="4095678"/>
            <a:ext cx="889129"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of</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311117" y="3577590"/>
            <a:ext cx="486156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chains of darkness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8318501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0" presetClass="path" presetSubtype="0" accel="50000" decel="50000" fill="hold" grpId="1" nodeType="withEffect">
                                  <p:stCondLst>
                                    <p:cond delay="0"/>
                                  </p:stCondLst>
                                  <p:childTnLst>
                                    <p:animMotion origin="layout" path="M 5E-6 0.00231 C -0.00938 0.01227 -0.01875 0.02199 -0.03749 0.03009 C -0.05643 0.03796 -0.08645 0.04745 -0.11355 0.04977 C -0.1408 0.05185 -0.17917 0.04884 -0.20087 0.04305 C -0.22275 0.03727 -0.23369 0.03194 -0.24462 0.01528 C -0.25556 -0.00139 -0.26129 -0.02963 -0.26702 -0.05787 " pathEditMode="relative" rAng="0" ptsTypes="AAAAAA">
                                      <p:cBhvr>
                                        <p:cTn id="23" dur="2000" fill="hold"/>
                                        <p:tgtEl>
                                          <p:spTgt spid="8"/>
                                        </p:tgtEl>
                                        <p:attrNameLst>
                                          <p:attrName>ppt_x</p:attrName>
                                          <p:attrName>ppt_y</p:attrName>
                                        </p:attrNameLst>
                                      </p:cBhvr>
                                      <p:rCtr x="-13351" y="-602"/>
                                    </p:animMotion>
                                  </p:childTnLst>
                                </p:cTn>
                              </p:par>
                              <p:par>
                                <p:cTn id="24" presetID="0" presetClass="path" presetSubtype="0" accel="50000" decel="50000" fill="hold" grpId="1" nodeType="withEffect">
                                  <p:stCondLst>
                                    <p:cond delay="0"/>
                                  </p:stCondLst>
                                  <p:childTnLst>
                                    <p:animMotion origin="layout" path="M 0.00018 -0.00046 L -0.29375 0.04028 " pathEditMode="relative" rAng="0" ptsTypes="AA">
                                      <p:cBhvr>
                                        <p:cTn id="25" dur="2000" fill="hold"/>
                                        <p:tgtEl>
                                          <p:spTgt spid="5"/>
                                        </p:tgtEl>
                                        <p:attrNameLst>
                                          <p:attrName>ppt_x</p:attrName>
                                          <p:attrName>ppt_y</p:attrName>
                                        </p:attrNameLst>
                                      </p:cBhvr>
                                      <p:rCtr x="-14705" y="2037"/>
                                    </p:animMotion>
                                  </p:childTnLst>
                                </p:cTn>
                              </p:par>
                              <p:par>
                                <p:cTn id="26" presetID="0" presetClass="path" presetSubtype="0" accel="50000" decel="50000" fill="hold" grpId="1" nodeType="withEffect">
                                  <p:stCondLst>
                                    <p:cond delay="0"/>
                                  </p:stCondLst>
                                  <p:childTnLst>
                                    <p:animMotion origin="layout" path="M 0.00018 -0.00046 L -0.39253 0.04028 " pathEditMode="relative" rAng="0" ptsTypes="AA">
                                      <p:cBhvr>
                                        <p:cTn id="27" dur="2000" fill="hold"/>
                                        <p:tgtEl>
                                          <p:spTgt spid="7"/>
                                        </p:tgtEl>
                                        <p:attrNameLst>
                                          <p:attrName>ppt_x</p:attrName>
                                          <p:attrName>ppt_y</p:attrName>
                                        </p:attrNameLst>
                                      </p:cBhvr>
                                      <p:rCtr x="-19635" y="2037"/>
                                    </p:animMotion>
                                  </p:childTnLst>
                                </p:cTn>
                              </p:par>
                              <p:par>
                                <p:cTn id="28" presetID="10" presetClass="exit" presetSubtype="0" fill="hold" grpId="1" nodeType="withEffect">
                                  <p:stCondLst>
                                    <p:cond delay="0"/>
                                  </p:stCondLst>
                                  <p:childTnLst>
                                    <p:animEffect transition="out" filter="fade">
                                      <p:cBhvr>
                                        <p:cTn id="29" dur="1500"/>
                                        <p:tgtEl>
                                          <p:spTgt spid="4"/>
                                        </p:tgtEl>
                                      </p:cBhvr>
                                    </p:animEffect>
                                    <p:set>
                                      <p:cBhvr>
                                        <p:cTn id="30"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378" r="8128"/>
          <a:stretch/>
        </p:blipFill>
        <p:spPr>
          <a:xfrm>
            <a:off x="-15240" y="0"/>
            <a:ext cx="9189720" cy="6858000"/>
          </a:xfrm>
          <a:prstGeom prst="rect">
            <a:avLst/>
          </a:prstGeom>
        </p:spPr>
      </p:pic>
      <p:sp>
        <p:nvSpPr>
          <p:cNvPr id="4" name="Rectangle 2"/>
          <p:cNvSpPr>
            <a:spLocks noGrp="1" noChangeArrowheads="1"/>
          </p:cNvSpPr>
          <p:nvPr>
            <p:ph type="title"/>
          </p:nvPr>
        </p:nvSpPr>
        <p:spPr>
          <a:xfrm>
            <a:off x="439270" y="1546412"/>
            <a:ext cx="8229600" cy="37786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God did not spare the angels who sinned, but cast them down to hell and delivered them into chains of darkness, to be reserved for judgment;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2:4 </a:t>
            </a:r>
          </a:p>
        </p:txBody>
      </p:sp>
      <p:sp>
        <p:nvSpPr>
          <p:cNvPr id="5" name="Rectangle 2"/>
          <p:cNvSpPr txBox="1">
            <a:spLocks noChangeArrowheads="1"/>
          </p:cNvSpPr>
          <p:nvPr/>
        </p:nvSpPr>
        <p:spPr bwMode="auto">
          <a:xfrm>
            <a:off x="311117" y="3577590"/>
            <a:ext cx="486156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chains of darkness</a:t>
            </a:r>
            <a:endParaRPr lang="en-US" altLang="en-US"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9B12D67D-B6D1-40AC-851A-F5BA1A7ECDC8}"/>
              </a:ext>
            </a:extLst>
          </p:cNvPr>
          <p:cNvSpPr>
            <a:spLocks noChangeArrowheads="1"/>
          </p:cNvSpPr>
          <p:nvPr/>
        </p:nvSpPr>
        <p:spPr bwMode="auto">
          <a:xfrm>
            <a:off x="5272591" y="4311373"/>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rPr>
              <a:t>Wicked</a:t>
            </a:r>
            <a:endParaRPr kumimoji="0" lang="en-US" altLang="en-US" sz="4800" b="1" i="1"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endParaRPr>
          </a:p>
        </p:txBody>
      </p:sp>
      <p:sp>
        <p:nvSpPr>
          <p:cNvPr id="7" name="Rectangle 2">
            <a:extLst>
              <a:ext uri="{FF2B5EF4-FFF2-40B4-BE49-F238E27FC236}">
                <a16:creationId xmlns:a16="http://schemas.microsoft.com/office/drawing/2014/main" id="{9331A168-05A1-4D8B-AD7A-FF5EF8872626}"/>
              </a:ext>
            </a:extLst>
          </p:cNvPr>
          <p:cNvSpPr txBox="1">
            <a:spLocks noChangeArrowheads="1"/>
          </p:cNvSpPr>
          <p:nvPr/>
        </p:nvSpPr>
        <p:spPr bwMode="auto">
          <a:xfrm>
            <a:off x="996460" y="5492579"/>
            <a:ext cx="72917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Salvation is for the righteous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0655865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4" name="Rectangle 2"/>
          <p:cNvSpPr>
            <a:spLocks noGrp="1" noChangeArrowheads="1"/>
          </p:cNvSpPr>
          <p:nvPr>
            <p:ph type="title"/>
          </p:nvPr>
        </p:nvSpPr>
        <p:spPr>
          <a:xfrm>
            <a:off x="215152" y="358588"/>
            <a:ext cx="8686800" cy="6113930"/>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then the Lord knows how to deliver the godly out of temptations and to reserve   the unjust under punishment for the day     of judgment, and especially those who    walk according to the flesh in the lust of uncleanness and despise authority. They are presumptuous, self-willed. They are not afraid to speak evil of dignitaries, whereas angels, who are greater in power and might, do not bring a reviling accusation against them before the Lord.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2:9-11 </a:t>
            </a:r>
          </a:p>
        </p:txBody>
      </p:sp>
      <p:sp>
        <p:nvSpPr>
          <p:cNvPr id="7" name="Rectangle 2"/>
          <p:cNvSpPr txBox="1">
            <a:spLocks noChangeArrowheads="1"/>
          </p:cNvSpPr>
          <p:nvPr/>
        </p:nvSpPr>
        <p:spPr bwMode="auto">
          <a:xfrm>
            <a:off x="457200" y="1079843"/>
            <a:ext cx="8686800" cy="354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reserve punishment for:</a:t>
            </a:r>
          </a:p>
          <a:p>
            <a:pPr algn="l"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 flesh in the lust of uncleanness</a:t>
            </a:r>
          </a:p>
          <a:p>
            <a:pPr algn="l"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 despise authority</a:t>
            </a:r>
          </a:p>
          <a:p>
            <a:pPr algn="l"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 presumptuous</a:t>
            </a:r>
          </a:p>
          <a:p>
            <a:pPr algn="l"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 self-willed</a:t>
            </a:r>
          </a:p>
          <a:p>
            <a:pPr algn="l"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		● speak evil of dignitaries</a:t>
            </a:r>
            <a:endParaRPr lang="en-US" altLang="en-US" sz="32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762750" y="784860"/>
            <a:ext cx="175260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reserve</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590925" y="1331595"/>
            <a:ext cx="347472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punishment for</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756785" y="2430780"/>
            <a:ext cx="379476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flesh in the lust of</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85725" y="2977515"/>
            <a:ext cx="284988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uncleanness</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3413760" y="2979420"/>
            <a:ext cx="368808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despise authority</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419100" y="3528060"/>
            <a:ext cx="347472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presumptuous</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3562350" y="3529965"/>
            <a:ext cx="236220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self-willed</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1943100" y="4078605"/>
            <a:ext cx="5120640"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rPr>
              <a:t>speak evil of dignitaries</a:t>
            </a:r>
            <a:endParaRPr lang="en-US" altLang="en-US" sz="3600" b="1" i="1" kern="0" dirty="0">
              <a:ln w="17780" cmpd="sng">
                <a:solidFill>
                  <a:srgbClr val="FFFFFF"/>
                </a:solidFill>
                <a:prstDash val="solid"/>
                <a:miter lim="800000"/>
              </a:ln>
              <a:solidFill>
                <a:srgbClr val="0070C0"/>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2954832" y="511157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respect</a:t>
            </a:r>
          </a:p>
        </p:txBody>
      </p:sp>
      <p:sp>
        <p:nvSpPr>
          <p:cNvPr id="6" name="Title 1"/>
          <p:cNvSpPr txBox="1">
            <a:spLocks/>
          </p:cNvSpPr>
          <p:nvPr/>
        </p:nvSpPr>
        <p:spPr>
          <a:xfrm>
            <a:off x="1295708" y="3220144"/>
            <a:ext cx="432735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disrespectful</a:t>
            </a:r>
          </a:p>
        </p:txBody>
      </p:sp>
    </p:spTree>
    <p:extLst>
      <p:ext uri="{BB962C8B-B14F-4D97-AF65-F5344CB8AC3E}">
        <p14:creationId xmlns:p14="http://schemas.microsoft.com/office/powerpoint/2010/main" val="1634094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1.11111E-6 3.33333E-6 L 0.11146 -0.11991 " pathEditMode="relative" rAng="0" ptsTypes="AA">
                                      <p:cBhvr>
                                        <p:cTn id="10" dur="1000" spd="-100000" fill="hold"/>
                                        <p:tgtEl>
                                          <p:spTgt spid="4"/>
                                        </p:tgtEl>
                                        <p:attrNameLst>
                                          <p:attrName>ppt_x</p:attrName>
                                          <p:attrName>ppt_y</p:attrName>
                                        </p:attrNameLst>
                                      </p:cBhvr>
                                      <p:rCtr x="5573" y="-5995"/>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stCondLst>
                                            <p:cond delay="0"/>
                                          </p:stCondLst>
                                        </p:cTn>
                                        <p:tgtEl>
                                          <p:spTgt spid="6"/>
                                        </p:tgtEl>
                                      </p:cBhvr>
                                    </p:animEffect>
                                    <p:anim to="" calcmode="lin" valueType="num">
                                      <p:cBhvr>
                                        <p:cTn id="1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stCondLst>
                                            <p:cond delay="0"/>
                                          </p:stCondLst>
                                        </p:cTn>
                                        <p:tgtEl>
                                          <p:spTgt spid="5"/>
                                        </p:tgtEl>
                                      </p:cBhvr>
                                    </p:animEffect>
                                    <p:anim to="" calcmode="lin" valueType="num">
                                      <p:cBhvr>
                                        <p:cTn id="2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5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50"/>
                                        <p:tgtEl>
                                          <p:spTgt spid="15"/>
                                        </p:tgtEl>
                                      </p:cBhvr>
                                    </p:animEffect>
                                  </p:childTnLst>
                                </p:cTn>
                              </p:par>
                              <p:par>
                                <p:cTn id="51" presetID="0" presetClass="path" presetSubtype="0" accel="50000" decel="50000" fill="hold" grpId="1" nodeType="withEffect">
                                  <p:stCondLst>
                                    <p:cond delay="0"/>
                                  </p:stCondLst>
                                  <p:childTnLst>
                                    <p:animMotion origin="layout" path="M 3.33333E-6 2.22222E-6 L -0.69827 0.03773 " pathEditMode="relative" rAng="0" ptsTypes="AA">
                                      <p:cBhvr>
                                        <p:cTn id="52" dur="2000" fill="hold"/>
                                        <p:tgtEl>
                                          <p:spTgt spid="8"/>
                                        </p:tgtEl>
                                        <p:attrNameLst>
                                          <p:attrName>ppt_x</p:attrName>
                                          <p:attrName>ppt_y</p:attrName>
                                        </p:attrNameLst>
                                      </p:cBhvr>
                                      <p:rCtr x="-34913" y="1875"/>
                                    </p:animMotion>
                                  </p:childTnLst>
                                </p:cTn>
                              </p:par>
                              <p:par>
                                <p:cTn id="53" presetID="0" presetClass="path" presetSubtype="0" accel="50000" decel="50000" fill="hold" grpId="1" nodeType="withEffect">
                                  <p:stCondLst>
                                    <p:cond delay="0"/>
                                  </p:stCondLst>
                                  <p:childTnLst>
                                    <p:animMotion origin="layout" path="M 1.11111E-6 2.59259E-6 L -0.20695 -0.04167 " pathEditMode="relative" rAng="0" ptsTypes="AA">
                                      <p:cBhvr>
                                        <p:cTn id="54" dur="2000" fill="hold"/>
                                        <p:tgtEl>
                                          <p:spTgt spid="9"/>
                                        </p:tgtEl>
                                        <p:attrNameLst>
                                          <p:attrName>ppt_x</p:attrName>
                                          <p:attrName>ppt_y</p:attrName>
                                        </p:attrNameLst>
                                      </p:cBhvr>
                                      <p:rCtr x="-10347" y="-2083"/>
                                    </p:animMotion>
                                  </p:childTnLst>
                                </p:cTn>
                              </p:par>
                              <p:par>
                                <p:cTn id="55" presetID="0" presetClass="path" presetSubtype="0" accel="50000" decel="50000" fill="hold" grpId="1" nodeType="withEffect">
                                  <p:stCondLst>
                                    <p:cond delay="0"/>
                                  </p:stCondLst>
                                  <p:childTnLst>
                                    <p:animMotion origin="layout" path="M -4.16667E-6 -2.59259E-6 L -0.23941 -0.12176 " pathEditMode="relative" rAng="0" ptsTypes="AA">
                                      <p:cBhvr>
                                        <p:cTn id="56" dur="2000" fill="hold"/>
                                        <p:tgtEl>
                                          <p:spTgt spid="10"/>
                                        </p:tgtEl>
                                        <p:attrNameLst>
                                          <p:attrName>ppt_x</p:attrName>
                                          <p:attrName>ppt_y</p:attrName>
                                        </p:attrNameLst>
                                      </p:cBhvr>
                                      <p:rCtr x="-11979" y="-6088"/>
                                    </p:animMotion>
                                  </p:childTnLst>
                                </p:cTn>
                              </p:par>
                              <p:par>
                                <p:cTn id="57" presetID="0" presetClass="path" presetSubtype="0" accel="50000" decel="50000" fill="hold" grpId="1" nodeType="withEffect">
                                  <p:stCondLst>
                                    <p:cond delay="0"/>
                                  </p:stCondLst>
                                  <p:childTnLst>
                                    <p:animMotion origin="layout" path="M -4.16667E-6 -3.7037E-6 L 0.64914 -0.20185 " pathEditMode="relative" rAng="0" ptsTypes="AA">
                                      <p:cBhvr>
                                        <p:cTn id="58" dur="2000" fill="hold"/>
                                        <p:tgtEl>
                                          <p:spTgt spid="11"/>
                                        </p:tgtEl>
                                        <p:attrNameLst>
                                          <p:attrName>ppt_x</p:attrName>
                                          <p:attrName>ppt_y</p:attrName>
                                        </p:attrNameLst>
                                      </p:cBhvr>
                                      <p:rCtr x="32448" y="-10093"/>
                                    </p:animMotion>
                                  </p:childTnLst>
                                </p:cTn>
                              </p:par>
                              <p:par>
                                <p:cTn id="59" presetID="0" presetClass="path" presetSubtype="0" accel="50000" decel="50000" fill="hold" grpId="1" nodeType="withEffect">
                                  <p:stCondLst>
                                    <p:cond delay="0"/>
                                  </p:stCondLst>
                                  <p:childTnLst>
                                    <p:animMotion origin="layout" path="M 0 4.81481E-6 L -0.09271 -0.12223 " pathEditMode="relative" rAng="0" ptsTypes="AA">
                                      <p:cBhvr>
                                        <p:cTn id="60" dur="2000" fill="hold"/>
                                        <p:tgtEl>
                                          <p:spTgt spid="12"/>
                                        </p:tgtEl>
                                        <p:attrNameLst>
                                          <p:attrName>ppt_x</p:attrName>
                                          <p:attrName>ppt_y</p:attrName>
                                        </p:attrNameLst>
                                      </p:cBhvr>
                                      <p:rCtr x="-4635" y="-6111"/>
                                    </p:animMotion>
                                  </p:childTnLst>
                                </p:cTn>
                              </p:par>
                              <p:par>
                                <p:cTn id="61" presetID="0" presetClass="path" presetSubtype="0" accel="50000" decel="50000" fill="hold" grpId="1" nodeType="withEffect">
                                  <p:stCondLst>
                                    <p:cond delay="0"/>
                                  </p:stCondLst>
                                  <p:childTnLst>
                                    <p:animMotion origin="layout" path="M -3.88889E-6 2.22222E-6 L 0.21667 -0.12246 " pathEditMode="relative" rAng="0" ptsTypes="AA">
                                      <p:cBhvr>
                                        <p:cTn id="62" dur="2000" fill="hold"/>
                                        <p:tgtEl>
                                          <p:spTgt spid="13"/>
                                        </p:tgtEl>
                                        <p:attrNameLst>
                                          <p:attrName>ppt_x</p:attrName>
                                          <p:attrName>ppt_y</p:attrName>
                                        </p:attrNameLst>
                                      </p:cBhvr>
                                      <p:rCtr x="10833" y="-6134"/>
                                    </p:animMotion>
                                  </p:childTnLst>
                                </p:cTn>
                              </p:par>
                              <p:par>
                                <p:cTn id="63" presetID="0" presetClass="path" presetSubtype="0" accel="50000" decel="50000" fill="hold" grpId="1" nodeType="withEffect">
                                  <p:stCondLst>
                                    <p:cond delay="0"/>
                                  </p:stCondLst>
                                  <p:childTnLst>
                                    <p:animMotion origin="layout" path="M 0 7.40741E-7 L -0.10972 -0.04236 " pathEditMode="relative" rAng="0" ptsTypes="AA">
                                      <p:cBhvr>
                                        <p:cTn id="64" dur="2000" fill="hold"/>
                                        <p:tgtEl>
                                          <p:spTgt spid="14"/>
                                        </p:tgtEl>
                                        <p:attrNameLst>
                                          <p:attrName>ppt_x</p:attrName>
                                          <p:attrName>ppt_y</p:attrName>
                                        </p:attrNameLst>
                                      </p:cBhvr>
                                      <p:rCtr x="-5486" y="-2130"/>
                                    </p:animMotion>
                                  </p:childTnLst>
                                </p:cTn>
                              </p:par>
                              <p:par>
                                <p:cTn id="65" presetID="0" presetClass="path" presetSubtype="0" accel="50000" decel="50000" fill="hold" grpId="1" nodeType="withEffect">
                                  <p:stCondLst>
                                    <p:cond delay="0"/>
                                  </p:stCondLst>
                                  <p:childTnLst>
                                    <p:animMotion origin="layout" path="M -4.72222E-6 -3.7037E-7 L 0.054 -0.04213 " pathEditMode="relative" rAng="0" ptsTypes="AA">
                                      <p:cBhvr>
                                        <p:cTn id="66" dur="2000" fill="hold"/>
                                        <p:tgtEl>
                                          <p:spTgt spid="15"/>
                                        </p:tgtEl>
                                        <p:attrNameLst>
                                          <p:attrName>ppt_x</p:attrName>
                                          <p:attrName>ppt_y</p:attrName>
                                        </p:attrNameLst>
                                      </p:cBhvr>
                                      <p:rCtr x="2691" y="-2106"/>
                                    </p:animMotion>
                                  </p:childTnLst>
                                </p:cTn>
                              </p:par>
                              <p:par>
                                <p:cTn id="67" presetID="10" presetClass="exit" presetSubtype="0" fill="hold" grpId="2" nodeType="withEffect">
                                  <p:stCondLst>
                                    <p:cond delay="0"/>
                                  </p:stCondLst>
                                  <p:childTnLst>
                                    <p:animEffect transition="out" filter="fade">
                                      <p:cBhvr>
                                        <p:cTn id="68" dur="1250"/>
                                        <p:tgtEl>
                                          <p:spTgt spid="4"/>
                                        </p:tgtEl>
                                      </p:cBhvr>
                                    </p:animEffect>
                                    <p:set>
                                      <p:cBhvr>
                                        <p:cTn id="69" dur="1" fill="hold">
                                          <p:stCondLst>
                                            <p:cond delay="1249"/>
                                          </p:stCondLst>
                                        </p:cTn>
                                        <p:tgtEl>
                                          <p:spTgt spid="4"/>
                                        </p:tgtEl>
                                        <p:attrNameLst>
                                          <p:attrName>style.visibility</p:attrName>
                                        </p:attrNameLst>
                                      </p:cBhvr>
                                      <p:to>
                                        <p:strVal val="hidden"/>
                                      </p:to>
                                    </p:set>
                                  </p:childTnLst>
                                </p:cTn>
                              </p:par>
                              <p:par>
                                <p:cTn id="70" presetID="0" presetClass="exit" presetSubtype="0" fill="hold" grpId="1" nodeType="withEffect">
                                  <p:stCondLst>
                                    <p:cond delay="0"/>
                                  </p:stCondLst>
                                  <p:childTnLst>
                                    <p:set>
                                      <p:cBhvr>
                                        <p:cTn id="71" dur="1" fill="hold">
                                          <p:stCondLst>
                                            <p:cond delay="999"/>
                                          </p:stCondLst>
                                        </p:cTn>
                                        <p:tgtEl>
                                          <p:spTgt spid="5"/>
                                        </p:tgtEl>
                                        <p:attrNameLst>
                                          <p:attrName>style.visibility</p:attrName>
                                        </p:attrNameLst>
                                      </p:cBhvr>
                                      <p:to>
                                        <p:strVal val="hidden"/>
                                      </p:to>
                                    </p:set>
                                    <p:animEffect transition="out" filter="dissolve">
                                      <p:cBhvr>
                                        <p:cTn id="72" dur="1000">
                                          <p:stCondLst>
                                            <p:cond delay="0"/>
                                          </p:stCondLst>
                                        </p:cTn>
                                        <p:tgtEl>
                                          <p:spTgt spid="5"/>
                                        </p:tgtEl>
                                      </p:cBhvr>
                                    </p:animEffect>
                                    <p:anim to="" calcmode="lin" valueType="num">
                                      <p:cBhvr>
                                        <p:cTn id="73"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74"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75" presetID="0" presetClass="exit" presetSubtype="0" fill="hold" grpId="1" nodeType="withEffect">
                                  <p:stCondLst>
                                    <p:cond delay="0"/>
                                  </p:stCondLst>
                                  <p:childTnLst>
                                    <p:set>
                                      <p:cBhvr>
                                        <p:cTn id="76" dur="1" fill="hold">
                                          <p:stCondLst>
                                            <p:cond delay="999"/>
                                          </p:stCondLst>
                                        </p:cTn>
                                        <p:tgtEl>
                                          <p:spTgt spid="6"/>
                                        </p:tgtEl>
                                        <p:attrNameLst>
                                          <p:attrName>style.visibility</p:attrName>
                                        </p:attrNameLst>
                                      </p:cBhvr>
                                      <p:to>
                                        <p:strVal val="hidden"/>
                                      </p:to>
                                    </p:set>
                                    <p:animEffect transition="out" filter="dissolve">
                                      <p:cBhvr>
                                        <p:cTn id="77" dur="1000">
                                          <p:stCondLst>
                                            <p:cond delay="0"/>
                                          </p:stCondLst>
                                        </p:cTn>
                                        <p:tgtEl>
                                          <p:spTgt spid="6"/>
                                        </p:tgtEl>
                                      </p:cBhvr>
                                    </p:animEffect>
                                    <p:anim to="" calcmode="lin" valueType="num">
                                      <p:cBhvr>
                                        <p:cTn id="7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79"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80" presetID="42" presetClass="path" presetSubtype="0" accel="50000" decel="50000" fill="hold" grpId="2" nodeType="withEffect">
                                  <p:stCondLst>
                                    <p:cond delay="0"/>
                                  </p:stCondLst>
                                  <p:childTnLst>
                                    <p:animMotion origin="layout" path="M 1.38889E-6 -4.07407E-6 L 0.14861 -0.12523 " pathEditMode="relative" rAng="0" ptsTypes="AA">
                                      <p:cBhvr>
                                        <p:cTn id="81" dur="1000" fill="hold"/>
                                        <p:tgtEl>
                                          <p:spTgt spid="6"/>
                                        </p:tgtEl>
                                        <p:attrNameLst>
                                          <p:attrName>ppt_x</p:attrName>
                                          <p:attrName>ppt_y</p:attrName>
                                        </p:attrNameLst>
                                      </p:cBhvr>
                                      <p:rCtr x="7431" y="-6273"/>
                                    </p:animMotion>
                                  </p:childTnLst>
                                </p:cTn>
                              </p:par>
                              <p:par>
                                <p:cTn id="82" presetID="8" presetClass="emph" presetSubtype="0" fill="hold" grpId="3" nodeType="withEffect">
                                  <p:stCondLst>
                                    <p:cond delay="0"/>
                                  </p:stCondLst>
                                  <p:childTnLst>
                                    <p:animRot by="-2400000">
                                      <p:cBhvr>
                                        <p:cTn id="83" dur="1000" fill="hold"/>
                                        <p:tgtEl>
                                          <p:spTgt spid="6"/>
                                        </p:tgtEl>
                                        <p:attrNameLst>
                                          <p:attrName>r</p:attrName>
                                        </p:attrNameLst>
                                      </p:cBhvr>
                                    </p:animRot>
                                  </p:childTnLst>
                                </p:cTn>
                              </p:par>
                              <p:par>
                                <p:cTn id="84" presetID="42" presetClass="path" presetSubtype="0" accel="50000" decel="50000" fill="hold" grpId="2" nodeType="withEffect">
                                  <p:stCondLst>
                                    <p:cond delay="0"/>
                                  </p:stCondLst>
                                  <p:childTnLst>
                                    <p:animMotion origin="layout" path="M -2.5E-6 0 L 0.0533 -0.32708 " pathEditMode="relative" rAng="0" ptsTypes="AA">
                                      <p:cBhvr>
                                        <p:cTn id="85" dur="1000" fill="hold"/>
                                        <p:tgtEl>
                                          <p:spTgt spid="5"/>
                                        </p:tgtEl>
                                        <p:attrNameLst>
                                          <p:attrName>ppt_x</p:attrName>
                                          <p:attrName>ppt_y</p:attrName>
                                        </p:attrNameLst>
                                      </p:cBhvr>
                                      <p:rCtr x="2656" y="-16366"/>
                                    </p:animMotion>
                                  </p:childTnLst>
                                </p:cTn>
                              </p:par>
                            </p:childTnLst>
                          </p:cTn>
                        </p:par>
                        <p:par>
                          <p:cTn id="86" fill="hold">
                            <p:stCondLst>
                              <p:cond delay="2000"/>
                            </p:stCondLst>
                            <p:childTnLst>
                              <p:par>
                                <p:cTn id="87" presetID="10" presetClass="entr" presetSubtype="0" fill="hold" grpId="1"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250"/>
                                        <p:tgtEl>
                                          <p:spTgt spid="7"/>
                                        </p:tgtEl>
                                      </p:cBhvr>
                                    </p:animEffect>
                                  </p:childTnLst>
                                </p:cTn>
                              </p:par>
                              <p:par>
                                <p:cTn id="90" presetID="10" presetClass="exit" presetSubtype="0" fill="hold" grpId="2" nodeType="withEffect">
                                  <p:stCondLst>
                                    <p:cond delay="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5" grpId="0"/>
      <p:bldP spid="5" grpId="1"/>
      <p:bldP spid="5" grpId="2"/>
      <p:bldP spid="6" grpId="0"/>
      <p:bldP spid="6" grpId="1"/>
      <p:bldP spid="6" grpId="2"/>
      <p:bldP spid="6"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2289834" y="2754727"/>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outer darkness</a:t>
            </a:r>
          </a:p>
        </p:txBody>
      </p:sp>
      <p:sp>
        <p:nvSpPr>
          <p:cNvPr id="4" name="Rectangle 2"/>
          <p:cNvSpPr>
            <a:spLocks noGrp="1" noChangeArrowheads="1"/>
          </p:cNvSpPr>
          <p:nvPr>
            <p:ph type="title"/>
          </p:nvPr>
        </p:nvSpPr>
        <p:spPr>
          <a:xfrm>
            <a:off x="457200" y="2012577"/>
            <a:ext cx="8229600" cy="30614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cast the unprofitable servant into the outer darkness. There will be weeping and gnashing of teeth.'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25:30 </a:t>
            </a:r>
          </a:p>
        </p:txBody>
      </p:sp>
      <p:sp>
        <p:nvSpPr>
          <p:cNvPr id="6" name="Rectangle 2">
            <a:extLst>
              <a:ext uri="{FF2B5EF4-FFF2-40B4-BE49-F238E27FC236}">
                <a16:creationId xmlns:a16="http://schemas.microsoft.com/office/drawing/2014/main" id="{887DF875-1094-4DF2-8995-15F491FDF871}"/>
              </a:ext>
            </a:extLst>
          </p:cNvPr>
          <p:cNvSpPr txBox="1">
            <a:spLocks noChangeArrowheads="1"/>
          </p:cNvSpPr>
          <p:nvPr/>
        </p:nvSpPr>
        <p:spPr bwMode="auto">
          <a:xfrm>
            <a:off x="2310682" y="2821258"/>
            <a:ext cx="3913905" cy="76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outer 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11561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823" r="2941"/>
          <a:stretch/>
        </p:blipFill>
        <p:spPr>
          <a:xfrm>
            <a:off x="0" y="0"/>
            <a:ext cx="9144000" cy="6858000"/>
          </a:xfrm>
          <a:prstGeom prst="rect">
            <a:avLst/>
          </a:prstGeom>
        </p:spPr>
      </p:pic>
      <p:sp>
        <p:nvSpPr>
          <p:cNvPr id="17" name="Title 1">
            <a:extLst>
              <a:ext uri="{FF2B5EF4-FFF2-40B4-BE49-F238E27FC236}">
                <a16:creationId xmlns:a16="http://schemas.microsoft.com/office/drawing/2014/main" id="{854FE9B3-E6AA-4D23-84C6-C209E08F3F16}"/>
              </a:ext>
            </a:extLst>
          </p:cNvPr>
          <p:cNvSpPr txBox="1">
            <a:spLocks/>
          </p:cNvSpPr>
          <p:nvPr/>
        </p:nvSpPr>
        <p:spPr>
          <a:xfrm>
            <a:off x="4280737" y="2743498"/>
            <a:ext cx="27913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iniquities</a:t>
            </a:r>
          </a:p>
        </p:txBody>
      </p:sp>
      <p:sp>
        <p:nvSpPr>
          <p:cNvPr id="19" name="Title 1">
            <a:extLst>
              <a:ext uri="{FF2B5EF4-FFF2-40B4-BE49-F238E27FC236}">
                <a16:creationId xmlns:a16="http://schemas.microsoft.com/office/drawing/2014/main" id="{6776FFB0-C63A-44EE-A949-5FB6D1378D78}"/>
              </a:ext>
            </a:extLst>
          </p:cNvPr>
          <p:cNvSpPr txBox="1">
            <a:spLocks/>
          </p:cNvSpPr>
          <p:nvPr/>
        </p:nvSpPr>
        <p:spPr>
          <a:xfrm>
            <a:off x="793957" y="3407979"/>
            <a:ext cx="741145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separated you from your God</a:t>
            </a:r>
          </a:p>
        </p:txBody>
      </p:sp>
      <p:sp>
        <p:nvSpPr>
          <p:cNvPr id="3074" name="Rectangle 2"/>
          <p:cNvSpPr>
            <a:spLocks noGrp="1" noChangeArrowheads="1"/>
          </p:cNvSpPr>
          <p:nvPr>
            <p:ph type="title"/>
          </p:nvPr>
        </p:nvSpPr>
        <p:spPr>
          <a:xfrm>
            <a:off x="457200" y="609600"/>
            <a:ext cx="8229600" cy="5562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the LORD'S hand is not shortened, That it cannot save; Nor His ear heavy, That it cannot hear. But your iniquities have separated you from your God; And your sins have hidden His face from you, So that He will    not hear.</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59:1-2 </a:t>
            </a:r>
          </a:p>
        </p:txBody>
      </p:sp>
      <p:sp>
        <p:nvSpPr>
          <p:cNvPr id="5" name="Rectangle 2"/>
          <p:cNvSpPr txBox="1">
            <a:spLocks noChangeArrowheads="1"/>
          </p:cNvSpPr>
          <p:nvPr/>
        </p:nvSpPr>
        <p:spPr bwMode="auto">
          <a:xfrm>
            <a:off x="5366771" y="3173535"/>
            <a:ext cx="108609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4180366" y="2504086"/>
            <a:ext cx="2349661"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iniquit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389224" y="92634"/>
            <a:ext cx="2609143"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Wrongs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984145" y="5306992"/>
            <a:ext cx="2789465"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Unfairness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471949" y="1707437"/>
            <a:ext cx="33990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Inequality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4526697" y="3358892"/>
            <a:ext cx="3924765"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Preconceptions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3895864" y="607706"/>
            <a:ext cx="1633959"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Bias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3174373" y="4473656"/>
            <a:ext cx="3214851"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Prejudices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310851" y="2299764"/>
            <a:ext cx="416109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Discrimination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393538" y="1105424"/>
            <a:ext cx="2419109"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Injustice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2500132" y="5567423"/>
            <a:ext cx="2569580"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iniquity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8B3B692-5B2D-420E-8AA0-918B9610CE9B}"/>
              </a:ext>
            </a:extLst>
          </p:cNvPr>
          <p:cNvSpPr txBox="1">
            <a:spLocks noChangeArrowheads="1"/>
          </p:cNvSpPr>
          <p:nvPr/>
        </p:nvSpPr>
        <p:spPr bwMode="auto">
          <a:xfrm>
            <a:off x="4299911" y="2674145"/>
            <a:ext cx="2755232" cy="76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iniquities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2D15E006-F8A0-47FF-9D73-6B37A8915E47}"/>
              </a:ext>
            </a:extLst>
          </p:cNvPr>
          <p:cNvSpPr txBox="1">
            <a:spLocks noChangeArrowheads="1"/>
          </p:cNvSpPr>
          <p:nvPr/>
        </p:nvSpPr>
        <p:spPr bwMode="auto">
          <a:xfrm>
            <a:off x="644940" y="3350051"/>
            <a:ext cx="7703127" cy="75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separated you from your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78819392"/>
      </p:ext>
    </p:extLst>
  </p:cSld>
  <p:clrMapOvr>
    <a:masterClrMapping/>
  </p:clrMapOvr>
  <mc:AlternateContent xmlns:mc="http://schemas.openxmlformats.org/markup-compatibility/2006" xmlns:p14="http://schemas.microsoft.com/office/powerpoint/2010/main">
    <mc:Choice Requires="p14">
      <p:transition spd="slow" p14:dur="1250">
        <p:pull dir="ru"/>
      </p:transition>
    </mc:Choice>
    <mc:Fallback xmlns="">
      <p:transition spd="slow">
        <p:pull dir="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35122 -0.37778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8" presetClass="emph" presetSubtype="0" fill="hold" grpId="1" nodeType="withEffect">
                                  <p:stCondLst>
                                    <p:cond delay="0"/>
                                  </p:stCondLst>
                                  <p:childTnLst>
                                    <p:set>
                                      <p:cBhvr override="childStyle">
                                        <p:cTn id="17" dur="500" fill="hold"/>
                                        <p:tgtEl>
                                          <p:spTgt spid="17"/>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750"/>
                                        <p:tgtEl>
                                          <p:spTgt spid="19"/>
                                        </p:tgtEl>
                                      </p:cBhvr>
                                    </p:animEffect>
                                  </p:childTnLst>
                                </p:cTn>
                              </p:par>
                              <p:par>
                                <p:cTn id="24" presetID="18" presetClass="emph" presetSubtype="0" fill="hold" grpId="1" nodeType="withEffect">
                                  <p:stCondLst>
                                    <p:cond delay="400"/>
                                  </p:stCondLst>
                                  <p:childTnLst>
                                    <p:set>
                                      <p:cBhvr override="childStyle">
                                        <p:cTn id="25" dur="750" fill="hold"/>
                                        <p:tgtEl>
                                          <p:spTgt spid="19"/>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75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50"/>
                                        <p:tgtEl>
                                          <p:spTgt spid="5"/>
                                        </p:tgtEl>
                                      </p:cBhvr>
                                    </p:animEffect>
                                  </p:childTnLst>
                                </p:cTn>
                              </p:par>
                              <p:par>
                                <p:cTn id="37" presetID="0" presetClass="path" presetSubtype="0" accel="50000" decel="50000" fill="hold" grpId="1" nodeType="withEffect">
                                  <p:stCondLst>
                                    <p:cond delay="0"/>
                                  </p:stCondLst>
                                  <p:childTnLst>
                                    <p:animMotion origin="layout" path="M -2.77778E-7 1.11111E-6 C -0.00885 0.01273 -0.03542 0.04907 -0.05191 0.07639 C -0.06823 0.1037 -0.08403 0.1338 -0.09896 0.16412 C -0.11371 0.19444 -0.12882 0.2287 -0.14097 0.25903 C -0.15295 0.28935 -0.16389 0.31574 -0.17135 0.34699 C -0.17882 0.37824 -0.18316 0.42546 -0.18628 0.44653 " pathEditMode="relative" rAng="0" ptsTypes="AAAAAA">
                                      <p:cBhvr>
                                        <p:cTn id="38" dur="2000" fill="hold"/>
                                        <p:tgtEl>
                                          <p:spTgt spid="4"/>
                                        </p:tgtEl>
                                        <p:attrNameLst>
                                          <p:attrName>ppt_x</p:attrName>
                                          <p:attrName>ppt_y</p:attrName>
                                        </p:attrNameLst>
                                      </p:cBhvr>
                                      <p:rCtr x="-9323" y="22315"/>
                                    </p:animMotion>
                                  </p:childTnLst>
                                </p:cTn>
                              </p:par>
                              <p:par>
                                <p:cTn id="39" presetID="0" presetClass="path" presetSubtype="0" accel="50000" decel="50000" fill="hold" grpId="1" nodeType="withEffect">
                                  <p:stCondLst>
                                    <p:cond delay="0"/>
                                  </p:stCondLst>
                                  <p:childTnLst>
                                    <p:animMotion origin="layout" path="M 0.00018 -4.07407E-6 L -0.15017 0.34931 " pathEditMode="relative" rAng="0" ptsTypes="AA">
                                      <p:cBhvr>
                                        <p:cTn id="40" dur="2000" fill="hold"/>
                                        <p:tgtEl>
                                          <p:spTgt spid="5"/>
                                        </p:tgtEl>
                                        <p:attrNameLst>
                                          <p:attrName>ppt_x</p:attrName>
                                          <p:attrName>ppt_y</p:attrName>
                                        </p:attrNameLst>
                                      </p:cBhvr>
                                      <p:rCtr x="-7517" y="17454"/>
                                    </p:animMotion>
                                  </p:childTnLst>
                                </p:cTn>
                              </p:par>
                              <p:par>
                                <p:cTn id="41" presetID="10" presetClass="exit" presetSubtype="0" fill="hold" grpId="1" nodeType="withEffect">
                                  <p:stCondLst>
                                    <p:cond delay="0"/>
                                  </p:stCondLst>
                                  <p:childTnLst>
                                    <p:animEffect transition="out" filter="fade">
                                      <p:cBhvr>
                                        <p:cTn id="42" dur="1500"/>
                                        <p:tgtEl>
                                          <p:spTgt spid="3074"/>
                                        </p:tgtEl>
                                      </p:cBhvr>
                                    </p:animEffect>
                                    <p:set>
                                      <p:cBhvr>
                                        <p:cTn id="43" dur="1" fill="hold">
                                          <p:stCondLst>
                                            <p:cond delay="1499"/>
                                          </p:stCondLst>
                                        </p:cTn>
                                        <p:tgtEl>
                                          <p:spTgt spid="3074"/>
                                        </p:tgtEl>
                                        <p:attrNameLst>
                                          <p:attrName>style.visibility</p:attrName>
                                        </p:attrNameLst>
                                      </p:cBhvr>
                                      <p:to>
                                        <p:strVal val="hidden"/>
                                      </p:to>
                                    </p:set>
                                  </p:childTnLst>
                                </p:cTn>
                              </p:par>
                              <p:par>
                                <p:cTn id="44" presetID="16" presetClass="exit" presetSubtype="21" fill="hold" grpId="2" nodeType="withEffect">
                                  <p:stCondLst>
                                    <p:cond delay="0"/>
                                  </p:stCondLst>
                                  <p:childTnLst>
                                    <p:animEffect transition="out" filter="barn(inVertical)">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6" presetClass="exit" presetSubtype="21" fill="hold" grpId="2" nodeType="withEffect">
                                  <p:stCondLst>
                                    <p:cond delay="0"/>
                                  </p:stCondLst>
                                  <p:childTnLst>
                                    <p:animEffect transition="out" filter="barn(inVertic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par>
                                <p:cTn id="60" presetID="10" presetClass="exit" presetSubtype="0" fill="hold" grpId="2"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1500" fill="hold"/>
                                        <p:tgtEl>
                                          <p:spTgt spid="15"/>
                                        </p:tgtEl>
                                        <p:attrNameLst>
                                          <p:attrName>ppt_w</p:attrName>
                                        </p:attrNameLst>
                                      </p:cBhvr>
                                      <p:tavLst>
                                        <p:tav tm="0">
                                          <p:val>
                                            <p:fltVal val="0"/>
                                          </p:val>
                                        </p:tav>
                                        <p:tav tm="100000">
                                          <p:val>
                                            <p:strVal val="#ppt_w"/>
                                          </p:val>
                                        </p:tav>
                                      </p:tavLst>
                                    </p:anim>
                                    <p:anim calcmode="lin" valueType="num">
                                      <p:cBhvr>
                                        <p:cTn id="71" dur="1500" fill="hold"/>
                                        <p:tgtEl>
                                          <p:spTgt spid="15"/>
                                        </p:tgtEl>
                                        <p:attrNameLst>
                                          <p:attrName>ppt_h</p:attrName>
                                        </p:attrNameLst>
                                      </p:cBhvr>
                                      <p:tavLst>
                                        <p:tav tm="0">
                                          <p:val>
                                            <p:fltVal val="0"/>
                                          </p:val>
                                        </p:tav>
                                        <p:tav tm="100000">
                                          <p:val>
                                            <p:strVal val="#ppt_h"/>
                                          </p:val>
                                        </p:tav>
                                      </p:tavLst>
                                    </p:anim>
                                  </p:childTnLst>
                                </p:cTn>
                              </p:par>
                              <p:par>
                                <p:cTn id="72" presetID="0" presetClass="path" presetSubtype="0" accel="50000" decel="50000" fill="hold" grpId="1" nodeType="withEffect">
                                  <p:stCondLst>
                                    <p:cond delay="0"/>
                                  </p:stCondLst>
                                  <p:childTnLst>
                                    <p:animMotion origin="layout" path="M 0.00017 -5.73543E-7 L 0.24236 0.65611 " pathEditMode="relative" rAng="0" ptsTypes="AA">
                                      <p:cBhvr>
                                        <p:cTn id="73" dur="1500" spd="-100000" fill="hold"/>
                                        <p:tgtEl>
                                          <p:spTgt spid="15"/>
                                        </p:tgtEl>
                                        <p:attrNameLst>
                                          <p:attrName>ppt_x</p:attrName>
                                          <p:attrName>ppt_y</p:attrName>
                                        </p:attrNameLst>
                                      </p:cBhvr>
                                      <p:rCtr x="12101" y="32794"/>
                                    </p:animMotion>
                                  </p:childTnLst>
                                </p:cTn>
                              </p:par>
                              <p:par>
                                <p:cTn id="74" presetID="23" presetClass="entr" presetSubtype="16" fill="hold" grpId="0" nodeType="withEffect">
                                  <p:stCondLst>
                                    <p:cond delay="500"/>
                                  </p:stCondLst>
                                  <p:childTnLst>
                                    <p:set>
                                      <p:cBhvr>
                                        <p:cTn id="75" dur="1" fill="hold">
                                          <p:stCondLst>
                                            <p:cond delay="0"/>
                                          </p:stCondLst>
                                        </p:cTn>
                                        <p:tgtEl>
                                          <p:spTgt spid="8"/>
                                        </p:tgtEl>
                                        <p:attrNameLst>
                                          <p:attrName>style.visibility</p:attrName>
                                        </p:attrNameLst>
                                      </p:cBhvr>
                                      <p:to>
                                        <p:strVal val="visible"/>
                                      </p:to>
                                    </p:set>
                                    <p:anim calcmode="lin" valueType="num">
                                      <p:cBhvr>
                                        <p:cTn id="76" dur="1500" fill="hold"/>
                                        <p:tgtEl>
                                          <p:spTgt spid="8"/>
                                        </p:tgtEl>
                                        <p:attrNameLst>
                                          <p:attrName>ppt_w</p:attrName>
                                        </p:attrNameLst>
                                      </p:cBhvr>
                                      <p:tavLst>
                                        <p:tav tm="0">
                                          <p:val>
                                            <p:fltVal val="0"/>
                                          </p:val>
                                        </p:tav>
                                        <p:tav tm="100000">
                                          <p:val>
                                            <p:strVal val="#ppt_w"/>
                                          </p:val>
                                        </p:tav>
                                      </p:tavLst>
                                    </p:anim>
                                    <p:anim calcmode="lin" valueType="num">
                                      <p:cBhvr>
                                        <p:cTn id="77" dur="1500" fill="hold"/>
                                        <p:tgtEl>
                                          <p:spTgt spid="8"/>
                                        </p:tgtEl>
                                        <p:attrNameLst>
                                          <p:attrName>ppt_h</p:attrName>
                                        </p:attrNameLst>
                                      </p:cBhvr>
                                      <p:tavLst>
                                        <p:tav tm="0">
                                          <p:val>
                                            <p:fltVal val="0"/>
                                          </p:val>
                                        </p:tav>
                                        <p:tav tm="100000">
                                          <p:val>
                                            <p:strVal val="#ppt_h"/>
                                          </p:val>
                                        </p:tav>
                                      </p:tavLst>
                                    </p:anim>
                                  </p:childTnLst>
                                </p:cTn>
                              </p:par>
                              <p:par>
                                <p:cTn id="78" presetID="0" presetClass="path" presetSubtype="0" accel="50000" decel="50000" fill="hold" grpId="1" nodeType="withEffect">
                                  <p:stCondLst>
                                    <p:cond delay="500"/>
                                  </p:stCondLst>
                                  <p:childTnLst>
                                    <p:animMotion origin="layout" path="M 0.00017 -2.0074E-6 L -0.42483 0.80366 " pathEditMode="relative" rAng="0" ptsTypes="AA">
                                      <p:cBhvr>
                                        <p:cTn id="79" dur="1500" spd="-100000" fill="hold"/>
                                        <p:tgtEl>
                                          <p:spTgt spid="8"/>
                                        </p:tgtEl>
                                        <p:attrNameLst>
                                          <p:attrName>ppt_x</p:attrName>
                                          <p:attrName>ppt_y</p:attrName>
                                        </p:attrNameLst>
                                      </p:cBhvr>
                                      <p:rCtr x="-21250" y="40171"/>
                                    </p:animMotion>
                                  </p:childTnLst>
                                </p:cTn>
                              </p:par>
                              <p:par>
                                <p:cTn id="80" presetID="23" presetClass="entr" presetSubtype="16" fill="hold" grpId="0" nodeType="withEffect">
                                  <p:stCondLst>
                                    <p:cond delay="100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500" fill="hold"/>
                                        <p:tgtEl>
                                          <p:spTgt spid="12"/>
                                        </p:tgtEl>
                                        <p:attrNameLst>
                                          <p:attrName>ppt_w</p:attrName>
                                        </p:attrNameLst>
                                      </p:cBhvr>
                                      <p:tavLst>
                                        <p:tav tm="0">
                                          <p:val>
                                            <p:fltVal val="0"/>
                                          </p:val>
                                        </p:tav>
                                        <p:tav tm="100000">
                                          <p:val>
                                            <p:strVal val="#ppt_w"/>
                                          </p:val>
                                        </p:tav>
                                      </p:tavLst>
                                    </p:anim>
                                    <p:anim calcmode="lin" valueType="num">
                                      <p:cBhvr>
                                        <p:cTn id="83" dur="1500" fill="hold"/>
                                        <p:tgtEl>
                                          <p:spTgt spid="12"/>
                                        </p:tgtEl>
                                        <p:attrNameLst>
                                          <p:attrName>ppt_h</p:attrName>
                                        </p:attrNameLst>
                                      </p:cBhvr>
                                      <p:tavLst>
                                        <p:tav tm="0">
                                          <p:val>
                                            <p:fltVal val="0"/>
                                          </p:val>
                                        </p:tav>
                                        <p:tav tm="100000">
                                          <p:val>
                                            <p:strVal val="#ppt_h"/>
                                          </p:val>
                                        </p:tav>
                                      </p:tavLst>
                                    </p:anim>
                                  </p:childTnLst>
                                </p:cTn>
                              </p:par>
                              <p:par>
                                <p:cTn id="84" presetID="0" presetClass="path" presetSubtype="0" accel="50000" decel="50000" fill="hold" grpId="1" nodeType="withEffect">
                                  <p:stCondLst>
                                    <p:cond delay="1000"/>
                                  </p:stCondLst>
                                  <p:childTnLst>
                                    <p:animMotion origin="layout" path="M 0.00017 -3.89454E-6 L -0.10018 0.7285 " pathEditMode="relative" rAng="0" ptsTypes="AA">
                                      <p:cBhvr>
                                        <p:cTn id="85" dur="1500" spd="-100000" fill="hold"/>
                                        <p:tgtEl>
                                          <p:spTgt spid="12"/>
                                        </p:tgtEl>
                                        <p:attrNameLst>
                                          <p:attrName>ppt_x</p:attrName>
                                          <p:attrName>ppt_y</p:attrName>
                                        </p:attrNameLst>
                                      </p:cBhvr>
                                      <p:rCtr x="-5017" y="36425"/>
                                    </p:animMotion>
                                  </p:childTnLst>
                                </p:cTn>
                              </p:par>
                              <p:par>
                                <p:cTn id="86" presetID="23" presetClass="entr" presetSubtype="16" fill="hold" grpId="0" nodeType="withEffect">
                                  <p:stCondLst>
                                    <p:cond delay="15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500" fill="hold"/>
                                        <p:tgtEl>
                                          <p:spTgt spid="10"/>
                                        </p:tgtEl>
                                        <p:attrNameLst>
                                          <p:attrName>ppt_w</p:attrName>
                                        </p:attrNameLst>
                                      </p:cBhvr>
                                      <p:tavLst>
                                        <p:tav tm="0">
                                          <p:val>
                                            <p:fltVal val="0"/>
                                          </p:val>
                                        </p:tav>
                                        <p:tav tm="100000">
                                          <p:val>
                                            <p:strVal val="#ppt_w"/>
                                          </p:val>
                                        </p:tav>
                                      </p:tavLst>
                                    </p:anim>
                                    <p:anim calcmode="lin" valueType="num">
                                      <p:cBhvr>
                                        <p:cTn id="89" dur="1500" fill="hold"/>
                                        <p:tgtEl>
                                          <p:spTgt spid="10"/>
                                        </p:tgtEl>
                                        <p:attrNameLst>
                                          <p:attrName>ppt_h</p:attrName>
                                        </p:attrNameLst>
                                      </p:cBhvr>
                                      <p:tavLst>
                                        <p:tav tm="0">
                                          <p:val>
                                            <p:fltVal val="0"/>
                                          </p:val>
                                        </p:tav>
                                        <p:tav tm="100000">
                                          <p:val>
                                            <p:strVal val="#ppt_h"/>
                                          </p:val>
                                        </p:tav>
                                      </p:tavLst>
                                    </p:anim>
                                  </p:childTnLst>
                                </p:cTn>
                              </p:par>
                              <p:par>
                                <p:cTn id="90" presetID="0" presetClass="path" presetSubtype="0" accel="50000" decel="50000" fill="hold" grpId="1" nodeType="withEffect">
                                  <p:stCondLst>
                                    <p:cond delay="1500"/>
                                  </p:stCondLst>
                                  <p:childTnLst>
                                    <p:animMotion origin="layout" path="M 0.00018 -2.16466E-6 L -0.3691 0.56823 " pathEditMode="relative" rAng="0" ptsTypes="AA">
                                      <p:cBhvr>
                                        <p:cTn id="91" dur="1500" spd="-100000" fill="hold"/>
                                        <p:tgtEl>
                                          <p:spTgt spid="10"/>
                                        </p:tgtEl>
                                        <p:attrNameLst>
                                          <p:attrName>ppt_x</p:attrName>
                                          <p:attrName>ppt_y</p:attrName>
                                        </p:attrNameLst>
                                      </p:cBhvr>
                                      <p:rCtr x="-18472" y="28400"/>
                                    </p:animMotion>
                                  </p:childTnLst>
                                </p:cTn>
                              </p:par>
                              <p:par>
                                <p:cTn id="92" presetID="23" presetClass="entr" presetSubtype="16" fill="hold" grpId="0" nodeType="withEffect">
                                  <p:stCondLst>
                                    <p:cond delay="2000"/>
                                  </p:stCondLst>
                                  <p:childTnLst>
                                    <p:set>
                                      <p:cBhvr>
                                        <p:cTn id="93" dur="1" fill="hold">
                                          <p:stCondLst>
                                            <p:cond delay="0"/>
                                          </p:stCondLst>
                                        </p:cTn>
                                        <p:tgtEl>
                                          <p:spTgt spid="14"/>
                                        </p:tgtEl>
                                        <p:attrNameLst>
                                          <p:attrName>style.visibility</p:attrName>
                                        </p:attrNameLst>
                                      </p:cBhvr>
                                      <p:to>
                                        <p:strVal val="visible"/>
                                      </p:to>
                                    </p:set>
                                    <p:anim calcmode="lin" valueType="num">
                                      <p:cBhvr>
                                        <p:cTn id="94" dur="1500" fill="hold"/>
                                        <p:tgtEl>
                                          <p:spTgt spid="14"/>
                                        </p:tgtEl>
                                        <p:attrNameLst>
                                          <p:attrName>ppt_w</p:attrName>
                                        </p:attrNameLst>
                                      </p:cBhvr>
                                      <p:tavLst>
                                        <p:tav tm="0">
                                          <p:val>
                                            <p:fltVal val="0"/>
                                          </p:val>
                                        </p:tav>
                                        <p:tav tm="100000">
                                          <p:val>
                                            <p:strVal val="#ppt_w"/>
                                          </p:val>
                                        </p:tav>
                                      </p:tavLst>
                                    </p:anim>
                                    <p:anim calcmode="lin" valueType="num">
                                      <p:cBhvr>
                                        <p:cTn id="95" dur="1500" fill="hold"/>
                                        <p:tgtEl>
                                          <p:spTgt spid="14"/>
                                        </p:tgtEl>
                                        <p:attrNameLst>
                                          <p:attrName>ppt_h</p:attrName>
                                        </p:attrNameLst>
                                      </p:cBhvr>
                                      <p:tavLst>
                                        <p:tav tm="0">
                                          <p:val>
                                            <p:fltVal val="0"/>
                                          </p:val>
                                        </p:tav>
                                        <p:tav tm="100000">
                                          <p:val>
                                            <p:strVal val="#ppt_h"/>
                                          </p:val>
                                        </p:tav>
                                      </p:tavLst>
                                    </p:anim>
                                  </p:childTnLst>
                                </p:cTn>
                              </p:par>
                              <p:par>
                                <p:cTn id="96" presetID="0" presetClass="path" presetSubtype="0" accel="50000" decel="50000" fill="hold" grpId="1" nodeType="withEffect">
                                  <p:stCondLst>
                                    <p:cond delay="2000"/>
                                  </p:stCondLst>
                                  <p:childTnLst>
                                    <p:animMotion origin="layout" path="M 0.00018 -4.88437E-6 L 0.04427 0.48197 " pathEditMode="relative" rAng="0" ptsTypes="AA">
                                      <p:cBhvr>
                                        <p:cTn id="97" dur="1500" spd="-100000" fill="hold"/>
                                        <p:tgtEl>
                                          <p:spTgt spid="14"/>
                                        </p:tgtEl>
                                        <p:attrNameLst>
                                          <p:attrName>ppt_x</p:attrName>
                                          <p:attrName>ppt_y</p:attrName>
                                        </p:attrNameLst>
                                      </p:cBhvr>
                                      <p:rCtr x="2205" y="24098"/>
                                    </p:animMotion>
                                  </p:childTnLst>
                                </p:cTn>
                              </p:par>
                              <p:par>
                                <p:cTn id="98" presetID="23" presetClass="entr" presetSubtype="16" fill="hold" grpId="0" nodeType="withEffect">
                                  <p:stCondLst>
                                    <p:cond delay="2500"/>
                                  </p:stCondLst>
                                  <p:childTnLst>
                                    <p:set>
                                      <p:cBhvr>
                                        <p:cTn id="99" dur="1" fill="hold">
                                          <p:stCondLst>
                                            <p:cond delay="0"/>
                                          </p:stCondLst>
                                        </p:cTn>
                                        <p:tgtEl>
                                          <p:spTgt spid="11"/>
                                        </p:tgtEl>
                                        <p:attrNameLst>
                                          <p:attrName>style.visibility</p:attrName>
                                        </p:attrNameLst>
                                      </p:cBhvr>
                                      <p:to>
                                        <p:strVal val="visible"/>
                                      </p:to>
                                    </p:set>
                                    <p:anim calcmode="lin" valueType="num">
                                      <p:cBhvr>
                                        <p:cTn id="100" dur="1500" fill="hold"/>
                                        <p:tgtEl>
                                          <p:spTgt spid="11"/>
                                        </p:tgtEl>
                                        <p:attrNameLst>
                                          <p:attrName>ppt_w</p:attrName>
                                        </p:attrNameLst>
                                      </p:cBhvr>
                                      <p:tavLst>
                                        <p:tav tm="0">
                                          <p:val>
                                            <p:fltVal val="0"/>
                                          </p:val>
                                        </p:tav>
                                        <p:tav tm="100000">
                                          <p:val>
                                            <p:strVal val="#ppt_w"/>
                                          </p:val>
                                        </p:tav>
                                      </p:tavLst>
                                    </p:anim>
                                    <p:anim calcmode="lin" valueType="num">
                                      <p:cBhvr>
                                        <p:cTn id="101" dur="1500" fill="hold"/>
                                        <p:tgtEl>
                                          <p:spTgt spid="11"/>
                                        </p:tgtEl>
                                        <p:attrNameLst>
                                          <p:attrName>ppt_h</p:attrName>
                                        </p:attrNameLst>
                                      </p:cBhvr>
                                      <p:tavLst>
                                        <p:tav tm="0">
                                          <p:val>
                                            <p:fltVal val="0"/>
                                          </p:val>
                                        </p:tav>
                                        <p:tav tm="100000">
                                          <p:val>
                                            <p:strVal val="#ppt_h"/>
                                          </p:val>
                                        </p:tav>
                                      </p:tavLst>
                                    </p:anim>
                                  </p:childTnLst>
                                </p:cTn>
                              </p:par>
                              <p:par>
                                <p:cTn id="102" presetID="0" presetClass="path" presetSubtype="0" accel="50000" decel="50000" fill="hold" grpId="1" nodeType="withEffect">
                                  <p:stCondLst>
                                    <p:cond delay="2500"/>
                                  </p:stCondLst>
                                  <p:childTnLst>
                                    <p:animMotion origin="layout" path="M 0.00017 -2.03515E-7 L -0.29306 0.32424 " pathEditMode="relative" rAng="0" ptsTypes="AA">
                                      <p:cBhvr>
                                        <p:cTn id="103" dur="1500" spd="-100000" fill="hold"/>
                                        <p:tgtEl>
                                          <p:spTgt spid="11"/>
                                        </p:tgtEl>
                                        <p:attrNameLst>
                                          <p:attrName>ppt_x</p:attrName>
                                          <p:attrName>ppt_y</p:attrName>
                                        </p:attrNameLst>
                                      </p:cBhvr>
                                      <p:rCtr x="-14670" y="16212"/>
                                    </p:animMotion>
                                  </p:childTnLst>
                                </p:cTn>
                              </p:par>
                              <p:par>
                                <p:cTn id="104" presetID="23" presetClass="entr" presetSubtype="16" fill="hold" grpId="0" nodeType="withEffect">
                                  <p:stCondLst>
                                    <p:cond delay="3000"/>
                                  </p:stCondLst>
                                  <p:childTnLst>
                                    <p:set>
                                      <p:cBhvr>
                                        <p:cTn id="105" dur="1" fill="hold">
                                          <p:stCondLst>
                                            <p:cond delay="0"/>
                                          </p:stCondLst>
                                        </p:cTn>
                                        <p:tgtEl>
                                          <p:spTgt spid="13"/>
                                        </p:tgtEl>
                                        <p:attrNameLst>
                                          <p:attrName>style.visibility</p:attrName>
                                        </p:attrNameLst>
                                      </p:cBhvr>
                                      <p:to>
                                        <p:strVal val="visible"/>
                                      </p:to>
                                    </p:set>
                                    <p:anim calcmode="lin" valueType="num">
                                      <p:cBhvr>
                                        <p:cTn id="106" dur="1500" fill="hold"/>
                                        <p:tgtEl>
                                          <p:spTgt spid="13"/>
                                        </p:tgtEl>
                                        <p:attrNameLst>
                                          <p:attrName>ppt_w</p:attrName>
                                        </p:attrNameLst>
                                      </p:cBhvr>
                                      <p:tavLst>
                                        <p:tav tm="0">
                                          <p:val>
                                            <p:fltVal val="0"/>
                                          </p:val>
                                        </p:tav>
                                        <p:tav tm="100000">
                                          <p:val>
                                            <p:strVal val="#ppt_w"/>
                                          </p:val>
                                        </p:tav>
                                      </p:tavLst>
                                    </p:anim>
                                    <p:anim calcmode="lin" valueType="num">
                                      <p:cBhvr>
                                        <p:cTn id="107" dur="1500" fill="hold"/>
                                        <p:tgtEl>
                                          <p:spTgt spid="13"/>
                                        </p:tgtEl>
                                        <p:attrNameLst>
                                          <p:attrName>ppt_h</p:attrName>
                                        </p:attrNameLst>
                                      </p:cBhvr>
                                      <p:tavLst>
                                        <p:tav tm="0">
                                          <p:val>
                                            <p:fltVal val="0"/>
                                          </p:val>
                                        </p:tav>
                                        <p:tav tm="100000">
                                          <p:val>
                                            <p:strVal val="#ppt_h"/>
                                          </p:val>
                                        </p:tav>
                                      </p:tavLst>
                                    </p:anim>
                                  </p:childTnLst>
                                </p:cTn>
                              </p:par>
                              <p:par>
                                <p:cTn id="108" presetID="0" presetClass="path" presetSubtype="0" accel="50000" decel="50000" fill="hold" grpId="1" nodeType="withEffect">
                                  <p:stCondLst>
                                    <p:cond delay="3000"/>
                                  </p:stCondLst>
                                  <p:childTnLst>
                                    <p:animMotion origin="layout" path="M 0.00017 1.20259E-7 L -0.11146 0.16697 " pathEditMode="relative" rAng="0" ptsTypes="AA">
                                      <p:cBhvr>
                                        <p:cTn id="109" dur="1500" spd="-100000" fill="hold"/>
                                        <p:tgtEl>
                                          <p:spTgt spid="13"/>
                                        </p:tgtEl>
                                        <p:attrNameLst>
                                          <p:attrName>ppt_x</p:attrName>
                                          <p:attrName>ppt_y</p:attrName>
                                        </p:attrNameLst>
                                      </p:cBhvr>
                                      <p:rCtr x="-5590" y="8349"/>
                                    </p:animMotion>
                                  </p:childTnLst>
                                </p:cTn>
                              </p:par>
                              <p:par>
                                <p:cTn id="110" presetID="23" presetClass="entr" presetSubtype="16" fill="hold" grpId="0" nodeType="withEffect">
                                  <p:stCondLst>
                                    <p:cond delay="3500"/>
                                  </p:stCondLst>
                                  <p:childTnLst>
                                    <p:set>
                                      <p:cBhvr>
                                        <p:cTn id="111" dur="1" fill="hold">
                                          <p:stCondLst>
                                            <p:cond delay="0"/>
                                          </p:stCondLst>
                                        </p:cTn>
                                        <p:tgtEl>
                                          <p:spTgt spid="9"/>
                                        </p:tgtEl>
                                        <p:attrNameLst>
                                          <p:attrName>style.visibility</p:attrName>
                                        </p:attrNameLst>
                                      </p:cBhvr>
                                      <p:to>
                                        <p:strVal val="visible"/>
                                      </p:to>
                                    </p:set>
                                    <p:anim calcmode="lin" valueType="num">
                                      <p:cBhvr>
                                        <p:cTn id="112" dur="1500" fill="hold"/>
                                        <p:tgtEl>
                                          <p:spTgt spid="9"/>
                                        </p:tgtEl>
                                        <p:attrNameLst>
                                          <p:attrName>ppt_w</p:attrName>
                                        </p:attrNameLst>
                                      </p:cBhvr>
                                      <p:tavLst>
                                        <p:tav tm="0">
                                          <p:val>
                                            <p:fltVal val="0"/>
                                          </p:val>
                                        </p:tav>
                                        <p:tav tm="100000">
                                          <p:val>
                                            <p:strVal val="#ppt_w"/>
                                          </p:val>
                                        </p:tav>
                                      </p:tavLst>
                                    </p:anim>
                                    <p:anim calcmode="lin" valueType="num">
                                      <p:cBhvr>
                                        <p:cTn id="113" dur="1500" fill="hold"/>
                                        <p:tgtEl>
                                          <p:spTgt spid="9"/>
                                        </p:tgtEl>
                                        <p:attrNameLst>
                                          <p:attrName>ppt_h</p:attrName>
                                        </p:attrNameLst>
                                      </p:cBhvr>
                                      <p:tavLst>
                                        <p:tav tm="0">
                                          <p:val>
                                            <p:fltVal val="0"/>
                                          </p:val>
                                        </p:tav>
                                        <p:tav tm="100000">
                                          <p:val>
                                            <p:strVal val="#ppt_h"/>
                                          </p:val>
                                        </p:tav>
                                      </p:tavLst>
                                    </p:anim>
                                  </p:childTnLst>
                                </p:cTn>
                              </p:par>
                              <p:par>
                                <p:cTn id="114" presetID="0" presetClass="path" presetSubtype="0" accel="50000" decel="50000" fill="hold" grpId="1" nodeType="withEffect">
                                  <p:stCondLst>
                                    <p:cond delay="3500"/>
                                  </p:stCondLst>
                                  <p:childTnLst>
                                    <p:animMotion origin="layout" path="M 0.00018 4.76411E-6 L -0.39427 0.04394 " pathEditMode="relative" rAng="0" ptsTypes="AA">
                                      <p:cBhvr>
                                        <p:cTn id="115" dur="1500" spd="-100000" fill="hold"/>
                                        <p:tgtEl>
                                          <p:spTgt spid="9"/>
                                        </p:tgtEl>
                                        <p:attrNameLst>
                                          <p:attrName>ppt_x</p:attrName>
                                          <p:attrName>ppt_y</p:attrName>
                                        </p:attrNameLst>
                                      </p:cBhvr>
                                      <p:rCtr x="-19722" y="2197"/>
                                    </p:animMotion>
                                  </p:childTnLst>
                                </p:cTn>
                              </p:par>
                            </p:childTnLst>
                          </p:cTn>
                        </p:par>
                      </p:childTnLst>
                    </p:cTn>
                  </p:par>
                  <p:par>
                    <p:cTn id="116" fill="hold">
                      <p:stCondLst>
                        <p:cond delay="indefinite"/>
                      </p:stCondLst>
                      <p:childTnLst>
                        <p:par>
                          <p:cTn id="117" fill="hold">
                            <p:stCondLst>
                              <p:cond delay="0"/>
                            </p:stCondLst>
                            <p:childTnLst>
                              <p:par>
                                <p:cTn id="118" presetID="23" presetClass="exit" presetSubtype="32" fill="hold" grpId="2" nodeType="clickEffect">
                                  <p:stCondLst>
                                    <p:cond delay="0"/>
                                  </p:stCondLst>
                                  <p:childTnLst>
                                    <p:anim calcmode="lin" valueType="num">
                                      <p:cBhvr>
                                        <p:cTn id="119" dur="1250"/>
                                        <p:tgtEl>
                                          <p:spTgt spid="8"/>
                                        </p:tgtEl>
                                        <p:attrNameLst>
                                          <p:attrName>ppt_w</p:attrName>
                                        </p:attrNameLst>
                                      </p:cBhvr>
                                      <p:tavLst>
                                        <p:tav tm="0">
                                          <p:val>
                                            <p:strVal val="ppt_w"/>
                                          </p:val>
                                        </p:tav>
                                        <p:tav tm="100000">
                                          <p:val>
                                            <p:fltVal val="0"/>
                                          </p:val>
                                        </p:tav>
                                      </p:tavLst>
                                    </p:anim>
                                    <p:anim calcmode="lin" valueType="num">
                                      <p:cBhvr>
                                        <p:cTn id="120" dur="1250"/>
                                        <p:tgtEl>
                                          <p:spTgt spid="8"/>
                                        </p:tgtEl>
                                        <p:attrNameLst>
                                          <p:attrName>ppt_h</p:attrName>
                                        </p:attrNameLst>
                                      </p:cBhvr>
                                      <p:tavLst>
                                        <p:tav tm="0">
                                          <p:val>
                                            <p:strVal val="ppt_h"/>
                                          </p:val>
                                        </p:tav>
                                        <p:tav tm="100000">
                                          <p:val>
                                            <p:fltVal val="0"/>
                                          </p:val>
                                        </p:tav>
                                      </p:tavLst>
                                    </p:anim>
                                    <p:set>
                                      <p:cBhvr>
                                        <p:cTn id="121" dur="1" fill="hold">
                                          <p:stCondLst>
                                            <p:cond delay="1249"/>
                                          </p:stCondLst>
                                        </p:cTn>
                                        <p:tgtEl>
                                          <p:spTgt spid="8"/>
                                        </p:tgtEl>
                                        <p:attrNameLst>
                                          <p:attrName>style.visibility</p:attrName>
                                        </p:attrNameLst>
                                      </p:cBhvr>
                                      <p:to>
                                        <p:strVal val="hidden"/>
                                      </p:to>
                                    </p:set>
                                  </p:childTnLst>
                                </p:cTn>
                              </p:par>
                              <p:par>
                                <p:cTn id="122" presetID="23" presetClass="exit" presetSubtype="32" fill="hold" grpId="2" nodeType="withEffect">
                                  <p:stCondLst>
                                    <p:cond delay="0"/>
                                  </p:stCondLst>
                                  <p:childTnLst>
                                    <p:anim calcmode="lin" valueType="num">
                                      <p:cBhvr>
                                        <p:cTn id="123" dur="1250"/>
                                        <p:tgtEl>
                                          <p:spTgt spid="9"/>
                                        </p:tgtEl>
                                        <p:attrNameLst>
                                          <p:attrName>ppt_w</p:attrName>
                                        </p:attrNameLst>
                                      </p:cBhvr>
                                      <p:tavLst>
                                        <p:tav tm="0">
                                          <p:val>
                                            <p:strVal val="ppt_w"/>
                                          </p:val>
                                        </p:tav>
                                        <p:tav tm="100000">
                                          <p:val>
                                            <p:fltVal val="0"/>
                                          </p:val>
                                        </p:tav>
                                      </p:tavLst>
                                    </p:anim>
                                    <p:anim calcmode="lin" valueType="num">
                                      <p:cBhvr>
                                        <p:cTn id="124" dur="1250"/>
                                        <p:tgtEl>
                                          <p:spTgt spid="9"/>
                                        </p:tgtEl>
                                        <p:attrNameLst>
                                          <p:attrName>ppt_h</p:attrName>
                                        </p:attrNameLst>
                                      </p:cBhvr>
                                      <p:tavLst>
                                        <p:tav tm="0">
                                          <p:val>
                                            <p:strVal val="ppt_h"/>
                                          </p:val>
                                        </p:tav>
                                        <p:tav tm="100000">
                                          <p:val>
                                            <p:fltVal val="0"/>
                                          </p:val>
                                        </p:tav>
                                      </p:tavLst>
                                    </p:anim>
                                    <p:set>
                                      <p:cBhvr>
                                        <p:cTn id="125" dur="1" fill="hold">
                                          <p:stCondLst>
                                            <p:cond delay="1249"/>
                                          </p:stCondLst>
                                        </p:cTn>
                                        <p:tgtEl>
                                          <p:spTgt spid="9"/>
                                        </p:tgtEl>
                                        <p:attrNameLst>
                                          <p:attrName>style.visibility</p:attrName>
                                        </p:attrNameLst>
                                      </p:cBhvr>
                                      <p:to>
                                        <p:strVal val="hidden"/>
                                      </p:to>
                                    </p:set>
                                  </p:childTnLst>
                                </p:cTn>
                              </p:par>
                              <p:par>
                                <p:cTn id="126" presetID="23" presetClass="exit" presetSubtype="32" fill="hold" grpId="2" nodeType="withEffect">
                                  <p:stCondLst>
                                    <p:cond delay="0"/>
                                  </p:stCondLst>
                                  <p:childTnLst>
                                    <p:anim calcmode="lin" valueType="num">
                                      <p:cBhvr>
                                        <p:cTn id="127" dur="1250"/>
                                        <p:tgtEl>
                                          <p:spTgt spid="10"/>
                                        </p:tgtEl>
                                        <p:attrNameLst>
                                          <p:attrName>ppt_w</p:attrName>
                                        </p:attrNameLst>
                                      </p:cBhvr>
                                      <p:tavLst>
                                        <p:tav tm="0">
                                          <p:val>
                                            <p:strVal val="ppt_w"/>
                                          </p:val>
                                        </p:tav>
                                        <p:tav tm="100000">
                                          <p:val>
                                            <p:fltVal val="0"/>
                                          </p:val>
                                        </p:tav>
                                      </p:tavLst>
                                    </p:anim>
                                    <p:anim calcmode="lin" valueType="num">
                                      <p:cBhvr>
                                        <p:cTn id="128" dur="1250"/>
                                        <p:tgtEl>
                                          <p:spTgt spid="10"/>
                                        </p:tgtEl>
                                        <p:attrNameLst>
                                          <p:attrName>ppt_h</p:attrName>
                                        </p:attrNameLst>
                                      </p:cBhvr>
                                      <p:tavLst>
                                        <p:tav tm="0">
                                          <p:val>
                                            <p:strVal val="ppt_h"/>
                                          </p:val>
                                        </p:tav>
                                        <p:tav tm="100000">
                                          <p:val>
                                            <p:fltVal val="0"/>
                                          </p:val>
                                        </p:tav>
                                      </p:tavLst>
                                    </p:anim>
                                    <p:set>
                                      <p:cBhvr>
                                        <p:cTn id="129" dur="1" fill="hold">
                                          <p:stCondLst>
                                            <p:cond delay="1249"/>
                                          </p:stCondLst>
                                        </p:cTn>
                                        <p:tgtEl>
                                          <p:spTgt spid="10"/>
                                        </p:tgtEl>
                                        <p:attrNameLst>
                                          <p:attrName>style.visibility</p:attrName>
                                        </p:attrNameLst>
                                      </p:cBhvr>
                                      <p:to>
                                        <p:strVal val="hidden"/>
                                      </p:to>
                                    </p:set>
                                  </p:childTnLst>
                                </p:cTn>
                              </p:par>
                              <p:par>
                                <p:cTn id="130" presetID="23" presetClass="exit" presetSubtype="32" fill="hold" grpId="2" nodeType="withEffect">
                                  <p:stCondLst>
                                    <p:cond delay="0"/>
                                  </p:stCondLst>
                                  <p:childTnLst>
                                    <p:anim calcmode="lin" valueType="num">
                                      <p:cBhvr>
                                        <p:cTn id="131" dur="1250"/>
                                        <p:tgtEl>
                                          <p:spTgt spid="11"/>
                                        </p:tgtEl>
                                        <p:attrNameLst>
                                          <p:attrName>ppt_w</p:attrName>
                                        </p:attrNameLst>
                                      </p:cBhvr>
                                      <p:tavLst>
                                        <p:tav tm="0">
                                          <p:val>
                                            <p:strVal val="ppt_w"/>
                                          </p:val>
                                        </p:tav>
                                        <p:tav tm="100000">
                                          <p:val>
                                            <p:fltVal val="0"/>
                                          </p:val>
                                        </p:tav>
                                      </p:tavLst>
                                    </p:anim>
                                    <p:anim calcmode="lin" valueType="num">
                                      <p:cBhvr>
                                        <p:cTn id="132" dur="1250"/>
                                        <p:tgtEl>
                                          <p:spTgt spid="11"/>
                                        </p:tgtEl>
                                        <p:attrNameLst>
                                          <p:attrName>ppt_h</p:attrName>
                                        </p:attrNameLst>
                                      </p:cBhvr>
                                      <p:tavLst>
                                        <p:tav tm="0">
                                          <p:val>
                                            <p:strVal val="ppt_h"/>
                                          </p:val>
                                        </p:tav>
                                        <p:tav tm="100000">
                                          <p:val>
                                            <p:fltVal val="0"/>
                                          </p:val>
                                        </p:tav>
                                      </p:tavLst>
                                    </p:anim>
                                    <p:set>
                                      <p:cBhvr>
                                        <p:cTn id="133" dur="1" fill="hold">
                                          <p:stCondLst>
                                            <p:cond delay="1249"/>
                                          </p:stCondLst>
                                        </p:cTn>
                                        <p:tgtEl>
                                          <p:spTgt spid="11"/>
                                        </p:tgtEl>
                                        <p:attrNameLst>
                                          <p:attrName>style.visibility</p:attrName>
                                        </p:attrNameLst>
                                      </p:cBhvr>
                                      <p:to>
                                        <p:strVal val="hidden"/>
                                      </p:to>
                                    </p:set>
                                  </p:childTnLst>
                                </p:cTn>
                              </p:par>
                              <p:par>
                                <p:cTn id="134" presetID="23" presetClass="exit" presetSubtype="32" fill="hold" grpId="2" nodeType="withEffect">
                                  <p:stCondLst>
                                    <p:cond delay="0"/>
                                  </p:stCondLst>
                                  <p:childTnLst>
                                    <p:anim calcmode="lin" valueType="num">
                                      <p:cBhvr>
                                        <p:cTn id="135" dur="1250"/>
                                        <p:tgtEl>
                                          <p:spTgt spid="12"/>
                                        </p:tgtEl>
                                        <p:attrNameLst>
                                          <p:attrName>ppt_w</p:attrName>
                                        </p:attrNameLst>
                                      </p:cBhvr>
                                      <p:tavLst>
                                        <p:tav tm="0">
                                          <p:val>
                                            <p:strVal val="ppt_w"/>
                                          </p:val>
                                        </p:tav>
                                        <p:tav tm="100000">
                                          <p:val>
                                            <p:fltVal val="0"/>
                                          </p:val>
                                        </p:tav>
                                      </p:tavLst>
                                    </p:anim>
                                    <p:anim calcmode="lin" valueType="num">
                                      <p:cBhvr>
                                        <p:cTn id="136" dur="1250"/>
                                        <p:tgtEl>
                                          <p:spTgt spid="12"/>
                                        </p:tgtEl>
                                        <p:attrNameLst>
                                          <p:attrName>ppt_h</p:attrName>
                                        </p:attrNameLst>
                                      </p:cBhvr>
                                      <p:tavLst>
                                        <p:tav tm="0">
                                          <p:val>
                                            <p:strVal val="ppt_h"/>
                                          </p:val>
                                        </p:tav>
                                        <p:tav tm="100000">
                                          <p:val>
                                            <p:fltVal val="0"/>
                                          </p:val>
                                        </p:tav>
                                      </p:tavLst>
                                    </p:anim>
                                    <p:set>
                                      <p:cBhvr>
                                        <p:cTn id="137" dur="1" fill="hold">
                                          <p:stCondLst>
                                            <p:cond delay="1249"/>
                                          </p:stCondLst>
                                        </p:cTn>
                                        <p:tgtEl>
                                          <p:spTgt spid="12"/>
                                        </p:tgtEl>
                                        <p:attrNameLst>
                                          <p:attrName>style.visibility</p:attrName>
                                        </p:attrNameLst>
                                      </p:cBhvr>
                                      <p:to>
                                        <p:strVal val="hidden"/>
                                      </p:to>
                                    </p:set>
                                  </p:childTnLst>
                                </p:cTn>
                              </p:par>
                              <p:par>
                                <p:cTn id="138" presetID="23" presetClass="exit" presetSubtype="32" fill="hold" grpId="2" nodeType="withEffect">
                                  <p:stCondLst>
                                    <p:cond delay="0"/>
                                  </p:stCondLst>
                                  <p:childTnLst>
                                    <p:anim calcmode="lin" valueType="num">
                                      <p:cBhvr>
                                        <p:cTn id="139" dur="1250"/>
                                        <p:tgtEl>
                                          <p:spTgt spid="13"/>
                                        </p:tgtEl>
                                        <p:attrNameLst>
                                          <p:attrName>ppt_w</p:attrName>
                                        </p:attrNameLst>
                                      </p:cBhvr>
                                      <p:tavLst>
                                        <p:tav tm="0">
                                          <p:val>
                                            <p:strVal val="ppt_w"/>
                                          </p:val>
                                        </p:tav>
                                        <p:tav tm="100000">
                                          <p:val>
                                            <p:fltVal val="0"/>
                                          </p:val>
                                        </p:tav>
                                      </p:tavLst>
                                    </p:anim>
                                    <p:anim calcmode="lin" valueType="num">
                                      <p:cBhvr>
                                        <p:cTn id="140" dur="1250"/>
                                        <p:tgtEl>
                                          <p:spTgt spid="13"/>
                                        </p:tgtEl>
                                        <p:attrNameLst>
                                          <p:attrName>ppt_h</p:attrName>
                                        </p:attrNameLst>
                                      </p:cBhvr>
                                      <p:tavLst>
                                        <p:tav tm="0">
                                          <p:val>
                                            <p:strVal val="ppt_h"/>
                                          </p:val>
                                        </p:tav>
                                        <p:tav tm="100000">
                                          <p:val>
                                            <p:fltVal val="0"/>
                                          </p:val>
                                        </p:tav>
                                      </p:tavLst>
                                    </p:anim>
                                    <p:set>
                                      <p:cBhvr>
                                        <p:cTn id="141" dur="1" fill="hold">
                                          <p:stCondLst>
                                            <p:cond delay="1249"/>
                                          </p:stCondLst>
                                        </p:cTn>
                                        <p:tgtEl>
                                          <p:spTgt spid="13"/>
                                        </p:tgtEl>
                                        <p:attrNameLst>
                                          <p:attrName>style.visibility</p:attrName>
                                        </p:attrNameLst>
                                      </p:cBhvr>
                                      <p:to>
                                        <p:strVal val="hidden"/>
                                      </p:to>
                                    </p:set>
                                  </p:childTnLst>
                                </p:cTn>
                              </p:par>
                              <p:par>
                                <p:cTn id="142" presetID="23" presetClass="exit" presetSubtype="32" fill="hold" grpId="2" nodeType="withEffect">
                                  <p:stCondLst>
                                    <p:cond delay="0"/>
                                  </p:stCondLst>
                                  <p:childTnLst>
                                    <p:anim calcmode="lin" valueType="num">
                                      <p:cBhvr>
                                        <p:cTn id="143" dur="1250"/>
                                        <p:tgtEl>
                                          <p:spTgt spid="14"/>
                                        </p:tgtEl>
                                        <p:attrNameLst>
                                          <p:attrName>ppt_w</p:attrName>
                                        </p:attrNameLst>
                                      </p:cBhvr>
                                      <p:tavLst>
                                        <p:tav tm="0">
                                          <p:val>
                                            <p:strVal val="ppt_w"/>
                                          </p:val>
                                        </p:tav>
                                        <p:tav tm="100000">
                                          <p:val>
                                            <p:fltVal val="0"/>
                                          </p:val>
                                        </p:tav>
                                      </p:tavLst>
                                    </p:anim>
                                    <p:anim calcmode="lin" valueType="num">
                                      <p:cBhvr>
                                        <p:cTn id="144" dur="1250"/>
                                        <p:tgtEl>
                                          <p:spTgt spid="14"/>
                                        </p:tgtEl>
                                        <p:attrNameLst>
                                          <p:attrName>ppt_h</p:attrName>
                                        </p:attrNameLst>
                                      </p:cBhvr>
                                      <p:tavLst>
                                        <p:tav tm="0">
                                          <p:val>
                                            <p:strVal val="ppt_h"/>
                                          </p:val>
                                        </p:tav>
                                        <p:tav tm="100000">
                                          <p:val>
                                            <p:fltVal val="0"/>
                                          </p:val>
                                        </p:tav>
                                      </p:tavLst>
                                    </p:anim>
                                    <p:set>
                                      <p:cBhvr>
                                        <p:cTn id="145" dur="1" fill="hold">
                                          <p:stCondLst>
                                            <p:cond delay="1249"/>
                                          </p:stCondLst>
                                        </p:cTn>
                                        <p:tgtEl>
                                          <p:spTgt spid="14"/>
                                        </p:tgtEl>
                                        <p:attrNameLst>
                                          <p:attrName>style.visibility</p:attrName>
                                        </p:attrNameLst>
                                      </p:cBhvr>
                                      <p:to>
                                        <p:strVal val="hidden"/>
                                      </p:to>
                                    </p:set>
                                  </p:childTnLst>
                                </p:cTn>
                              </p:par>
                              <p:par>
                                <p:cTn id="146" presetID="23" presetClass="exit" presetSubtype="32" fill="hold" grpId="2" nodeType="withEffect">
                                  <p:stCondLst>
                                    <p:cond delay="0"/>
                                  </p:stCondLst>
                                  <p:childTnLst>
                                    <p:anim calcmode="lin" valueType="num">
                                      <p:cBhvr>
                                        <p:cTn id="147" dur="1250"/>
                                        <p:tgtEl>
                                          <p:spTgt spid="15"/>
                                        </p:tgtEl>
                                        <p:attrNameLst>
                                          <p:attrName>ppt_w</p:attrName>
                                        </p:attrNameLst>
                                      </p:cBhvr>
                                      <p:tavLst>
                                        <p:tav tm="0">
                                          <p:val>
                                            <p:strVal val="ppt_w"/>
                                          </p:val>
                                        </p:tav>
                                        <p:tav tm="100000">
                                          <p:val>
                                            <p:fltVal val="0"/>
                                          </p:val>
                                        </p:tav>
                                      </p:tavLst>
                                    </p:anim>
                                    <p:anim calcmode="lin" valueType="num">
                                      <p:cBhvr>
                                        <p:cTn id="148" dur="1250"/>
                                        <p:tgtEl>
                                          <p:spTgt spid="15"/>
                                        </p:tgtEl>
                                        <p:attrNameLst>
                                          <p:attrName>ppt_h</p:attrName>
                                        </p:attrNameLst>
                                      </p:cBhvr>
                                      <p:tavLst>
                                        <p:tav tm="0">
                                          <p:val>
                                            <p:strVal val="ppt_h"/>
                                          </p:val>
                                        </p:tav>
                                        <p:tav tm="100000">
                                          <p:val>
                                            <p:fltVal val="0"/>
                                          </p:val>
                                        </p:tav>
                                      </p:tavLst>
                                    </p:anim>
                                    <p:set>
                                      <p:cBhvr>
                                        <p:cTn id="149" dur="1" fill="hold">
                                          <p:stCondLst>
                                            <p:cond delay="1249"/>
                                          </p:stCondLst>
                                        </p:cTn>
                                        <p:tgtEl>
                                          <p:spTgt spid="15"/>
                                        </p:tgtEl>
                                        <p:attrNameLst>
                                          <p:attrName>style.visibility</p:attrName>
                                        </p:attrNameLst>
                                      </p:cBhvr>
                                      <p:to>
                                        <p:strVal val="hidden"/>
                                      </p:to>
                                    </p:set>
                                  </p:childTnLst>
                                </p:cTn>
                              </p:par>
                              <p:par>
                                <p:cTn id="150" presetID="0" presetClass="path" presetSubtype="0" accel="50000" decel="50000" fill="hold" grpId="3" nodeType="withEffect">
                                  <p:stCondLst>
                                    <p:cond delay="0"/>
                                  </p:stCondLst>
                                  <p:childTnLst>
                                    <p:animMotion origin="layout" path="M 2.77778E-6 -5.73543E-7 L 0.23611 0.65772 " pathEditMode="relative" rAng="0" ptsTypes="AA">
                                      <p:cBhvr>
                                        <p:cTn id="151" dur="1250" fill="hold"/>
                                        <p:tgtEl>
                                          <p:spTgt spid="15"/>
                                        </p:tgtEl>
                                        <p:attrNameLst>
                                          <p:attrName>ppt_x</p:attrName>
                                          <p:attrName>ppt_y</p:attrName>
                                        </p:attrNameLst>
                                      </p:cBhvr>
                                      <p:rCtr x="11806" y="32886"/>
                                    </p:animMotion>
                                  </p:childTnLst>
                                </p:cTn>
                              </p:par>
                              <p:par>
                                <p:cTn id="152" presetID="0" presetClass="path" presetSubtype="0" accel="50000" decel="50000" fill="hold" grpId="3" nodeType="withEffect">
                                  <p:stCondLst>
                                    <p:cond delay="0"/>
                                  </p:stCondLst>
                                  <p:childTnLst>
                                    <p:animMotion origin="layout" path="M 5.55556E-7 -2.0074E-6 L -0.43125 0.80527 " pathEditMode="relative" rAng="0" ptsTypes="AA">
                                      <p:cBhvr>
                                        <p:cTn id="153" dur="1250" fill="hold"/>
                                        <p:tgtEl>
                                          <p:spTgt spid="8"/>
                                        </p:tgtEl>
                                        <p:attrNameLst>
                                          <p:attrName>ppt_x</p:attrName>
                                          <p:attrName>ppt_y</p:attrName>
                                        </p:attrNameLst>
                                      </p:cBhvr>
                                      <p:rCtr x="-21563" y="40264"/>
                                    </p:animMotion>
                                  </p:childTnLst>
                                </p:cTn>
                              </p:par>
                              <p:par>
                                <p:cTn id="154" presetID="0" presetClass="path" presetSubtype="0" accel="50000" decel="50000" fill="hold" grpId="3" nodeType="withEffect">
                                  <p:stCondLst>
                                    <p:cond delay="0"/>
                                  </p:stCondLst>
                                  <p:childTnLst>
                                    <p:animMotion origin="layout" path="M 2.22222E-6 -3.89454E-6 L -0.10764 0.7285 " pathEditMode="relative" rAng="0" ptsTypes="AA">
                                      <p:cBhvr>
                                        <p:cTn id="155" dur="1250" fill="hold"/>
                                        <p:tgtEl>
                                          <p:spTgt spid="12"/>
                                        </p:tgtEl>
                                        <p:attrNameLst>
                                          <p:attrName>ppt_x</p:attrName>
                                          <p:attrName>ppt_y</p:attrName>
                                        </p:attrNameLst>
                                      </p:cBhvr>
                                      <p:rCtr x="-5382" y="36425"/>
                                    </p:animMotion>
                                  </p:childTnLst>
                                </p:cTn>
                              </p:par>
                              <p:par>
                                <p:cTn id="156" presetID="0" presetClass="path" presetSubtype="0" accel="50000" decel="50000" fill="hold" grpId="3" nodeType="withEffect">
                                  <p:stCondLst>
                                    <p:cond delay="0"/>
                                  </p:stCondLst>
                                  <p:childTnLst>
                                    <p:animMotion origin="layout" path="M -1.38889E-6 -2.16466E-6 L -0.37535 0.56661 " pathEditMode="relative" rAng="0" ptsTypes="AA">
                                      <p:cBhvr>
                                        <p:cTn id="157" dur="1250" fill="hold"/>
                                        <p:tgtEl>
                                          <p:spTgt spid="10"/>
                                        </p:tgtEl>
                                        <p:attrNameLst>
                                          <p:attrName>ppt_x</p:attrName>
                                          <p:attrName>ppt_y</p:attrName>
                                        </p:attrNameLst>
                                      </p:cBhvr>
                                      <p:rCtr x="-18767" y="28330"/>
                                    </p:animMotion>
                                  </p:childTnLst>
                                </p:cTn>
                              </p:par>
                              <p:par>
                                <p:cTn id="158" presetID="0" presetClass="path" presetSubtype="0" accel="50000" decel="50000" fill="hold" grpId="3" nodeType="withEffect">
                                  <p:stCondLst>
                                    <p:cond delay="0"/>
                                  </p:stCondLst>
                                  <p:childTnLst>
                                    <p:animMotion origin="layout" path="M -3.33333E-6 -4.88437E-6 L 0.03924 0.48197 " pathEditMode="relative" rAng="0" ptsTypes="AA">
                                      <p:cBhvr>
                                        <p:cTn id="159" dur="1250" fill="hold"/>
                                        <p:tgtEl>
                                          <p:spTgt spid="14"/>
                                        </p:tgtEl>
                                        <p:attrNameLst>
                                          <p:attrName>ppt_x</p:attrName>
                                          <p:attrName>ppt_y</p:attrName>
                                        </p:attrNameLst>
                                      </p:cBhvr>
                                      <p:rCtr x="1962" y="24098"/>
                                    </p:animMotion>
                                  </p:childTnLst>
                                </p:cTn>
                              </p:par>
                              <p:par>
                                <p:cTn id="160" presetID="0" presetClass="path" presetSubtype="0" accel="50000" decel="50000" fill="hold" grpId="3" nodeType="withEffect">
                                  <p:stCondLst>
                                    <p:cond delay="0"/>
                                  </p:stCondLst>
                                  <p:childTnLst>
                                    <p:animMotion origin="layout" path="M 1.38889E-6 -2.03515E-7 L -0.3007 0.32932 " pathEditMode="relative" rAng="0" ptsTypes="AA">
                                      <p:cBhvr>
                                        <p:cTn id="161" dur="1250" fill="hold"/>
                                        <p:tgtEl>
                                          <p:spTgt spid="11"/>
                                        </p:tgtEl>
                                        <p:attrNameLst>
                                          <p:attrName>ppt_x</p:attrName>
                                          <p:attrName>ppt_y</p:attrName>
                                        </p:attrNameLst>
                                      </p:cBhvr>
                                      <p:rCtr x="-15035" y="16466"/>
                                    </p:animMotion>
                                  </p:childTnLst>
                                </p:cTn>
                              </p:par>
                              <p:par>
                                <p:cTn id="162" presetID="0" presetClass="path" presetSubtype="0" accel="50000" decel="50000" fill="hold" grpId="3" nodeType="withEffect">
                                  <p:stCondLst>
                                    <p:cond delay="0"/>
                                  </p:stCondLst>
                                  <p:childTnLst>
                                    <p:animMotion origin="layout" path="M 3.33333E-6 1.20259E-7 L -0.11407 0.16374 " pathEditMode="relative" rAng="0" ptsTypes="AA">
                                      <p:cBhvr>
                                        <p:cTn id="163" dur="1250" fill="hold"/>
                                        <p:tgtEl>
                                          <p:spTgt spid="13"/>
                                        </p:tgtEl>
                                        <p:attrNameLst>
                                          <p:attrName>ppt_x</p:attrName>
                                          <p:attrName>ppt_y</p:attrName>
                                        </p:attrNameLst>
                                      </p:cBhvr>
                                      <p:rCtr x="-5712" y="8187"/>
                                    </p:animMotion>
                                  </p:childTnLst>
                                </p:cTn>
                              </p:par>
                              <p:par>
                                <p:cTn id="164" presetID="0" presetClass="path" presetSubtype="0" accel="50000" decel="50000" fill="hold" grpId="3" nodeType="withEffect">
                                  <p:stCondLst>
                                    <p:cond delay="0"/>
                                  </p:stCondLst>
                                  <p:childTnLst>
                                    <p:animMotion origin="layout" path="M -4.44444E-6 4.76411E-6 L -0.39687 0.04394 " pathEditMode="relative" rAng="0" ptsTypes="AA">
                                      <p:cBhvr>
                                        <p:cTn id="165" dur="1250" fill="hold"/>
                                        <p:tgtEl>
                                          <p:spTgt spid="9"/>
                                        </p:tgtEl>
                                        <p:attrNameLst>
                                          <p:attrName>ppt_x</p:attrName>
                                          <p:attrName>ppt_y</p:attrName>
                                        </p:attrNameLst>
                                      </p:cBhvr>
                                      <p:rCtr x="-19844" y="2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9" grpId="0"/>
      <p:bldP spid="19" grpId="1"/>
      <p:bldP spid="19" grpId="2"/>
      <p:bldP spid="3074" grpId="0"/>
      <p:bldP spid="3074" grpId="1"/>
      <p:bldP spid="3074" grpId="2"/>
      <p:bldP spid="5" grpId="0"/>
      <p:bldP spid="5" grpId="1"/>
      <p:bldP spid="5" grpId="2"/>
      <p:bldP spid="4" grpId="0"/>
      <p:bldP spid="4" grpId="1"/>
      <p:bldP spid="4" grpId="2"/>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8" grpId="0"/>
      <p:bldP spid="18" grpId="1"/>
      <p:bldP spid="20" grpId="0"/>
      <p:bldP spid="2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208" b="5147"/>
          <a:stretch/>
        </p:blipFill>
        <p:spPr>
          <a:xfrm>
            <a:off x="-10610" y="0"/>
            <a:ext cx="9154610" cy="6858000"/>
          </a:xfrm>
          <a:prstGeom prst="rect">
            <a:avLst/>
          </a:prstGeom>
        </p:spPr>
      </p:pic>
      <p:sp>
        <p:nvSpPr>
          <p:cNvPr id="3074" name="Rectangle 2"/>
          <p:cNvSpPr>
            <a:spLocks noGrp="1" noChangeArrowheads="1"/>
          </p:cNvSpPr>
          <p:nvPr>
            <p:ph type="title"/>
          </p:nvPr>
        </p:nvSpPr>
        <p:spPr>
          <a:xfrm>
            <a:off x="457200" y="228600"/>
            <a:ext cx="8229600" cy="6400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your hands are defiled with blood, And your fingers with iniquity; Your lips have spoken lies, Your tongue has muttered perversity. No one calls for justice, Nor does any plead for truth. They trust in empty words and speak lies; They conceive evil and bring forth iniquity.</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59:3-4 </a:t>
            </a:r>
          </a:p>
        </p:txBody>
      </p:sp>
      <p:sp>
        <p:nvSpPr>
          <p:cNvPr id="4" name="Rectangle 2"/>
          <p:cNvSpPr txBox="1">
            <a:spLocks noChangeArrowheads="1"/>
          </p:cNvSpPr>
          <p:nvPr/>
        </p:nvSpPr>
        <p:spPr bwMode="auto">
          <a:xfrm>
            <a:off x="2500132" y="5567423"/>
            <a:ext cx="2569580"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iniquity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94AE089-B894-48E3-9AE2-6150D41A9EEA}"/>
              </a:ext>
            </a:extLst>
          </p:cNvPr>
          <p:cNvSpPr txBox="1">
            <a:spLocks noChangeArrowheads="1"/>
          </p:cNvSpPr>
          <p:nvPr/>
        </p:nvSpPr>
        <p:spPr bwMode="auto">
          <a:xfrm>
            <a:off x="1661160" y="541020"/>
            <a:ext cx="6865620" cy="431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speak lies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conceive evil</a:t>
            </a:r>
            <a:endParaRPr lang="en-US" altLang="en-US" sz="6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muttered perversity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trust in empty words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one calls for justice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Nor does any plead for truth</a:t>
            </a:r>
          </a:p>
        </p:txBody>
      </p:sp>
      <p:sp>
        <p:nvSpPr>
          <p:cNvPr id="6" name="Rectangle 2">
            <a:extLst>
              <a:ext uri="{FF2B5EF4-FFF2-40B4-BE49-F238E27FC236}">
                <a16:creationId xmlns:a16="http://schemas.microsoft.com/office/drawing/2014/main" id="{B8F7E32E-88FF-4DFA-AEAA-228678329166}"/>
              </a:ext>
            </a:extLst>
          </p:cNvPr>
          <p:cNvSpPr txBox="1">
            <a:spLocks noChangeArrowheads="1"/>
          </p:cNvSpPr>
          <p:nvPr/>
        </p:nvSpPr>
        <p:spPr bwMode="auto">
          <a:xfrm>
            <a:off x="6673148" y="4354939"/>
            <a:ext cx="1782671"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speak</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2615CDA-07B4-4CD7-8F6C-14BACA4A4C8F}"/>
              </a:ext>
            </a:extLst>
          </p:cNvPr>
          <p:cNvSpPr txBox="1">
            <a:spLocks noChangeArrowheads="1"/>
          </p:cNvSpPr>
          <p:nvPr/>
        </p:nvSpPr>
        <p:spPr bwMode="auto">
          <a:xfrm>
            <a:off x="573339" y="5029200"/>
            <a:ext cx="1162592" cy="82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lies</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E2FC428-735E-4ED6-BCBC-83E6109FAAC8}"/>
              </a:ext>
            </a:extLst>
          </p:cNvPr>
          <p:cNvSpPr txBox="1">
            <a:spLocks noChangeArrowheads="1"/>
          </p:cNvSpPr>
          <p:nvPr/>
        </p:nvSpPr>
        <p:spPr bwMode="auto">
          <a:xfrm>
            <a:off x="2764632" y="5029308"/>
            <a:ext cx="3593306"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conceive evil</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03C7477-BCD4-4DF9-AE40-43FC66095352}"/>
              </a:ext>
            </a:extLst>
          </p:cNvPr>
          <p:cNvSpPr txBox="1">
            <a:spLocks noChangeArrowheads="1"/>
          </p:cNvSpPr>
          <p:nvPr/>
        </p:nvSpPr>
        <p:spPr bwMode="auto">
          <a:xfrm>
            <a:off x="5736365" y="2343150"/>
            <a:ext cx="2628966" cy="83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muttered</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412CBE1-EC1E-4FEE-8290-00CC5FA2E0A3}"/>
              </a:ext>
            </a:extLst>
          </p:cNvPr>
          <p:cNvSpPr txBox="1">
            <a:spLocks noChangeArrowheads="1"/>
          </p:cNvSpPr>
          <p:nvPr/>
        </p:nvSpPr>
        <p:spPr bwMode="auto">
          <a:xfrm>
            <a:off x="333376" y="3016676"/>
            <a:ext cx="2812286" cy="81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perversity</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07243CD-642F-444B-927B-95BFC2D76819}"/>
              </a:ext>
            </a:extLst>
          </p:cNvPr>
          <p:cNvSpPr txBox="1">
            <a:spLocks noChangeArrowheads="1"/>
          </p:cNvSpPr>
          <p:nvPr/>
        </p:nvSpPr>
        <p:spPr bwMode="auto">
          <a:xfrm>
            <a:off x="561498" y="4354939"/>
            <a:ext cx="5544027"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trust in empty words</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22B70A7-771A-488B-B43C-A98569368923}"/>
              </a:ext>
            </a:extLst>
          </p:cNvPr>
          <p:cNvSpPr txBox="1">
            <a:spLocks noChangeArrowheads="1"/>
          </p:cNvSpPr>
          <p:nvPr/>
        </p:nvSpPr>
        <p:spPr bwMode="auto">
          <a:xfrm>
            <a:off x="2929890" y="3013818"/>
            <a:ext cx="576167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No one calls for justice</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CD37C96-B09E-45E0-A5FA-4DC25A7FA6D2}"/>
              </a:ext>
            </a:extLst>
          </p:cNvPr>
          <p:cNvSpPr txBox="1">
            <a:spLocks noChangeArrowheads="1"/>
          </p:cNvSpPr>
          <p:nvPr/>
        </p:nvSpPr>
        <p:spPr bwMode="auto">
          <a:xfrm>
            <a:off x="275748" y="3685808"/>
            <a:ext cx="7196615"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rPr>
              <a:t>Nor does any plead for truth</a:t>
            </a:r>
            <a:endParaRPr lang="en-US" altLang="en-US" b="1" i="1" kern="0" dirty="0">
              <a:ln w="17780" cmpd="sng">
                <a:solidFill>
                  <a:srgbClr val="FFFFFF"/>
                </a:solidFill>
                <a:prstDash val="solid"/>
                <a:miter lim="800000"/>
              </a:ln>
              <a:solidFill>
                <a:srgbClr val="0070C0"/>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B5B4573-4BAD-4E6A-827B-956531AD5D8E}"/>
              </a:ext>
            </a:extLst>
          </p:cNvPr>
          <p:cNvSpPr txBox="1">
            <a:spLocks noChangeArrowheads="1"/>
          </p:cNvSpPr>
          <p:nvPr/>
        </p:nvSpPr>
        <p:spPr bwMode="auto">
          <a:xfrm>
            <a:off x="882735" y="651748"/>
            <a:ext cx="72776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F60220F-BBD8-491C-9E9A-7774FDDE4E5C}"/>
              </a:ext>
            </a:extLst>
          </p:cNvPr>
          <p:cNvSpPr txBox="1">
            <a:spLocks noChangeArrowheads="1"/>
          </p:cNvSpPr>
          <p:nvPr/>
        </p:nvSpPr>
        <p:spPr bwMode="auto">
          <a:xfrm>
            <a:off x="882735" y="1323131"/>
            <a:ext cx="72776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A49A7F1-87C8-42FE-B983-2789BE7B88D8}"/>
              </a:ext>
            </a:extLst>
          </p:cNvPr>
          <p:cNvSpPr txBox="1">
            <a:spLocks noChangeArrowheads="1"/>
          </p:cNvSpPr>
          <p:nvPr/>
        </p:nvSpPr>
        <p:spPr bwMode="auto">
          <a:xfrm>
            <a:off x="882735" y="1990397"/>
            <a:ext cx="72776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3851CA1-C1D7-4419-9D9C-96DE6D5FBCA0}"/>
              </a:ext>
            </a:extLst>
          </p:cNvPr>
          <p:cNvSpPr txBox="1">
            <a:spLocks noChangeArrowheads="1"/>
          </p:cNvSpPr>
          <p:nvPr/>
        </p:nvSpPr>
        <p:spPr bwMode="auto">
          <a:xfrm>
            <a:off x="882735" y="2645305"/>
            <a:ext cx="72776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565B264-7C0F-4038-9121-C7F2E1497B54}"/>
              </a:ext>
            </a:extLst>
          </p:cNvPr>
          <p:cNvSpPr txBox="1">
            <a:spLocks noChangeArrowheads="1"/>
          </p:cNvSpPr>
          <p:nvPr/>
        </p:nvSpPr>
        <p:spPr bwMode="auto">
          <a:xfrm>
            <a:off x="882735" y="3300212"/>
            <a:ext cx="72776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3A8230D9-2F78-42E2-982B-C95E7006FF5E}"/>
              </a:ext>
            </a:extLst>
          </p:cNvPr>
          <p:cNvSpPr txBox="1">
            <a:spLocks noChangeArrowheads="1"/>
          </p:cNvSpPr>
          <p:nvPr/>
        </p:nvSpPr>
        <p:spPr bwMode="auto">
          <a:xfrm>
            <a:off x="882735" y="3955121"/>
            <a:ext cx="727763" cy="82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endPar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17762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64" presetClass="path" presetSubtype="0" accel="50000" decel="50000" fill="hold" grpId="2" nodeType="withEffect">
                                  <p:stCondLst>
                                    <p:cond delay="0"/>
                                  </p:stCondLst>
                                  <p:childTnLst>
                                    <p:animMotion origin="layout" path="M 1.11111E-6 1.85185E-6 L -0.21406 -0.09861 " pathEditMode="relative" rAng="0" ptsTypes="AA">
                                      <p:cBhvr>
                                        <p:cTn id="42" dur="2000" fill="hold"/>
                                        <p:tgtEl>
                                          <p:spTgt spid="4"/>
                                        </p:tgtEl>
                                        <p:attrNameLst>
                                          <p:attrName>ppt_x</p:attrName>
                                          <p:attrName>ppt_y</p:attrName>
                                        </p:attrNameLst>
                                      </p:cBhvr>
                                      <p:rCtr x="-10712" y="-4931"/>
                                    </p:animMotion>
                                  </p:childTnLst>
                                </p:cTn>
                              </p:par>
                              <p:par>
                                <p:cTn id="43" presetID="0" presetClass="path" presetSubtype="0" accel="50000" decel="50000" fill="hold" grpId="1" nodeType="withEffect">
                                  <p:stCondLst>
                                    <p:cond delay="0"/>
                                  </p:stCondLst>
                                  <p:childTnLst>
                                    <p:animMotion origin="layout" path="M 0.00017 -0.00046 L -0.56198 -0.54653 " pathEditMode="relative" rAng="0" ptsTypes="AA">
                                      <p:cBhvr>
                                        <p:cTn id="44" dur="2000" fill="hold"/>
                                        <p:tgtEl>
                                          <p:spTgt spid="6"/>
                                        </p:tgtEl>
                                        <p:attrNameLst>
                                          <p:attrName>ppt_x</p:attrName>
                                          <p:attrName>ppt_y</p:attrName>
                                        </p:attrNameLst>
                                      </p:cBhvr>
                                      <p:rCtr x="-28108" y="-27315"/>
                                    </p:animMotion>
                                  </p:childTnLst>
                                </p:cTn>
                              </p:par>
                              <p:par>
                                <p:cTn id="45" presetID="0" presetClass="path" presetSubtype="0" accel="50000" decel="50000" fill="hold" grpId="1" nodeType="withEffect">
                                  <p:stCondLst>
                                    <p:cond delay="0"/>
                                  </p:stCondLst>
                                  <p:childTnLst>
                                    <p:animMotion origin="layout" path="M 0.00017 -0.00046 L 0.26909 -0.64421 " pathEditMode="relative" rAng="0" ptsTypes="AA">
                                      <p:cBhvr>
                                        <p:cTn id="46" dur="2000" fill="hold"/>
                                        <p:tgtEl>
                                          <p:spTgt spid="7"/>
                                        </p:tgtEl>
                                        <p:attrNameLst>
                                          <p:attrName>ppt_x</p:attrName>
                                          <p:attrName>ppt_y</p:attrName>
                                        </p:attrNameLst>
                                      </p:cBhvr>
                                      <p:rCtr x="13438" y="-32199"/>
                                    </p:animMotion>
                                  </p:childTnLst>
                                </p:cTn>
                              </p:par>
                              <p:par>
                                <p:cTn id="47" presetID="0" presetClass="path" presetSubtype="0" accel="50000" decel="50000" fill="hold" grpId="1" nodeType="withEffect">
                                  <p:stCondLst>
                                    <p:cond delay="0"/>
                                  </p:stCondLst>
                                  <p:childTnLst>
                                    <p:animMotion origin="layout" path="M 0.00018 -0.00046 L -0.14409 -0.54653 " pathEditMode="relative" rAng="0" ptsTypes="AA">
                                      <p:cBhvr>
                                        <p:cTn id="48" dur="2000" fill="hold"/>
                                        <p:tgtEl>
                                          <p:spTgt spid="8"/>
                                        </p:tgtEl>
                                        <p:attrNameLst>
                                          <p:attrName>ppt_x</p:attrName>
                                          <p:attrName>ppt_y</p:attrName>
                                        </p:attrNameLst>
                                      </p:cBhvr>
                                      <p:rCtr x="-7222" y="-27315"/>
                                    </p:animMotion>
                                  </p:childTnLst>
                                </p:cTn>
                              </p:par>
                              <p:par>
                                <p:cTn id="49" presetID="0" presetClass="path" presetSubtype="0" accel="50000" decel="50000" fill="hold" grpId="1" nodeType="withEffect">
                                  <p:stCondLst>
                                    <p:cond delay="0"/>
                                  </p:stCondLst>
                                  <p:childTnLst>
                                    <p:animMotion origin="layout" path="M 0.00017 -0.00046 L -0.45903 -0.0574 " pathEditMode="relative" rAng="0" ptsTypes="AA">
                                      <p:cBhvr>
                                        <p:cTn id="50" dur="2000" fill="hold"/>
                                        <p:tgtEl>
                                          <p:spTgt spid="9"/>
                                        </p:tgtEl>
                                        <p:attrNameLst>
                                          <p:attrName>ppt_x</p:attrName>
                                          <p:attrName>ppt_y</p:attrName>
                                        </p:attrNameLst>
                                      </p:cBhvr>
                                      <p:rCtr x="-22969" y="-2847"/>
                                    </p:animMotion>
                                  </p:childTnLst>
                                </p:cTn>
                              </p:par>
                              <p:par>
                                <p:cTn id="51" presetID="0" presetClass="path" presetSubtype="0" accel="50000" decel="50000" fill="hold" grpId="1" nodeType="withEffect">
                                  <p:stCondLst>
                                    <p:cond delay="0"/>
                                  </p:stCondLst>
                                  <p:childTnLst>
                                    <p:animMotion origin="layout" path="M 0.00017 -0.00047 L 0.3842 -0.1544 " pathEditMode="relative" rAng="0" ptsTypes="AA">
                                      <p:cBhvr>
                                        <p:cTn id="52" dur="2000" fill="hold"/>
                                        <p:tgtEl>
                                          <p:spTgt spid="10"/>
                                        </p:tgtEl>
                                        <p:attrNameLst>
                                          <p:attrName>ppt_x</p:attrName>
                                          <p:attrName>ppt_y</p:attrName>
                                        </p:attrNameLst>
                                      </p:cBhvr>
                                      <p:rCtr x="19201" y="-7708"/>
                                    </p:animMotion>
                                  </p:childTnLst>
                                </p:cTn>
                              </p:par>
                              <p:par>
                                <p:cTn id="53" presetID="0" presetClass="path" presetSubtype="0" accel="50000" decel="50000" fill="hold" grpId="1" nodeType="withEffect">
                                  <p:stCondLst>
                                    <p:cond delay="0"/>
                                  </p:stCondLst>
                                  <p:childTnLst>
                                    <p:animMotion origin="layout" path="M 0.00018 -0.00046 L 0.09289 -0.25301 " pathEditMode="relative" rAng="0" ptsTypes="AA">
                                      <p:cBhvr>
                                        <p:cTn id="54" dur="2000" fill="hold"/>
                                        <p:tgtEl>
                                          <p:spTgt spid="11"/>
                                        </p:tgtEl>
                                        <p:attrNameLst>
                                          <p:attrName>ppt_x</p:attrName>
                                          <p:attrName>ppt_y</p:attrName>
                                        </p:attrNameLst>
                                      </p:cBhvr>
                                      <p:rCtr x="4635" y="-12639"/>
                                    </p:animMotion>
                                  </p:childTnLst>
                                </p:cTn>
                              </p:par>
                              <p:par>
                                <p:cTn id="55" presetID="0" presetClass="path" presetSubtype="0" accel="50000" decel="50000" fill="hold" grpId="1" nodeType="withEffect">
                                  <p:stCondLst>
                                    <p:cond delay="0"/>
                                  </p:stCondLst>
                                  <p:childTnLst>
                                    <p:animMotion origin="layout" path="M 0.00017 -0.00046 L -0.15712 0.04051 " pathEditMode="relative" rAng="0" ptsTypes="AA">
                                      <p:cBhvr>
                                        <p:cTn id="56" dur="2000" fill="hold"/>
                                        <p:tgtEl>
                                          <p:spTgt spid="12"/>
                                        </p:tgtEl>
                                        <p:attrNameLst>
                                          <p:attrName>ppt_x</p:attrName>
                                          <p:attrName>ppt_y</p:attrName>
                                        </p:attrNameLst>
                                      </p:cBhvr>
                                      <p:rCtr x="-7865" y="2037"/>
                                    </p:animMotion>
                                  </p:childTnLst>
                                </p:cTn>
                              </p:par>
                              <p:par>
                                <p:cTn id="57" presetID="0" presetClass="path" presetSubtype="0" accel="50000" decel="50000" fill="hold" grpId="1" nodeType="withEffect">
                                  <p:stCondLst>
                                    <p:cond delay="0"/>
                                  </p:stCondLst>
                                  <p:childTnLst>
                                    <p:animMotion origin="layout" path="M 0.00017 -0.00047 L 0.12934 0.04004 " pathEditMode="relative" rAng="0" ptsTypes="AA">
                                      <p:cBhvr>
                                        <p:cTn id="58" dur="2000" fill="hold"/>
                                        <p:tgtEl>
                                          <p:spTgt spid="13"/>
                                        </p:tgtEl>
                                        <p:attrNameLst>
                                          <p:attrName>ppt_x</p:attrName>
                                          <p:attrName>ppt_y</p:attrName>
                                        </p:attrNameLst>
                                      </p:cBhvr>
                                      <p:rCtr x="6458" y="2014"/>
                                    </p:animMotion>
                                  </p:childTnLst>
                                </p:cTn>
                              </p:par>
                              <p:par>
                                <p:cTn id="59" presetID="17" presetClass="exit" presetSubtype="4" fill="hold" grpId="1" nodeType="withEffect">
                                  <p:stCondLst>
                                    <p:cond delay="0"/>
                                  </p:stCondLst>
                                  <p:childTnLst>
                                    <p:anim calcmode="lin" valueType="num">
                                      <p:cBhvr>
                                        <p:cTn id="60" dur="1500"/>
                                        <p:tgtEl>
                                          <p:spTgt spid="3074"/>
                                        </p:tgtEl>
                                        <p:attrNameLst>
                                          <p:attrName>ppt_x</p:attrName>
                                        </p:attrNameLst>
                                      </p:cBhvr>
                                      <p:tavLst>
                                        <p:tav tm="0">
                                          <p:val>
                                            <p:strVal val="ppt_x"/>
                                          </p:val>
                                        </p:tav>
                                        <p:tav tm="100000">
                                          <p:val>
                                            <p:strVal val="ppt_x"/>
                                          </p:val>
                                        </p:tav>
                                      </p:tavLst>
                                    </p:anim>
                                    <p:anim calcmode="lin" valueType="num">
                                      <p:cBhvr>
                                        <p:cTn id="61" dur="1500"/>
                                        <p:tgtEl>
                                          <p:spTgt spid="3074"/>
                                        </p:tgtEl>
                                        <p:attrNameLst>
                                          <p:attrName>ppt_y</p:attrName>
                                        </p:attrNameLst>
                                      </p:cBhvr>
                                      <p:tavLst>
                                        <p:tav tm="0">
                                          <p:val>
                                            <p:strVal val="ppt_y"/>
                                          </p:val>
                                        </p:tav>
                                        <p:tav tm="100000">
                                          <p:val>
                                            <p:strVal val="ppt_y+ppt_h/2"/>
                                          </p:val>
                                        </p:tav>
                                      </p:tavLst>
                                    </p:anim>
                                    <p:anim calcmode="lin" valueType="num">
                                      <p:cBhvr>
                                        <p:cTn id="62" dur="1500"/>
                                        <p:tgtEl>
                                          <p:spTgt spid="3074"/>
                                        </p:tgtEl>
                                        <p:attrNameLst>
                                          <p:attrName>ppt_w</p:attrName>
                                        </p:attrNameLst>
                                      </p:cBhvr>
                                      <p:tavLst>
                                        <p:tav tm="0">
                                          <p:val>
                                            <p:strVal val="ppt_w"/>
                                          </p:val>
                                        </p:tav>
                                        <p:tav tm="100000">
                                          <p:val>
                                            <p:strVal val="ppt_w"/>
                                          </p:val>
                                        </p:tav>
                                      </p:tavLst>
                                    </p:anim>
                                    <p:anim calcmode="lin" valueType="num">
                                      <p:cBhvr>
                                        <p:cTn id="63" dur="1500"/>
                                        <p:tgtEl>
                                          <p:spTgt spid="3074"/>
                                        </p:tgtEl>
                                        <p:attrNameLst>
                                          <p:attrName>ppt_h</p:attrName>
                                        </p:attrNameLst>
                                      </p:cBhvr>
                                      <p:tavLst>
                                        <p:tav tm="0">
                                          <p:val>
                                            <p:strVal val="ppt_h"/>
                                          </p:val>
                                        </p:tav>
                                        <p:tav tm="100000">
                                          <p:val>
                                            <p:fltVal val="0"/>
                                          </p:val>
                                        </p:tav>
                                      </p:tavLst>
                                    </p:anim>
                                    <p:set>
                                      <p:cBhvr>
                                        <p:cTn id="64" dur="1" fill="hold">
                                          <p:stCondLst>
                                            <p:cond delay="1499"/>
                                          </p:stCondLst>
                                        </p:cTn>
                                        <p:tgtEl>
                                          <p:spTgt spid="3074"/>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250"/>
                                        <p:tgtEl>
                                          <p:spTgt spid="5"/>
                                        </p:tgtEl>
                                      </p:cBhvr>
                                    </p:animEffect>
                                  </p:childTnLst>
                                </p:cTn>
                              </p:par>
                              <p:par>
                                <p:cTn id="69" presetID="10" presetClass="exit" presetSubtype="0" fill="hold" grpId="2"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par>
                          <p:cTn id="93" fill="hold">
                            <p:stCondLst>
                              <p:cond delay="2500"/>
                            </p:stCondLst>
                            <p:childTnLst>
                              <p:par>
                                <p:cTn id="94" presetID="2" presetClass="entr" presetSubtype="8" fill="hold" grpId="0" nodeType="after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additive="base">
                                        <p:cTn id="96" dur="500" fill="hold"/>
                                        <p:tgtEl>
                                          <p:spTgt spid="14"/>
                                        </p:tgtEl>
                                        <p:attrNameLst>
                                          <p:attrName>ppt_x</p:attrName>
                                        </p:attrNameLst>
                                      </p:cBhvr>
                                      <p:tavLst>
                                        <p:tav tm="0">
                                          <p:val>
                                            <p:strVal val="0-#ppt_w/2"/>
                                          </p:val>
                                        </p:tav>
                                        <p:tav tm="100000">
                                          <p:val>
                                            <p:strVal val="#ppt_x"/>
                                          </p:val>
                                        </p:tav>
                                      </p:tavLst>
                                    </p:anim>
                                    <p:anim calcmode="lin" valueType="num">
                                      <p:cBhvr additive="base">
                                        <p:cTn id="97" dur="500" fill="hold"/>
                                        <p:tgtEl>
                                          <p:spTgt spid="14"/>
                                        </p:tgtEl>
                                        <p:attrNameLst>
                                          <p:attrName>ppt_y</p:attrName>
                                        </p:attrNameLst>
                                      </p:cBhvr>
                                      <p:tavLst>
                                        <p:tav tm="0">
                                          <p:val>
                                            <p:strVal val="#ppt_y"/>
                                          </p:val>
                                        </p:tav>
                                        <p:tav tm="100000">
                                          <p:val>
                                            <p:strVal val="#ppt_y"/>
                                          </p:val>
                                        </p:tav>
                                      </p:tavLst>
                                    </p:anim>
                                  </p:childTnLst>
                                </p:cTn>
                              </p:par>
                              <p:par>
                                <p:cTn id="98" presetID="2" presetClass="entr" presetSubtype="8" fill="hold" grpId="0" nodeType="withEffect">
                                  <p:stCondLst>
                                    <p:cond delay="250"/>
                                  </p:stCondLst>
                                  <p:childTnLst>
                                    <p:set>
                                      <p:cBhvr>
                                        <p:cTn id="99" dur="1" fill="hold">
                                          <p:stCondLst>
                                            <p:cond delay="0"/>
                                          </p:stCondLst>
                                        </p:cTn>
                                        <p:tgtEl>
                                          <p:spTgt spid="15"/>
                                        </p:tgtEl>
                                        <p:attrNameLst>
                                          <p:attrName>style.visibility</p:attrName>
                                        </p:attrNameLst>
                                      </p:cBhvr>
                                      <p:to>
                                        <p:strVal val="visible"/>
                                      </p:to>
                                    </p:set>
                                    <p:anim calcmode="lin" valueType="num">
                                      <p:cBhvr additive="base">
                                        <p:cTn id="100" dur="500" fill="hold"/>
                                        <p:tgtEl>
                                          <p:spTgt spid="15"/>
                                        </p:tgtEl>
                                        <p:attrNameLst>
                                          <p:attrName>ppt_x</p:attrName>
                                        </p:attrNameLst>
                                      </p:cBhvr>
                                      <p:tavLst>
                                        <p:tav tm="0">
                                          <p:val>
                                            <p:strVal val="0-#ppt_w/2"/>
                                          </p:val>
                                        </p:tav>
                                        <p:tav tm="100000">
                                          <p:val>
                                            <p:strVal val="#ppt_x"/>
                                          </p:val>
                                        </p:tav>
                                      </p:tavLst>
                                    </p:anim>
                                    <p:anim calcmode="lin" valueType="num">
                                      <p:cBhvr additive="base">
                                        <p:cTn id="101" dur="500" fill="hold"/>
                                        <p:tgtEl>
                                          <p:spTgt spid="15"/>
                                        </p:tgtEl>
                                        <p:attrNameLst>
                                          <p:attrName>ppt_y</p:attrName>
                                        </p:attrNameLst>
                                      </p:cBhvr>
                                      <p:tavLst>
                                        <p:tav tm="0">
                                          <p:val>
                                            <p:strVal val="#ppt_y"/>
                                          </p:val>
                                        </p:tav>
                                        <p:tav tm="100000">
                                          <p:val>
                                            <p:strVal val="#ppt_y"/>
                                          </p:val>
                                        </p:tav>
                                      </p:tavLst>
                                    </p:anim>
                                  </p:childTnLst>
                                </p:cTn>
                              </p:par>
                              <p:par>
                                <p:cTn id="102" presetID="2" presetClass="entr" presetSubtype="8" fill="hold" grpId="0" nodeType="withEffect">
                                  <p:stCondLst>
                                    <p:cond delay="500"/>
                                  </p:stCondLst>
                                  <p:childTnLst>
                                    <p:set>
                                      <p:cBhvr>
                                        <p:cTn id="103" dur="1" fill="hold">
                                          <p:stCondLst>
                                            <p:cond delay="0"/>
                                          </p:stCondLst>
                                        </p:cTn>
                                        <p:tgtEl>
                                          <p:spTgt spid="16"/>
                                        </p:tgtEl>
                                        <p:attrNameLst>
                                          <p:attrName>style.visibility</p:attrName>
                                        </p:attrNameLst>
                                      </p:cBhvr>
                                      <p:to>
                                        <p:strVal val="visible"/>
                                      </p:to>
                                    </p:set>
                                    <p:anim calcmode="lin" valueType="num">
                                      <p:cBhvr additive="base">
                                        <p:cTn id="104" dur="500" fill="hold"/>
                                        <p:tgtEl>
                                          <p:spTgt spid="16"/>
                                        </p:tgtEl>
                                        <p:attrNameLst>
                                          <p:attrName>ppt_x</p:attrName>
                                        </p:attrNameLst>
                                      </p:cBhvr>
                                      <p:tavLst>
                                        <p:tav tm="0">
                                          <p:val>
                                            <p:strVal val="0-#ppt_w/2"/>
                                          </p:val>
                                        </p:tav>
                                        <p:tav tm="100000">
                                          <p:val>
                                            <p:strVal val="#ppt_x"/>
                                          </p:val>
                                        </p:tav>
                                      </p:tavLst>
                                    </p:anim>
                                    <p:anim calcmode="lin" valueType="num">
                                      <p:cBhvr additive="base">
                                        <p:cTn id="105" dur="500" fill="hold"/>
                                        <p:tgtEl>
                                          <p:spTgt spid="16"/>
                                        </p:tgtEl>
                                        <p:attrNameLst>
                                          <p:attrName>ppt_y</p:attrName>
                                        </p:attrNameLst>
                                      </p:cBhvr>
                                      <p:tavLst>
                                        <p:tav tm="0">
                                          <p:val>
                                            <p:strVal val="#ppt_y"/>
                                          </p:val>
                                        </p:tav>
                                        <p:tav tm="100000">
                                          <p:val>
                                            <p:strVal val="#ppt_y"/>
                                          </p:val>
                                        </p:tav>
                                      </p:tavLst>
                                    </p:anim>
                                  </p:childTnLst>
                                </p:cTn>
                              </p:par>
                              <p:par>
                                <p:cTn id="106" presetID="2" presetClass="entr" presetSubtype="8" fill="hold" grpId="0" nodeType="withEffect">
                                  <p:stCondLst>
                                    <p:cond delay="750"/>
                                  </p:stCondLst>
                                  <p:childTnLst>
                                    <p:set>
                                      <p:cBhvr>
                                        <p:cTn id="107" dur="1" fill="hold">
                                          <p:stCondLst>
                                            <p:cond delay="0"/>
                                          </p:stCondLst>
                                        </p:cTn>
                                        <p:tgtEl>
                                          <p:spTgt spid="17"/>
                                        </p:tgtEl>
                                        <p:attrNameLst>
                                          <p:attrName>style.visibility</p:attrName>
                                        </p:attrNameLst>
                                      </p:cBhvr>
                                      <p:to>
                                        <p:strVal val="visible"/>
                                      </p:to>
                                    </p:set>
                                    <p:anim calcmode="lin" valueType="num">
                                      <p:cBhvr additive="base">
                                        <p:cTn id="108" dur="500" fill="hold"/>
                                        <p:tgtEl>
                                          <p:spTgt spid="17"/>
                                        </p:tgtEl>
                                        <p:attrNameLst>
                                          <p:attrName>ppt_x</p:attrName>
                                        </p:attrNameLst>
                                      </p:cBhvr>
                                      <p:tavLst>
                                        <p:tav tm="0">
                                          <p:val>
                                            <p:strVal val="0-#ppt_w/2"/>
                                          </p:val>
                                        </p:tav>
                                        <p:tav tm="100000">
                                          <p:val>
                                            <p:strVal val="#ppt_x"/>
                                          </p:val>
                                        </p:tav>
                                      </p:tavLst>
                                    </p:anim>
                                    <p:anim calcmode="lin" valueType="num">
                                      <p:cBhvr additive="base">
                                        <p:cTn id="109" dur="500" fill="hold"/>
                                        <p:tgtEl>
                                          <p:spTgt spid="17"/>
                                        </p:tgtEl>
                                        <p:attrNameLst>
                                          <p:attrName>ppt_y</p:attrName>
                                        </p:attrNameLst>
                                      </p:cBhvr>
                                      <p:tavLst>
                                        <p:tav tm="0">
                                          <p:val>
                                            <p:strVal val="#ppt_y"/>
                                          </p:val>
                                        </p:tav>
                                        <p:tav tm="100000">
                                          <p:val>
                                            <p:strVal val="#ppt_y"/>
                                          </p:val>
                                        </p:tav>
                                      </p:tavLst>
                                    </p:anim>
                                  </p:childTnLst>
                                </p:cTn>
                              </p:par>
                              <p:par>
                                <p:cTn id="110" presetID="2" presetClass="entr" presetSubtype="8" fill="hold" grpId="0" nodeType="withEffect">
                                  <p:stCondLst>
                                    <p:cond delay="100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0-#ppt_w/2"/>
                                          </p:val>
                                        </p:tav>
                                        <p:tav tm="100000">
                                          <p:val>
                                            <p:strVal val="#ppt_x"/>
                                          </p:val>
                                        </p:tav>
                                      </p:tavLst>
                                    </p:anim>
                                    <p:anim calcmode="lin" valueType="num">
                                      <p:cBhvr additive="base">
                                        <p:cTn id="113" dur="500" fill="hold"/>
                                        <p:tgtEl>
                                          <p:spTgt spid="18"/>
                                        </p:tgtEl>
                                        <p:attrNameLst>
                                          <p:attrName>ppt_y</p:attrName>
                                        </p:attrNameLst>
                                      </p:cBhvr>
                                      <p:tavLst>
                                        <p:tav tm="0">
                                          <p:val>
                                            <p:strVal val="#ppt_y"/>
                                          </p:val>
                                        </p:tav>
                                        <p:tav tm="100000">
                                          <p:val>
                                            <p:strVal val="#ppt_y"/>
                                          </p:val>
                                        </p:tav>
                                      </p:tavLst>
                                    </p:anim>
                                  </p:childTnLst>
                                </p:cTn>
                              </p:par>
                              <p:par>
                                <p:cTn id="114" presetID="2" presetClass="entr" presetSubtype="8" fill="hold" grpId="0" nodeType="withEffect">
                                  <p:stCondLst>
                                    <p:cond delay="1250"/>
                                  </p:stCondLst>
                                  <p:childTnLst>
                                    <p:set>
                                      <p:cBhvr>
                                        <p:cTn id="115" dur="1" fill="hold">
                                          <p:stCondLst>
                                            <p:cond delay="0"/>
                                          </p:stCondLst>
                                        </p:cTn>
                                        <p:tgtEl>
                                          <p:spTgt spid="19"/>
                                        </p:tgtEl>
                                        <p:attrNameLst>
                                          <p:attrName>style.visibility</p:attrName>
                                        </p:attrNameLst>
                                      </p:cBhvr>
                                      <p:to>
                                        <p:strVal val="visible"/>
                                      </p:to>
                                    </p:set>
                                    <p:anim calcmode="lin" valueType="num">
                                      <p:cBhvr additive="base">
                                        <p:cTn id="116" dur="500" fill="hold"/>
                                        <p:tgtEl>
                                          <p:spTgt spid="19"/>
                                        </p:tgtEl>
                                        <p:attrNameLst>
                                          <p:attrName>ppt_x</p:attrName>
                                        </p:attrNameLst>
                                      </p:cBhvr>
                                      <p:tavLst>
                                        <p:tav tm="0">
                                          <p:val>
                                            <p:strVal val="0-#ppt_w/2"/>
                                          </p:val>
                                        </p:tav>
                                        <p:tav tm="100000">
                                          <p:val>
                                            <p:strVal val="#ppt_x"/>
                                          </p:val>
                                        </p:tav>
                                      </p:tavLst>
                                    </p:anim>
                                    <p:anim calcmode="lin" valueType="num">
                                      <p:cBhvr additive="base">
                                        <p:cTn id="1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xit" presetSubtype="4" fill="hold" grpId="1" nodeType="clickEffect">
                                  <p:stCondLst>
                                    <p:cond delay="0"/>
                                  </p:stCondLst>
                                  <p:childTnLst>
                                    <p:anim calcmode="lin" valueType="num">
                                      <p:cBhvr additive="base">
                                        <p:cTn id="121" dur="1250"/>
                                        <p:tgtEl>
                                          <p:spTgt spid="5"/>
                                        </p:tgtEl>
                                        <p:attrNameLst>
                                          <p:attrName>ppt_x</p:attrName>
                                        </p:attrNameLst>
                                      </p:cBhvr>
                                      <p:tavLst>
                                        <p:tav tm="0">
                                          <p:val>
                                            <p:strVal val="ppt_x"/>
                                          </p:val>
                                        </p:tav>
                                        <p:tav tm="100000">
                                          <p:val>
                                            <p:strVal val="ppt_x"/>
                                          </p:val>
                                        </p:tav>
                                      </p:tavLst>
                                    </p:anim>
                                    <p:anim calcmode="lin" valueType="num">
                                      <p:cBhvr additive="base">
                                        <p:cTn id="122" dur="1250"/>
                                        <p:tgtEl>
                                          <p:spTgt spid="5"/>
                                        </p:tgtEl>
                                        <p:attrNameLst>
                                          <p:attrName>ppt_y</p:attrName>
                                        </p:attrNameLst>
                                      </p:cBhvr>
                                      <p:tavLst>
                                        <p:tav tm="0">
                                          <p:val>
                                            <p:strVal val="ppt_y"/>
                                          </p:val>
                                        </p:tav>
                                        <p:tav tm="100000">
                                          <p:val>
                                            <p:strVal val="1+ppt_h/2"/>
                                          </p:val>
                                        </p:tav>
                                      </p:tavLst>
                                    </p:anim>
                                    <p:set>
                                      <p:cBhvr>
                                        <p:cTn id="123" dur="1" fill="hold">
                                          <p:stCondLst>
                                            <p:cond delay="1249"/>
                                          </p:stCondLst>
                                        </p:cTn>
                                        <p:tgtEl>
                                          <p:spTgt spid="5"/>
                                        </p:tgtEl>
                                        <p:attrNameLst>
                                          <p:attrName>style.visibility</p:attrName>
                                        </p:attrNameLst>
                                      </p:cBhvr>
                                      <p:to>
                                        <p:strVal val="hidden"/>
                                      </p:to>
                                    </p:set>
                                  </p:childTnLst>
                                </p:cTn>
                              </p:par>
                              <p:par>
                                <p:cTn id="124" presetID="6" presetClass="emph" presetSubtype="0" fill="hold" grpId="4" nodeType="withEffect">
                                  <p:stCondLst>
                                    <p:cond delay="0"/>
                                  </p:stCondLst>
                                  <p:childTnLst>
                                    <p:animScale>
                                      <p:cBhvr>
                                        <p:cTn id="125" dur="1250" fill="hold"/>
                                        <p:tgtEl>
                                          <p:spTgt spid="5"/>
                                        </p:tgtEl>
                                      </p:cBhvr>
                                      <p:by x="10000" y="10000"/>
                                    </p:animScale>
                                  </p:childTnLst>
                                </p:cTn>
                              </p:par>
                              <p:par>
                                <p:cTn id="126" presetID="42" presetClass="path" presetSubtype="0" accel="50000" decel="50000" fill="hold" grpId="5" nodeType="withEffect">
                                  <p:stCondLst>
                                    <p:cond delay="0"/>
                                  </p:stCondLst>
                                  <p:childTnLst>
                                    <p:animMotion origin="layout" path="M -4.44444E-6 1.48148E-6 L 0.07014 0.51458 " pathEditMode="relative" rAng="0" ptsTypes="AA">
                                      <p:cBhvr>
                                        <p:cTn id="127" dur="1250" fill="hold"/>
                                        <p:tgtEl>
                                          <p:spTgt spid="5"/>
                                        </p:tgtEl>
                                        <p:attrNameLst>
                                          <p:attrName>ppt_x</p:attrName>
                                          <p:attrName>ppt_y</p:attrName>
                                        </p:attrNameLst>
                                      </p:cBhvr>
                                      <p:rCtr x="3507" y="25718"/>
                                    </p:animMotion>
                                  </p:childTnLst>
                                </p:cTn>
                              </p:par>
                              <p:par>
                                <p:cTn id="128" presetID="55" presetClass="exit" presetSubtype="0" fill="hold" grpId="1" nodeType="withEffect">
                                  <p:stCondLst>
                                    <p:cond delay="0"/>
                                  </p:stCondLst>
                                  <p:childTnLst>
                                    <p:anim calcmode="lin" valueType="num">
                                      <p:cBhvr>
                                        <p:cTn id="129" dur="500"/>
                                        <p:tgtEl>
                                          <p:spTgt spid="19"/>
                                        </p:tgtEl>
                                        <p:attrNameLst>
                                          <p:attrName>ppt_w</p:attrName>
                                        </p:attrNameLst>
                                      </p:cBhvr>
                                      <p:tavLst>
                                        <p:tav tm="0">
                                          <p:val>
                                            <p:strVal val="ppt_w"/>
                                          </p:val>
                                        </p:tav>
                                        <p:tav tm="100000">
                                          <p:val>
                                            <p:strVal val="ppt_w*0.70"/>
                                          </p:val>
                                        </p:tav>
                                      </p:tavLst>
                                    </p:anim>
                                    <p:anim calcmode="lin" valueType="num">
                                      <p:cBhvr>
                                        <p:cTn id="130" dur="500"/>
                                        <p:tgtEl>
                                          <p:spTgt spid="19"/>
                                        </p:tgtEl>
                                        <p:attrNameLst>
                                          <p:attrName>ppt_h</p:attrName>
                                        </p:attrNameLst>
                                      </p:cBhvr>
                                      <p:tavLst>
                                        <p:tav tm="0">
                                          <p:val>
                                            <p:strVal val="ppt_h"/>
                                          </p:val>
                                        </p:tav>
                                        <p:tav tm="100000">
                                          <p:val>
                                            <p:strVal val="ppt_h"/>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55" presetClass="exit" presetSubtype="0" fill="hold" grpId="1" nodeType="withEffect">
                                  <p:stCondLst>
                                    <p:cond delay="0"/>
                                  </p:stCondLst>
                                  <p:childTnLst>
                                    <p:anim calcmode="lin" valueType="num">
                                      <p:cBhvr>
                                        <p:cTn id="134" dur="500"/>
                                        <p:tgtEl>
                                          <p:spTgt spid="18"/>
                                        </p:tgtEl>
                                        <p:attrNameLst>
                                          <p:attrName>ppt_w</p:attrName>
                                        </p:attrNameLst>
                                      </p:cBhvr>
                                      <p:tavLst>
                                        <p:tav tm="0">
                                          <p:val>
                                            <p:strVal val="ppt_w"/>
                                          </p:val>
                                        </p:tav>
                                        <p:tav tm="100000">
                                          <p:val>
                                            <p:strVal val="ppt_w*0.70"/>
                                          </p:val>
                                        </p:tav>
                                      </p:tavLst>
                                    </p:anim>
                                    <p:anim calcmode="lin" valueType="num">
                                      <p:cBhvr>
                                        <p:cTn id="135" dur="500"/>
                                        <p:tgtEl>
                                          <p:spTgt spid="18"/>
                                        </p:tgtEl>
                                        <p:attrNameLst>
                                          <p:attrName>ppt_h</p:attrName>
                                        </p:attrNameLst>
                                      </p:cBhvr>
                                      <p:tavLst>
                                        <p:tav tm="0">
                                          <p:val>
                                            <p:strVal val="ppt_h"/>
                                          </p:val>
                                        </p:tav>
                                        <p:tav tm="100000">
                                          <p:val>
                                            <p:strVal val="ppt_h"/>
                                          </p:val>
                                        </p:tav>
                                      </p:tavLst>
                                    </p:anim>
                                    <p:animEffect transition="out" filter="fade">
                                      <p:cBhvr>
                                        <p:cTn id="136" dur="500"/>
                                        <p:tgtEl>
                                          <p:spTgt spid="18"/>
                                        </p:tgtEl>
                                      </p:cBhvr>
                                    </p:animEffect>
                                    <p:set>
                                      <p:cBhvr>
                                        <p:cTn id="137" dur="1" fill="hold">
                                          <p:stCondLst>
                                            <p:cond delay="499"/>
                                          </p:stCondLst>
                                        </p:cTn>
                                        <p:tgtEl>
                                          <p:spTgt spid="18"/>
                                        </p:tgtEl>
                                        <p:attrNameLst>
                                          <p:attrName>style.visibility</p:attrName>
                                        </p:attrNameLst>
                                      </p:cBhvr>
                                      <p:to>
                                        <p:strVal val="hidden"/>
                                      </p:to>
                                    </p:set>
                                  </p:childTnLst>
                                </p:cTn>
                              </p:par>
                              <p:par>
                                <p:cTn id="138" presetID="55" presetClass="exit" presetSubtype="0" fill="hold" grpId="1" nodeType="withEffect">
                                  <p:stCondLst>
                                    <p:cond delay="0"/>
                                  </p:stCondLst>
                                  <p:childTnLst>
                                    <p:anim calcmode="lin" valueType="num">
                                      <p:cBhvr>
                                        <p:cTn id="139" dur="500"/>
                                        <p:tgtEl>
                                          <p:spTgt spid="17"/>
                                        </p:tgtEl>
                                        <p:attrNameLst>
                                          <p:attrName>ppt_w</p:attrName>
                                        </p:attrNameLst>
                                      </p:cBhvr>
                                      <p:tavLst>
                                        <p:tav tm="0">
                                          <p:val>
                                            <p:strVal val="ppt_w"/>
                                          </p:val>
                                        </p:tav>
                                        <p:tav tm="100000">
                                          <p:val>
                                            <p:strVal val="ppt_w*0.70"/>
                                          </p:val>
                                        </p:tav>
                                      </p:tavLst>
                                    </p:anim>
                                    <p:anim calcmode="lin" valueType="num">
                                      <p:cBhvr>
                                        <p:cTn id="140" dur="500"/>
                                        <p:tgtEl>
                                          <p:spTgt spid="17"/>
                                        </p:tgtEl>
                                        <p:attrNameLst>
                                          <p:attrName>ppt_h</p:attrName>
                                        </p:attrNameLst>
                                      </p:cBhvr>
                                      <p:tavLst>
                                        <p:tav tm="0">
                                          <p:val>
                                            <p:strVal val="ppt_h"/>
                                          </p:val>
                                        </p:tav>
                                        <p:tav tm="100000">
                                          <p:val>
                                            <p:strVal val="ppt_h"/>
                                          </p:val>
                                        </p:tav>
                                      </p:tavLst>
                                    </p:anim>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55" presetClass="exit" presetSubtype="0" fill="hold" grpId="1" nodeType="withEffect">
                                  <p:stCondLst>
                                    <p:cond delay="0"/>
                                  </p:stCondLst>
                                  <p:childTnLst>
                                    <p:anim calcmode="lin" valueType="num">
                                      <p:cBhvr>
                                        <p:cTn id="144" dur="500"/>
                                        <p:tgtEl>
                                          <p:spTgt spid="16"/>
                                        </p:tgtEl>
                                        <p:attrNameLst>
                                          <p:attrName>ppt_w</p:attrName>
                                        </p:attrNameLst>
                                      </p:cBhvr>
                                      <p:tavLst>
                                        <p:tav tm="0">
                                          <p:val>
                                            <p:strVal val="ppt_w"/>
                                          </p:val>
                                        </p:tav>
                                        <p:tav tm="100000">
                                          <p:val>
                                            <p:strVal val="ppt_w*0.70"/>
                                          </p:val>
                                        </p:tav>
                                      </p:tavLst>
                                    </p:anim>
                                    <p:anim calcmode="lin" valueType="num">
                                      <p:cBhvr>
                                        <p:cTn id="145" dur="500"/>
                                        <p:tgtEl>
                                          <p:spTgt spid="16"/>
                                        </p:tgtEl>
                                        <p:attrNameLst>
                                          <p:attrName>ppt_h</p:attrName>
                                        </p:attrNameLst>
                                      </p:cBhvr>
                                      <p:tavLst>
                                        <p:tav tm="0">
                                          <p:val>
                                            <p:strVal val="ppt_h"/>
                                          </p:val>
                                        </p:tav>
                                        <p:tav tm="100000">
                                          <p:val>
                                            <p:strVal val="ppt_h"/>
                                          </p:val>
                                        </p:tav>
                                      </p:tavLst>
                                    </p:anim>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55" presetClass="exit" presetSubtype="0" fill="hold" grpId="1" nodeType="withEffect">
                                  <p:stCondLst>
                                    <p:cond delay="0"/>
                                  </p:stCondLst>
                                  <p:childTnLst>
                                    <p:anim calcmode="lin" valueType="num">
                                      <p:cBhvr>
                                        <p:cTn id="149" dur="500"/>
                                        <p:tgtEl>
                                          <p:spTgt spid="15"/>
                                        </p:tgtEl>
                                        <p:attrNameLst>
                                          <p:attrName>ppt_w</p:attrName>
                                        </p:attrNameLst>
                                      </p:cBhvr>
                                      <p:tavLst>
                                        <p:tav tm="0">
                                          <p:val>
                                            <p:strVal val="ppt_w"/>
                                          </p:val>
                                        </p:tav>
                                        <p:tav tm="100000">
                                          <p:val>
                                            <p:strVal val="ppt_w*0.70"/>
                                          </p:val>
                                        </p:tav>
                                      </p:tavLst>
                                    </p:anim>
                                    <p:anim calcmode="lin" valueType="num">
                                      <p:cBhvr>
                                        <p:cTn id="150" dur="500"/>
                                        <p:tgtEl>
                                          <p:spTgt spid="15"/>
                                        </p:tgtEl>
                                        <p:attrNameLst>
                                          <p:attrName>ppt_h</p:attrName>
                                        </p:attrNameLst>
                                      </p:cBhvr>
                                      <p:tavLst>
                                        <p:tav tm="0">
                                          <p:val>
                                            <p:strVal val="ppt_h"/>
                                          </p:val>
                                        </p:tav>
                                        <p:tav tm="100000">
                                          <p:val>
                                            <p:strVal val="ppt_h"/>
                                          </p:val>
                                        </p:tav>
                                      </p:tavLst>
                                    </p:anim>
                                    <p:animEffect transition="out" filter="fade">
                                      <p:cBhvr>
                                        <p:cTn id="151" dur="500"/>
                                        <p:tgtEl>
                                          <p:spTgt spid="15"/>
                                        </p:tgtEl>
                                      </p:cBhvr>
                                    </p:animEffect>
                                    <p:set>
                                      <p:cBhvr>
                                        <p:cTn id="152" dur="1" fill="hold">
                                          <p:stCondLst>
                                            <p:cond delay="499"/>
                                          </p:stCondLst>
                                        </p:cTn>
                                        <p:tgtEl>
                                          <p:spTgt spid="15"/>
                                        </p:tgtEl>
                                        <p:attrNameLst>
                                          <p:attrName>style.visibility</p:attrName>
                                        </p:attrNameLst>
                                      </p:cBhvr>
                                      <p:to>
                                        <p:strVal val="hidden"/>
                                      </p:to>
                                    </p:set>
                                  </p:childTnLst>
                                </p:cTn>
                              </p:par>
                              <p:par>
                                <p:cTn id="153" presetID="55" presetClass="exit" presetSubtype="0" fill="hold" grpId="1" nodeType="withEffect">
                                  <p:stCondLst>
                                    <p:cond delay="0"/>
                                  </p:stCondLst>
                                  <p:childTnLst>
                                    <p:anim calcmode="lin" valueType="num">
                                      <p:cBhvr>
                                        <p:cTn id="154" dur="500"/>
                                        <p:tgtEl>
                                          <p:spTgt spid="14"/>
                                        </p:tgtEl>
                                        <p:attrNameLst>
                                          <p:attrName>ppt_w</p:attrName>
                                        </p:attrNameLst>
                                      </p:cBhvr>
                                      <p:tavLst>
                                        <p:tav tm="0">
                                          <p:val>
                                            <p:strVal val="ppt_w"/>
                                          </p:val>
                                        </p:tav>
                                        <p:tav tm="100000">
                                          <p:val>
                                            <p:strVal val="ppt_w*0.70"/>
                                          </p:val>
                                        </p:tav>
                                      </p:tavLst>
                                    </p:anim>
                                    <p:anim calcmode="lin" valueType="num">
                                      <p:cBhvr>
                                        <p:cTn id="155" dur="500"/>
                                        <p:tgtEl>
                                          <p:spTgt spid="14"/>
                                        </p:tgtEl>
                                        <p:attrNameLst>
                                          <p:attrName>ppt_h</p:attrName>
                                        </p:attrNameLst>
                                      </p:cBhvr>
                                      <p:tavLst>
                                        <p:tav tm="0">
                                          <p:val>
                                            <p:strVal val="ppt_h"/>
                                          </p:val>
                                        </p:tav>
                                        <p:tav tm="100000">
                                          <p:val>
                                            <p:strVal val="ppt_h"/>
                                          </p:val>
                                        </p:tav>
                                      </p:tavLst>
                                    </p:anim>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par>
                                <p:cTn id="158" presetID="47" presetClass="exit" presetSubtype="0" fill="hold" grpId="2" nodeType="withEffect">
                                  <p:stCondLst>
                                    <p:cond delay="0"/>
                                  </p:stCondLst>
                                  <p:childTnLst>
                                    <p:animEffect transition="out" filter="fade">
                                      <p:cBhvr>
                                        <p:cTn id="159" dur="500"/>
                                        <p:tgtEl>
                                          <p:spTgt spid="17"/>
                                        </p:tgtEl>
                                      </p:cBhvr>
                                    </p:animEffect>
                                    <p:anim calcmode="lin" valueType="num">
                                      <p:cBhvr>
                                        <p:cTn id="160" dur="500"/>
                                        <p:tgtEl>
                                          <p:spTgt spid="17"/>
                                        </p:tgtEl>
                                        <p:attrNameLst>
                                          <p:attrName>ppt_x</p:attrName>
                                        </p:attrNameLst>
                                      </p:cBhvr>
                                      <p:tavLst>
                                        <p:tav tm="0">
                                          <p:val>
                                            <p:strVal val="ppt_x"/>
                                          </p:val>
                                        </p:tav>
                                        <p:tav tm="100000">
                                          <p:val>
                                            <p:strVal val="ppt_x"/>
                                          </p:val>
                                        </p:tav>
                                      </p:tavLst>
                                    </p:anim>
                                    <p:anim calcmode="lin" valueType="num">
                                      <p:cBhvr>
                                        <p:cTn id="161" dur="500"/>
                                        <p:tgtEl>
                                          <p:spTgt spid="17"/>
                                        </p:tgtEl>
                                        <p:attrNameLst>
                                          <p:attrName>ppt_y</p:attrName>
                                        </p:attrNameLst>
                                      </p:cBhvr>
                                      <p:tavLst>
                                        <p:tav tm="0">
                                          <p:val>
                                            <p:strVal val="ppt_y"/>
                                          </p:val>
                                        </p:tav>
                                        <p:tav tm="100000">
                                          <p:val>
                                            <p:strVal val="ppt_y-.1"/>
                                          </p:val>
                                        </p:tav>
                                      </p:tavLst>
                                    </p:anim>
                                    <p:set>
                                      <p:cBhvr>
                                        <p:cTn id="162" dur="1" fill="hold">
                                          <p:stCondLst>
                                            <p:cond delay="499"/>
                                          </p:stCondLst>
                                        </p:cTn>
                                        <p:tgtEl>
                                          <p:spTgt spid="17"/>
                                        </p:tgtEl>
                                        <p:attrNameLst>
                                          <p:attrName>style.visibility</p:attrName>
                                        </p:attrNameLst>
                                      </p:cBhvr>
                                      <p:to>
                                        <p:strVal val="hidden"/>
                                      </p:to>
                                    </p:set>
                                  </p:childTnLst>
                                </p:cTn>
                              </p:par>
                              <p:par>
                                <p:cTn id="163" presetID="47" presetClass="exit" presetSubtype="0" fill="hold" grpId="2" nodeType="withEffect">
                                  <p:stCondLst>
                                    <p:cond delay="0"/>
                                  </p:stCondLst>
                                  <p:childTnLst>
                                    <p:animEffect transition="out" filter="fade">
                                      <p:cBhvr>
                                        <p:cTn id="164" dur="500"/>
                                        <p:tgtEl>
                                          <p:spTgt spid="18"/>
                                        </p:tgtEl>
                                      </p:cBhvr>
                                    </p:animEffect>
                                    <p:anim calcmode="lin" valueType="num">
                                      <p:cBhvr>
                                        <p:cTn id="165" dur="500"/>
                                        <p:tgtEl>
                                          <p:spTgt spid="18"/>
                                        </p:tgtEl>
                                        <p:attrNameLst>
                                          <p:attrName>ppt_x</p:attrName>
                                        </p:attrNameLst>
                                      </p:cBhvr>
                                      <p:tavLst>
                                        <p:tav tm="0">
                                          <p:val>
                                            <p:strVal val="ppt_x"/>
                                          </p:val>
                                        </p:tav>
                                        <p:tav tm="100000">
                                          <p:val>
                                            <p:strVal val="ppt_x"/>
                                          </p:val>
                                        </p:tav>
                                      </p:tavLst>
                                    </p:anim>
                                    <p:anim calcmode="lin" valueType="num">
                                      <p:cBhvr>
                                        <p:cTn id="166" dur="500"/>
                                        <p:tgtEl>
                                          <p:spTgt spid="18"/>
                                        </p:tgtEl>
                                        <p:attrNameLst>
                                          <p:attrName>ppt_y</p:attrName>
                                        </p:attrNameLst>
                                      </p:cBhvr>
                                      <p:tavLst>
                                        <p:tav tm="0">
                                          <p:val>
                                            <p:strVal val="ppt_y"/>
                                          </p:val>
                                        </p:tav>
                                        <p:tav tm="100000">
                                          <p:val>
                                            <p:strVal val="ppt_y-.1"/>
                                          </p:val>
                                        </p:tav>
                                      </p:tavLst>
                                    </p:anim>
                                    <p:set>
                                      <p:cBhvr>
                                        <p:cTn id="167" dur="1" fill="hold">
                                          <p:stCondLst>
                                            <p:cond delay="499"/>
                                          </p:stCondLst>
                                        </p:cTn>
                                        <p:tgtEl>
                                          <p:spTgt spid="18"/>
                                        </p:tgtEl>
                                        <p:attrNameLst>
                                          <p:attrName>style.visibility</p:attrName>
                                        </p:attrNameLst>
                                      </p:cBhvr>
                                      <p:to>
                                        <p:strVal val="hidden"/>
                                      </p:to>
                                    </p:set>
                                  </p:childTnLst>
                                </p:cTn>
                              </p:par>
                              <p:par>
                                <p:cTn id="168" presetID="47" presetClass="exit" presetSubtype="0" fill="hold" grpId="2" nodeType="withEffect">
                                  <p:stCondLst>
                                    <p:cond delay="0"/>
                                  </p:stCondLst>
                                  <p:childTnLst>
                                    <p:animEffect transition="out" filter="fade">
                                      <p:cBhvr>
                                        <p:cTn id="169" dur="500"/>
                                        <p:tgtEl>
                                          <p:spTgt spid="19"/>
                                        </p:tgtEl>
                                      </p:cBhvr>
                                    </p:animEffect>
                                    <p:anim calcmode="lin" valueType="num">
                                      <p:cBhvr>
                                        <p:cTn id="170" dur="500"/>
                                        <p:tgtEl>
                                          <p:spTgt spid="19"/>
                                        </p:tgtEl>
                                        <p:attrNameLst>
                                          <p:attrName>ppt_x</p:attrName>
                                        </p:attrNameLst>
                                      </p:cBhvr>
                                      <p:tavLst>
                                        <p:tav tm="0">
                                          <p:val>
                                            <p:strVal val="ppt_x"/>
                                          </p:val>
                                        </p:tav>
                                        <p:tav tm="100000">
                                          <p:val>
                                            <p:strVal val="ppt_x"/>
                                          </p:val>
                                        </p:tav>
                                      </p:tavLst>
                                    </p:anim>
                                    <p:anim calcmode="lin" valueType="num">
                                      <p:cBhvr>
                                        <p:cTn id="171" dur="500"/>
                                        <p:tgtEl>
                                          <p:spTgt spid="19"/>
                                        </p:tgtEl>
                                        <p:attrNameLst>
                                          <p:attrName>ppt_y</p:attrName>
                                        </p:attrNameLst>
                                      </p:cBhvr>
                                      <p:tavLst>
                                        <p:tav tm="0">
                                          <p:val>
                                            <p:strVal val="ppt_y"/>
                                          </p:val>
                                        </p:tav>
                                        <p:tav tm="100000">
                                          <p:val>
                                            <p:strVal val="ppt_y-.1"/>
                                          </p:val>
                                        </p:tav>
                                      </p:tavLst>
                                    </p:anim>
                                    <p:set>
                                      <p:cBhvr>
                                        <p:cTn id="172" dur="1" fill="hold">
                                          <p:stCondLst>
                                            <p:cond delay="499"/>
                                          </p:stCondLst>
                                        </p:cTn>
                                        <p:tgtEl>
                                          <p:spTgt spid="19"/>
                                        </p:tgtEl>
                                        <p:attrNameLst>
                                          <p:attrName>style.visibility</p:attrName>
                                        </p:attrNameLst>
                                      </p:cBhvr>
                                      <p:to>
                                        <p:strVal val="hidden"/>
                                      </p:to>
                                    </p:set>
                                  </p:childTnLst>
                                </p:cTn>
                              </p:par>
                              <p:par>
                                <p:cTn id="173" presetID="42" presetClass="exit" presetSubtype="0" fill="hold" grpId="2" nodeType="withEffect">
                                  <p:stCondLst>
                                    <p:cond delay="0"/>
                                  </p:stCondLst>
                                  <p:childTnLst>
                                    <p:animEffect transition="out" filter="fade">
                                      <p:cBhvr>
                                        <p:cTn id="174" dur="500"/>
                                        <p:tgtEl>
                                          <p:spTgt spid="14"/>
                                        </p:tgtEl>
                                      </p:cBhvr>
                                    </p:animEffect>
                                    <p:anim calcmode="lin" valueType="num">
                                      <p:cBhvr>
                                        <p:cTn id="175" dur="500"/>
                                        <p:tgtEl>
                                          <p:spTgt spid="14"/>
                                        </p:tgtEl>
                                        <p:attrNameLst>
                                          <p:attrName>ppt_x</p:attrName>
                                        </p:attrNameLst>
                                      </p:cBhvr>
                                      <p:tavLst>
                                        <p:tav tm="0">
                                          <p:val>
                                            <p:strVal val="ppt_x"/>
                                          </p:val>
                                        </p:tav>
                                        <p:tav tm="100000">
                                          <p:val>
                                            <p:strVal val="ppt_x"/>
                                          </p:val>
                                        </p:tav>
                                      </p:tavLst>
                                    </p:anim>
                                    <p:anim calcmode="lin" valueType="num">
                                      <p:cBhvr>
                                        <p:cTn id="176" dur="500"/>
                                        <p:tgtEl>
                                          <p:spTgt spid="14"/>
                                        </p:tgtEl>
                                        <p:attrNameLst>
                                          <p:attrName>ppt_y</p:attrName>
                                        </p:attrNameLst>
                                      </p:cBhvr>
                                      <p:tavLst>
                                        <p:tav tm="0">
                                          <p:val>
                                            <p:strVal val="ppt_y"/>
                                          </p:val>
                                        </p:tav>
                                        <p:tav tm="100000">
                                          <p:val>
                                            <p:strVal val="ppt_y+.1"/>
                                          </p:val>
                                        </p:tav>
                                      </p:tavLst>
                                    </p:anim>
                                    <p:set>
                                      <p:cBhvr>
                                        <p:cTn id="177" dur="1" fill="hold">
                                          <p:stCondLst>
                                            <p:cond delay="499"/>
                                          </p:stCondLst>
                                        </p:cTn>
                                        <p:tgtEl>
                                          <p:spTgt spid="14"/>
                                        </p:tgtEl>
                                        <p:attrNameLst>
                                          <p:attrName>style.visibility</p:attrName>
                                        </p:attrNameLst>
                                      </p:cBhvr>
                                      <p:to>
                                        <p:strVal val="hidden"/>
                                      </p:to>
                                    </p:set>
                                  </p:childTnLst>
                                </p:cTn>
                              </p:par>
                              <p:par>
                                <p:cTn id="178" presetID="42" presetClass="exit" presetSubtype="0" fill="hold" grpId="2" nodeType="withEffect">
                                  <p:stCondLst>
                                    <p:cond delay="0"/>
                                  </p:stCondLst>
                                  <p:childTnLst>
                                    <p:animEffect transition="out" filter="fade">
                                      <p:cBhvr>
                                        <p:cTn id="179" dur="500"/>
                                        <p:tgtEl>
                                          <p:spTgt spid="15"/>
                                        </p:tgtEl>
                                      </p:cBhvr>
                                    </p:animEffect>
                                    <p:anim calcmode="lin" valueType="num">
                                      <p:cBhvr>
                                        <p:cTn id="180" dur="500"/>
                                        <p:tgtEl>
                                          <p:spTgt spid="15"/>
                                        </p:tgtEl>
                                        <p:attrNameLst>
                                          <p:attrName>ppt_x</p:attrName>
                                        </p:attrNameLst>
                                      </p:cBhvr>
                                      <p:tavLst>
                                        <p:tav tm="0">
                                          <p:val>
                                            <p:strVal val="ppt_x"/>
                                          </p:val>
                                        </p:tav>
                                        <p:tav tm="100000">
                                          <p:val>
                                            <p:strVal val="ppt_x"/>
                                          </p:val>
                                        </p:tav>
                                      </p:tavLst>
                                    </p:anim>
                                    <p:anim calcmode="lin" valueType="num">
                                      <p:cBhvr>
                                        <p:cTn id="181" dur="500"/>
                                        <p:tgtEl>
                                          <p:spTgt spid="15"/>
                                        </p:tgtEl>
                                        <p:attrNameLst>
                                          <p:attrName>ppt_y</p:attrName>
                                        </p:attrNameLst>
                                      </p:cBhvr>
                                      <p:tavLst>
                                        <p:tav tm="0">
                                          <p:val>
                                            <p:strVal val="ppt_y"/>
                                          </p:val>
                                        </p:tav>
                                        <p:tav tm="100000">
                                          <p:val>
                                            <p:strVal val="ppt_y+.1"/>
                                          </p:val>
                                        </p:tav>
                                      </p:tavLst>
                                    </p:anim>
                                    <p:set>
                                      <p:cBhvr>
                                        <p:cTn id="182" dur="1" fill="hold">
                                          <p:stCondLst>
                                            <p:cond delay="499"/>
                                          </p:stCondLst>
                                        </p:cTn>
                                        <p:tgtEl>
                                          <p:spTgt spid="15"/>
                                        </p:tgtEl>
                                        <p:attrNameLst>
                                          <p:attrName>style.visibility</p:attrName>
                                        </p:attrNameLst>
                                      </p:cBhvr>
                                      <p:to>
                                        <p:strVal val="hidden"/>
                                      </p:to>
                                    </p:set>
                                  </p:childTnLst>
                                </p:cTn>
                              </p:par>
                              <p:par>
                                <p:cTn id="183" presetID="42" presetClass="exit" presetSubtype="0" fill="hold" grpId="2" nodeType="withEffect">
                                  <p:stCondLst>
                                    <p:cond delay="0"/>
                                  </p:stCondLst>
                                  <p:childTnLst>
                                    <p:animEffect transition="out" filter="fade">
                                      <p:cBhvr>
                                        <p:cTn id="184" dur="500"/>
                                        <p:tgtEl>
                                          <p:spTgt spid="16"/>
                                        </p:tgtEl>
                                      </p:cBhvr>
                                    </p:animEffect>
                                    <p:anim calcmode="lin" valueType="num">
                                      <p:cBhvr>
                                        <p:cTn id="185" dur="500"/>
                                        <p:tgtEl>
                                          <p:spTgt spid="16"/>
                                        </p:tgtEl>
                                        <p:attrNameLst>
                                          <p:attrName>ppt_x</p:attrName>
                                        </p:attrNameLst>
                                      </p:cBhvr>
                                      <p:tavLst>
                                        <p:tav tm="0">
                                          <p:val>
                                            <p:strVal val="ppt_x"/>
                                          </p:val>
                                        </p:tav>
                                        <p:tav tm="100000">
                                          <p:val>
                                            <p:strVal val="ppt_x"/>
                                          </p:val>
                                        </p:tav>
                                      </p:tavLst>
                                    </p:anim>
                                    <p:anim calcmode="lin" valueType="num">
                                      <p:cBhvr>
                                        <p:cTn id="186" dur="500"/>
                                        <p:tgtEl>
                                          <p:spTgt spid="16"/>
                                        </p:tgtEl>
                                        <p:attrNameLst>
                                          <p:attrName>ppt_y</p:attrName>
                                        </p:attrNameLst>
                                      </p:cBhvr>
                                      <p:tavLst>
                                        <p:tav tm="0">
                                          <p:val>
                                            <p:strVal val="ppt_y"/>
                                          </p:val>
                                        </p:tav>
                                        <p:tav tm="100000">
                                          <p:val>
                                            <p:strVal val="ppt_y+.1"/>
                                          </p:val>
                                        </p:tav>
                                      </p:tavLst>
                                    </p:anim>
                                    <p:set>
                                      <p:cBhvr>
                                        <p:cTn id="18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1"/>
      <p:bldP spid="5" grpId="4"/>
      <p:bldP spid="5" grpId="5"/>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
        <p:nvSpPr>
          <p:cNvPr id="3074" name="Rectangle 2"/>
          <p:cNvSpPr>
            <a:spLocks noGrp="1" noChangeArrowheads="1"/>
          </p:cNvSpPr>
          <p:nvPr>
            <p:ph type="title"/>
          </p:nvPr>
        </p:nvSpPr>
        <p:spPr>
          <a:xfrm>
            <a:off x="228600" y="228600"/>
            <a:ext cx="8686800" cy="6400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hatch vipers' eggs and weave the spider's web; He who eats of their eggs dies, And from that which is crushed a viper breaks out. Their webs will not become garments, Nor will they cover themselves with their works; Their works are works of iniquity, And the act of violence is in their hands.</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59:5-6 </a:t>
            </a:r>
          </a:p>
        </p:txBody>
      </p:sp>
      <p:sp>
        <p:nvSpPr>
          <p:cNvPr id="4" name="Rectangle 2"/>
          <p:cNvSpPr txBox="1">
            <a:spLocks noChangeArrowheads="1"/>
          </p:cNvSpPr>
          <p:nvPr/>
        </p:nvSpPr>
        <p:spPr bwMode="auto">
          <a:xfrm>
            <a:off x="544010" y="4890376"/>
            <a:ext cx="2569580"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iniquity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579765" y="-183290"/>
            <a:ext cx="160888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evil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159805" y="4888350"/>
            <a:ext cx="846833"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852525" y="4888494"/>
            <a:ext cx="603765"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216397" y="3545831"/>
            <a:ext cx="684788"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0" presetClass="path" presetSubtype="0" accel="50000" decel="50000" fill="hold" grpId="2" nodeType="withEffect">
                                  <p:stCondLst>
                                    <p:cond delay="0"/>
                                  </p:stCondLst>
                                  <p:childTnLst>
                                    <p:animMotion origin="layout" path="M -2.5E-6 -2.22222E-6 L -0.04878 -0.54352 " pathEditMode="relative" rAng="0" ptsTypes="AA">
                                      <p:cBhvr>
                                        <p:cTn id="30" dur="2000" fill="hold"/>
                                        <p:tgtEl>
                                          <p:spTgt spid="8"/>
                                        </p:tgtEl>
                                        <p:attrNameLst>
                                          <p:attrName>ppt_x</p:attrName>
                                          <p:attrName>ppt_y</p:attrName>
                                        </p:attrNameLst>
                                      </p:cBhvr>
                                      <p:rCtr x="-2448" y="-27176"/>
                                    </p:animMotion>
                                  </p:childTnLst>
                                </p:cTn>
                              </p:par>
                              <p:par>
                                <p:cTn id="31" presetID="0" presetClass="path" presetSubtype="0" accel="50000" decel="50000" fill="hold" grpId="2" nodeType="withEffect">
                                  <p:stCondLst>
                                    <p:cond delay="0"/>
                                  </p:stCondLst>
                                  <p:childTnLst>
                                    <p:animMotion origin="layout" path="M 4.72222E-6 -4.07407E-6 L -0.12292 -0.73958 " pathEditMode="relative" rAng="0" ptsTypes="AA">
                                      <p:cBhvr>
                                        <p:cTn id="32" dur="2000" fill="hold"/>
                                        <p:tgtEl>
                                          <p:spTgt spid="6"/>
                                        </p:tgtEl>
                                        <p:attrNameLst>
                                          <p:attrName>ppt_x</p:attrName>
                                          <p:attrName>ppt_y</p:attrName>
                                        </p:attrNameLst>
                                      </p:cBhvr>
                                      <p:rCtr x="-6146" y="-36991"/>
                                    </p:animMotion>
                                  </p:childTnLst>
                                </p:cTn>
                              </p:par>
                              <p:par>
                                <p:cTn id="33" presetID="0" presetClass="path" presetSubtype="0" accel="50000" decel="50000" fill="hold" grpId="2" nodeType="withEffect">
                                  <p:stCondLst>
                                    <p:cond delay="0"/>
                                  </p:stCondLst>
                                  <p:childTnLst>
                                    <p:animMotion origin="layout" path="M 4.72222E-6 -4.07407E-6 L -0.15573 -0.73912 " pathEditMode="relative" rAng="0" ptsTypes="AA">
                                      <p:cBhvr>
                                        <p:cTn id="34" dur="2000" fill="hold"/>
                                        <p:tgtEl>
                                          <p:spTgt spid="7"/>
                                        </p:tgtEl>
                                        <p:attrNameLst>
                                          <p:attrName>ppt_x</p:attrName>
                                          <p:attrName>ppt_y</p:attrName>
                                        </p:attrNameLst>
                                      </p:cBhvr>
                                      <p:rCtr x="-7795" y="-36968"/>
                                    </p:animMotion>
                                  </p:childTnLst>
                                </p:cTn>
                              </p:par>
                              <p:par>
                                <p:cTn id="35" presetID="10" presetClass="exit" presetSubtype="0" fill="hold" grpId="1" nodeType="withEffect">
                                  <p:stCondLst>
                                    <p:cond delay="0"/>
                                  </p:stCondLst>
                                  <p:childTnLst>
                                    <p:animEffect transition="out" filter="fade">
                                      <p:cBhvr>
                                        <p:cTn id="36" dur="1500"/>
                                        <p:tgtEl>
                                          <p:spTgt spid="3074"/>
                                        </p:tgtEl>
                                      </p:cBhvr>
                                    </p:animEffect>
                                    <p:set>
                                      <p:cBhvr>
                                        <p:cTn id="37" dur="1" fill="hold">
                                          <p:stCondLst>
                                            <p:cond delay="1499"/>
                                          </p:stCondLst>
                                        </p:cTn>
                                        <p:tgtEl>
                                          <p:spTgt spid="3074"/>
                                        </p:tgtEl>
                                        <p:attrNameLst>
                                          <p:attrName>style.visibility</p:attrName>
                                        </p:attrNameLst>
                                      </p:cBhvr>
                                      <p:to>
                                        <p:strVal val="hidden"/>
                                      </p:to>
                                    </p:set>
                                  </p:childTnLst>
                                </p:cTn>
                              </p:par>
                              <p:par>
                                <p:cTn id="38" presetID="23" presetClass="exit" presetSubtype="272" fill="hold" grpId="2" nodeType="withEffect">
                                  <p:stCondLst>
                                    <p:cond delay="250"/>
                                  </p:stCondLst>
                                  <p:childTnLst>
                                    <p:anim calcmode="lin" valueType="num">
                                      <p:cBhvr>
                                        <p:cTn id="39" dur="2250"/>
                                        <p:tgtEl>
                                          <p:spTgt spid="4"/>
                                        </p:tgtEl>
                                        <p:attrNameLst>
                                          <p:attrName>ppt_w</p:attrName>
                                        </p:attrNameLst>
                                      </p:cBhvr>
                                      <p:tavLst>
                                        <p:tav tm="0">
                                          <p:val>
                                            <p:strVal val="ppt_w"/>
                                          </p:val>
                                        </p:tav>
                                        <p:tav tm="100000">
                                          <p:val>
                                            <p:strVal val="4/3*ppt_w"/>
                                          </p:val>
                                        </p:tav>
                                      </p:tavLst>
                                    </p:anim>
                                    <p:anim calcmode="lin" valueType="num">
                                      <p:cBhvr>
                                        <p:cTn id="40" dur="2250"/>
                                        <p:tgtEl>
                                          <p:spTgt spid="4"/>
                                        </p:tgtEl>
                                        <p:attrNameLst>
                                          <p:attrName>ppt_h</p:attrName>
                                        </p:attrNameLst>
                                      </p:cBhvr>
                                      <p:tavLst>
                                        <p:tav tm="0">
                                          <p:val>
                                            <p:strVal val="ppt_h"/>
                                          </p:val>
                                        </p:tav>
                                        <p:tav tm="100000">
                                          <p:val>
                                            <p:strVal val="4/3*ppt_h"/>
                                          </p:val>
                                        </p:tav>
                                      </p:tavLst>
                                    </p:anim>
                                    <p:set>
                                      <p:cBhvr>
                                        <p:cTn id="41" dur="1" fill="hold">
                                          <p:stCondLst>
                                            <p:cond delay="2249"/>
                                          </p:stCondLst>
                                        </p:cTn>
                                        <p:tgtEl>
                                          <p:spTgt spid="4"/>
                                        </p:tgtEl>
                                        <p:attrNameLst>
                                          <p:attrName>style.visibility</p:attrName>
                                        </p:attrNameLst>
                                      </p:cBhvr>
                                      <p:to>
                                        <p:strVal val="hidden"/>
                                      </p:to>
                                    </p:set>
                                  </p:childTnLst>
                                </p:cTn>
                              </p:par>
                              <p:par>
                                <p:cTn id="42" presetID="10" presetClass="exit" presetSubtype="0" fill="hold" grpId="3" nodeType="withEffect">
                                  <p:stCondLst>
                                    <p:cond delay="250"/>
                                  </p:stCondLst>
                                  <p:childTnLst>
                                    <p:animEffect transition="out" filter="fade">
                                      <p:cBhvr>
                                        <p:cTn id="43" dur="2250"/>
                                        <p:tgtEl>
                                          <p:spTgt spid="4"/>
                                        </p:tgtEl>
                                      </p:cBhvr>
                                    </p:animEffect>
                                    <p:set>
                                      <p:cBhvr>
                                        <p:cTn id="44" dur="1" fill="hold">
                                          <p:stCondLst>
                                            <p:cond delay="2249"/>
                                          </p:stCondLst>
                                        </p:cTn>
                                        <p:tgtEl>
                                          <p:spTgt spid="4"/>
                                        </p:tgtEl>
                                        <p:attrNameLst>
                                          <p:attrName>style.visibility</p:attrName>
                                        </p:attrNameLst>
                                      </p:cBhvr>
                                      <p:to>
                                        <p:strVal val="hidden"/>
                                      </p:to>
                                    </p:set>
                                  </p:childTnLst>
                                </p:cTn>
                              </p:par>
                              <p:par>
                                <p:cTn id="45" presetID="42" presetClass="path" presetSubtype="0" accel="50000" decel="50000" fill="hold" grpId="4" nodeType="withEffect">
                                  <p:stCondLst>
                                    <p:cond delay="250"/>
                                  </p:stCondLst>
                                  <p:childTnLst>
                                    <p:animMotion origin="layout" path="M 0 2.96296E-6 L 0.25938 -0.14653 " pathEditMode="relative" rAng="0" ptsTypes="AA">
                                      <p:cBhvr>
                                        <p:cTn id="46" dur="2250" fill="hold"/>
                                        <p:tgtEl>
                                          <p:spTgt spid="4"/>
                                        </p:tgtEl>
                                        <p:attrNameLst>
                                          <p:attrName>ppt_x</p:attrName>
                                          <p:attrName>ppt_y</p:attrName>
                                        </p:attrNameLst>
                                      </p:cBhvr>
                                      <p:rCtr x="12969" y="-7338"/>
                                    </p:animMotion>
                                  </p:childTnLst>
                                </p:cTn>
                              </p:par>
                              <p:par>
                                <p:cTn id="47" presetID="10" presetClass="entr" presetSubtype="0" fill="hold" grpId="1" nodeType="withEffect">
                                  <p:stCondLst>
                                    <p:cond delay="20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0" presetClass="exit" presetSubtype="0" fill="hold" grpId="0" nodeType="withEffect">
                                  <p:stCondLst>
                                    <p:cond delay="200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0" nodeType="withEffect">
                                  <p:stCondLst>
                                    <p:cond delay="20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0" nodeType="withEffect">
                                  <p:stCondLst>
                                    <p:cond delay="200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4" grpId="4"/>
      <p:bldP spid="5" grpId="1"/>
      <p:bldP spid="6" grpId="0"/>
      <p:bldP spid="6" grpId="1"/>
      <p:bldP spid="6" grpId="2"/>
      <p:bldP spid="7" grpId="0"/>
      <p:bldP spid="7" grpId="1"/>
      <p:bldP spid="7" grpId="2"/>
      <p:bldP spid="8" grpId="0"/>
      <p:bldP spid="8" grpId="1"/>
      <p:bldP spid="8"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78873"/>
          </a:xfrm>
          <a:prstGeom prst="rect">
            <a:avLst/>
          </a:prstGeom>
        </p:spPr>
      </p:pic>
      <p:sp>
        <p:nvSpPr>
          <p:cNvPr id="5" name="Title 1"/>
          <p:cNvSpPr txBox="1">
            <a:spLocks/>
          </p:cNvSpPr>
          <p:nvPr/>
        </p:nvSpPr>
        <p:spPr>
          <a:xfrm>
            <a:off x="632754" y="5849251"/>
            <a:ext cx="508514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latin typeface="Calibri" panose="020F0502020204030204" pitchFamily="34" charset="0"/>
              </a:rPr>
              <a:t>not know peace</a:t>
            </a:r>
          </a:p>
        </p:txBody>
      </p:sp>
      <p:sp>
        <p:nvSpPr>
          <p:cNvPr id="3074" name="Rectangle 2"/>
          <p:cNvSpPr>
            <a:spLocks noGrp="1" noChangeArrowheads="1"/>
          </p:cNvSpPr>
          <p:nvPr>
            <p:ph type="title"/>
          </p:nvPr>
        </p:nvSpPr>
        <p:spPr>
          <a:xfrm>
            <a:off x="304800" y="76200"/>
            <a:ext cx="8610600" cy="6629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Their feet run to evil, And they make haste to shed innocent blood; Their thoughts are thoughts of iniquity; Wasting and destruction are in their paths. The way of peace they have not known, And there is no justice in their ways; They have made themselves crooked paths; Whoever takes that way shall         not know peace.</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Isaiah 59:7-8</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4579765" y="-183290"/>
            <a:ext cx="160888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evil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33DCA46-B0BB-475F-A85C-3F0F9075B0C3}"/>
              </a:ext>
            </a:extLst>
          </p:cNvPr>
          <p:cNvSpPr txBox="1">
            <a:spLocks noChangeArrowheads="1"/>
          </p:cNvSpPr>
          <p:nvPr/>
        </p:nvSpPr>
        <p:spPr bwMode="auto">
          <a:xfrm>
            <a:off x="1084307" y="6010507"/>
            <a:ext cx="4180696" cy="79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know 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12">
            <a:extLst>
              <a:ext uri="{FF2B5EF4-FFF2-40B4-BE49-F238E27FC236}">
                <a16:creationId xmlns:a16="http://schemas.microsoft.com/office/drawing/2014/main" id="{D248F567-1DF7-4A33-8D74-AA847D71715A}"/>
              </a:ext>
            </a:extLst>
          </p:cNvPr>
          <p:cNvSpPr>
            <a:spLocks noChangeArrowheads="1"/>
          </p:cNvSpPr>
          <p:nvPr/>
        </p:nvSpPr>
        <p:spPr bwMode="auto">
          <a:xfrm>
            <a:off x="4644122" y="4595895"/>
            <a:ext cx="3956180" cy="94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crooked paths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CFAA59EC-6FA1-4789-9291-698A35BBFC0E}"/>
              </a:ext>
            </a:extLst>
          </p:cNvPr>
          <p:cNvSpPr txBox="1">
            <a:spLocks noChangeArrowheads="1"/>
          </p:cNvSpPr>
          <p:nvPr/>
        </p:nvSpPr>
        <p:spPr bwMode="auto">
          <a:xfrm>
            <a:off x="335756" y="1821499"/>
            <a:ext cx="2577417" cy="112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iniquity</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4" nodeType="withEffect">
                                  <p:stCondLst>
                                    <p:cond delay="0"/>
                                  </p:stCondLst>
                                  <p:childTnLst>
                                    <p:animMotion origin="layout" path="M -4.16667E-6 -3.7037E-6 L 0.25313 -0.01111 " pathEditMode="relative" rAng="0" ptsTypes="AA">
                                      <p:cBhvr>
                                        <p:cTn id="10" dur="1000" spd="-100000" fill="hold"/>
                                        <p:tgtEl>
                                          <p:spTgt spid="8"/>
                                        </p:tgtEl>
                                        <p:attrNameLst>
                                          <p:attrName>ppt_x</p:attrName>
                                          <p:attrName>ppt_y</p:attrName>
                                        </p:attrNameLst>
                                      </p:cBhvr>
                                      <p:rCtr x="12656" y="-556"/>
                                    </p:animMotion>
                                  </p:childTnLst>
                                </p:cTn>
                              </p:par>
                              <p:par>
                                <p:cTn id="11" presetID="23" presetClass="entr" presetSubtype="36" fill="hold" grpId="0" nodeType="withEffect">
                                  <p:stCondLst>
                                    <p:cond delay="10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750" fill="hold"/>
                                        <p:tgtEl>
                                          <p:spTgt spid="3074"/>
                                        </p:tgtEl>
                                        <p:attrNameLst>
                                          <p:attrName>ppt_w</p:attrName>
                                        </p:attrNameLst>
                                      </p:cBhvr>
                                      <p:tavLst>
                                        <p:tav tm="0">
                                          <p:val>
                                            <p:strVal val="(6*min(max(#ppt_w*#ppt_h,.3),1)-7.4)/-.7*#ppt_w"/>
                                          </p:val>
                                        </p:tav>
                                        <p:tav tm="100000">
                                          <p:val>
                                            <p:strVal val="#ppt_w"/>
                                          </p:val>
                                        </p:tav>
                                      </p:tavLst>
                                    </p:anim>
                                    <p:anim calcmode="lin" valueType="num">
                                      <p:cBhvr>
                                        <p:cTn id="14" dur="750" fill="hold"/>
                                        <p:tgtEl>
                                          <p:spTgt spid="3074"/>
                                        </p:tgtEl>
                                        <p:attrNameLst>
                                          <p:attrName>ppt_h</p:attrName>
                                        </p:attrNameLst>
                                      </p:cBhvr>
                                      <p:tavLst>
                                        <p:tav tm="0">
                                          <p:val>
                                            <p:strVal val="(6*min(max(#ppt_w*#ppt_h,.3),1)-7.4)/-.7*#ppt_h"/>
                                          </p:val>
                                        </p:tav>
                                        <p:tav tm="100000">
                                          <p:val>
                                            <p:strVal val="#ppt_h"/>
                                          </p:val>
                                        </p:tav>
                                      </p:tavLst>
                                    </p:anim>
                                    <p:anim calcmode="lin" valueType="num">
                                      <p:cBhvr>
                                        <p:cTn id="15" dur="750" fill="hold"/>
                                        <p:tgtEl>
                                          <p:spTgt spid="3074"/>
                                        </p:tgtEl>
                                        <p:attrNameLst>
                                          <p:attrName>ppt_x</p:attrName>
                                        </p:attrNameLst>
                                      </p:cBhvr>
                                      <p:tavLst>
                                        <p:tav tm="0">
                                          <p:val>
                                            <p:fltVal val="0.5"/>
                                          </p:val>
                                        </p:tav>
                                        <p:tav tm="100000">
                                          <p:val>
                                            <p:strVal val="#ppt_x"/>
                                          </p:val>
                                        </p:tav>
                                      </p:tavLst>
                                    </p:anim>
                                    <p:anim calcmode="lin" valueType="num">
                                      <p:cBhvr>
                                        <p:cTn id="16" dur="750" fill="hold"/>
                                        <p:tgtEl>
                                          <p:spTgt spid="3074"/>
                                        </p:tgtEl>
                                        <p:attrNameLst>
                                          <p:attrName>ppt_y</p:attrName>
                                        </p:attrNameLst>
                                      </p:cBhvr>
                                      <p:tavLst>
                                        <p:tav tm="0">
                                          <p:val>
                                            <p:strVal val="1+(6*min(max(#ppt_w*#ppt_h,.3),1)-7.4)/-.7*#ppt_h/2"/>
                                          </p:val>
                                        </p:tav>
                                        <p:tav tm="100000">
                                          <p:val>
                                            <p:strVal val="#ppt_y"/>
                                          </p:val>
                                        </p:tav>
                                      </p:tavLst>
                                    </p:anim>
                                  </p:childTnLst>
                                </p:cTn>
                              </p:par>
                            </p:childTnLst>
                          </p:cTn>
                        </p:par>
                        <p:par>
                          <p:cTn id="17" fill="hold">
                            <p:stCondLst>
                              <p:cond delay="1750"/>
                            </p:stCondLst>
                            <p:childTnLst>
                              <p:par>
                                <p:cTn id="18" presetID="10" presetClass="exit" presetSubtype="0" fill="hold" grpId="0"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50"/>
                                        <p:tgtEl>
                                          <p:spTgt spid="8"/>
                                        </p:tgtEl>
                                      </p:cBhvr>
                                    </p:animEffect>
                                    <p:set>
                                      <p:cBhvr>
                                        <p:cTn id="23" dur="1" fill="hold">
                                          <p:stCondLst>
                                            <p:cond delay="24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0"/>
      <p:bldP spid="6" grpId="0"/>
      <p:bldP spid="7" grpId="0"/>
      <p:bldP spid="8" grpId="0"/>
      <p:bldP spid="8" grpId="1"/>
      <p:bldP spid="8" grpId="4"/>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9" t="1230" r="937" b="1246"/>
          <a:stretch/>
        </p:blipFill>
        <p:spPr>
          <a:xfrm>
            <a:off x="0" y="0"/>
            <a:ext cx="9144000" cy="6858000"/>
          </a:xfrm>
          <a:prstGeom prst="rect">
            <a:avLst/>
          </a:prstGeom>
        </p:spPr>
      </p:pic>
      <p:sp>
        <p:nvSpPr>
          <p:cNvPr id="3074" name="Rectangle 2"/>
          <p:cNvSpPr>
            <a:spLocks noGrp="1" noChangeArrowheads="1"/>
          </p:cNvSpPr>
          <p:nvPr>
            <p:ph type="title"/>
          </p:nvPr>
        </p:nvSpPr>
        <p:spPr>
          <a:xfrm>
            <a:off x="152400" y="228600"/>
            <a:ext cx="8839200" cy="6400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justice is far from us, Nor does righteousness overtake us; We look for light, but there is darkness! For brightness, but we walk in blackness! We grope for the wall like the blind, And we grope as if we had no eyes; We stumble at noonday as at twilight; We are as dead men in desolate places.</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59:9-10 </a:t>
            </a:r>
          </a:p>
        </p:txBody>
      </p:sp>
      <p:sp>
        <p:nvSpPr>
          <p:cNvPr id="4" name="Rectangle 2"/>
          <p:cNvSpPr txBox="1">
            <a:spLocks noChangeArrowheads="1"/>
          </p:cNvSpPr>
          <p:nvPr/>
        </p:nvSpPr>
        <p:spPr bwMode="auto">
          <a:xfrm>
            <a:off x="3023042" y="4220950"/>
            <a:ext cx="267756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stumble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6426EED-9D7C-40DA-9DDE-D3C3D70D97DA}"/>
              </a:ext>
            </a:extLst>
          </p:cNvPr>
          <p:cNvSpPr txBox="1">
            <a:spLocks noChangeArrowheads="1"/>
          </p:cNvSpPr>
          <p:nvPr/>
        </p:nvSpPr>
        <p:spPr bwMode="auto">
          <a:xfrm>
            <a:off x="4779169" y="4950620"/>
            <a:ext cx="3478567" cy="98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dead men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8F9E9DD-368A-44C6-8576-F16141E94B6B}"/>
              </a:ext>
            </a:extLst>
          </p:cNvPr>
          <p:cNvSpPr txBox="1">
            <a:spLocks noChangeArrowheads="1"/>
          </p:cNvSpPr>
          <p:nvPr/>
        </p:nvSpPr>
        <p:spPr bwMode="auto">
          <a:xfrm>
            <a:off x="2624138" y="339634"/>
            <a:ext cx="2013176" cy="81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justice</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C82F5AD-BBD6-4E7E-B4C0-5EBF3EB12B41}"/>
              </a:ext>
            </a:extLst>
          </p:cNvPr>
          <p:cNvSpPr txBox="1">
            <a:spLocks noChangeArrowheads="1"/>
          </p:cNvSpPr>
          <p:nvPr/>
        </p:nvSpPr>
        <p:spPr bwMode="auto">
          <a:xfrm>
            <a:off x="1319213" y="1005840"/>
            <a:ext cx="3827552"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479A352-D974-4593-96E8-52F909BE63D1}"/>
              </a:ext>
            </a:extLst>
          </p:cNvPr>
          <p:cNvSpPr txBox="1">
            <a:spLocks noChangeArrowheads="1"/>
          </p:cNvSpPr>
          <p:nvPr/>
        </p:nvSpPr>
        <p:spPr bwMode="auto">
          <a:xfrm>
            <a:off x="2024063" y="1685108"/>
            <a:ext cx="1711914"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light</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2F50428-9192-468B-8313-C9B4FE48C88A}"/>
              </a:ext>
            </a:extLst>
          </p:cNvPr>
          <p:cNvSpPr txBox="1">
            <a:spLocks noChangeArrowheads="1"/>
          </p:cNvSpPr>
          <p:nvPr/>
        </p:nvSpPr>
        <p:spPr bwMode="auto">
          <a:xfrm>
            <a:off x="1624217" y="2351313"/>
            <a:ext cx="3102088" cy="81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brightness</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BA555BF-C9D9-42B8-9851-DBC929566422}"/>
              </a:ext>
            </a:extLst>
          </p:cNvPr>
          <p:cNvSpPr txBox="1">
            <a:spLocks noChangeArrowheads="1"/>
          </p:cNvSpPr>
          <p:nvPr/>
        </p:nvSpPr>
        <p:spPr bwMode="auto">
          <a:xfrm>
            <a:off x="855958" y="4389120"/>
            <a:ext cx="1675312" cy="76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eyes</a:t>
            </a:r>
            <a:endParaRPr lang="en-US" altLang="en-US" sz="32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3" name="&quot;Not Allowed&quot; Symbol 2">
            <a:extLst>
              <a:ext uri="{FF2B5EF4-FFF2-40B4-BE49-F238E27FC236}">
                <a16:creationId xmlns:a16="http://schemas.microsoft.com/office/drawing/2014/main" id="{58BBABFC-738D-4136-8F49-FF969F8BA9FC}"/>
              </a:ext>
            </a:extLst>
          </p:cNvPr>
          <p:cNvSpPr/>
          <p:nvPr/>
        </p:nvSpPr>
        <p:spPr>
          <a:xfrm>
            <a:off x="3193366" y="407964"/>
            <a:ext cx="731520" cy="73152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quot;Not Allowed&quot; Symbol 6">
            <a:extLst>
              <a:ext uri="{FF2B5EF4-FFF2-40B4-BE49-F238E27FC236}">
                <a16:creationId xmlns:a16="http://schemas.microsoft.com/office/drawing/2014/main" id="{162801BE-7F2C-4A27-9BE5-3B742F9290A7}"/>
              </a:ext>
            </a:extLst>
          </p:cNvPr>
          <p:cNvSpPr/>
          <p:nvPr/>
        </p:nvSpPr>
        <p:spPr>
          <a:xfrm>
            <a:off x="2614246" y="1080869"/>
            <a:ext cx="731520" cy="73152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t Allowed&quot; Symbol 7">
            <a:extLst>
              <a:ext uri="{FF2B5EF4-FFF2-40B4-BE49-F238E27FC236}">
                <a16:creationId xmlns:a16="http://schemas.microsoft.com/office/drawing/2014/main" id="{7BFA0EF3-22E1-4AFF-BFB4-88ABA4AA4F76}"/>
              </a:ext>
            </a:extLst>
          </p:cNvPr>
          <p:cNvSpPr/>
          <p:nvPr/>
        </p:nvSpPr>
        <p:spPr>
          <a:xfrm>
            <a:off x="2543908" y="1770185"/>
            <a:ext cx="731520" cy="73152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quot;Not Allowed&quot; Symbol 8">
            <a:extLst>
              <a:ext uri="{FF2B5EF4-FFF2-40B4-BE49-F238E27FC236}">
                <a16:creationId xmlns:a16="http://schemas.microsoft.com/office/drawing/2014/main" id="{4356D55F-4367-4213-9A39-D06BF268E983}"/>
              </a:ext>
            </a:extLst>
          </p:cNvPr>
          <p:cNvSpPr/>
          <p:nvPr/>
        </p:nvSpPr>
        <p:spPr>
          <a:xfrm>
            <a:off x="2614246" y="2431368"/>
            <a:ext cx="731520" cy="73152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quot;Not Allowed&quot; Symbol 11">
            <a:extLst>
              <a:ext uri="{FF2B5EF4-FFF2-40B4-BE49-F238E27FC236}">
                <a16:creationId xmlns:a16="http://schemas.microsoft.com/office/drawing/2014/main" id="{2F727EBF-5600-4ACB-B16A-850CA1D4812B}"/>
              </a:ext>
            </a:extLst>
          </p:cNvPr>
          <p:cNvSpPr/>
          <p:nvPr/>
        </p:nvSpPr>
        <p:spPr>
          <a:xfrm>
            <a:off x="1345809" y="4454771"/>
            <a:ext cx="731520" cy="731520"/>
          </a:xfrm>
          <a:prstGeom prst="noSmoking">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xit" presetSubtype="0" fill="hold" grpId="1" nodeType="clickEffect">
                                  <p:stCondLst>
                                    <p:cond delay="0"/>
                                  </p:stCondLst>
                                  <p:childTnLst>
                                    <p:set>
                                      <p:cBhvr>
                                        <p:cTn id="23" dur="1" fill="hold">
                                          <p:stCondLst>
                                            <p:cond delay="999"/>
                                          </p:stCondLst>
                                        </p:cTn>
                                        <p:tgtEl>
                                          <p:spTgt spid="3"/>
                                        </p:tgtEl>
                                        <p:attrNameLst>
                                          <p:attrName>style.visibility</p:attrName>
                                        </p:attrNameLst>
                                      </p:cBhvr>
                                      <p:to>
                                        <p:strVal val="hidden"/>
                                      </p:to>
                                    </p:set>
                                    <p:animEffect transition="out" filter="dissolve">
                                      <p:cBhvr>
                                        <p:cTn id="24" dur="1000">
                                          <p:stCondLst>
                                            <p:cond delay="0"/>
                                          </p:stCondLst>
                                        </p:cTn>
                                        <p:tgtEl>
                                          <p:spTgt spid="3"/>
                                        </p:tgtEl>
                                      </p:cBhvr>
                                    </p:animEffect>
                                    <p:anim to="" calcmode="lin" valueType="num">
                                      <p:cBhvr>
                                        <p:cTn id="25"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26"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27" presetID="42" presetClass="path" presetSubtype="0" accel="50000" decel="50000" fill="hold" grpId="2" nodeType="withEffect">
                                  <p:stCondLst>
                                    <p:cond delay="0"/>
                                  </p:stCondLst>
                                  <p:childTnLst>
                                    <p:animMotion origin="layout" path="M 3.88889E-6 -1.48148E-6 L -0.06337 0.09815 " pathEditMode="relative" rAng="0" ptsTypes="AA">
                                      <p:cBhvr>
                                        <p:cTn id="28" dur="1000" fill="hold"/>
                                        <p:tgtEl>
                                          <p:spTgt spid="3"/>
                                        </p:tgtEl>
                                        <p:attrNameLst>
                                          <p:attrName>ppt_x</p:attrName>
                                          <p:attrName>ppt_y</p:attrName>
                                        </p:attrNameLst>
                                      </p:cBhvr>
                                      <p:rCtr x="-3073" y="4931"/>
                                    </p:animMotion>
                                  </p:childTnLst>
                                </p:cTn>
                              </p:par>
                              <p:par>
                                <p:cTn id="29" presetID="10" presetClass="exit" presetSubtype="0" fill="hold" grpId="1"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0"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0" presetClass="exit" presetSubtype="0" fill="hold" grpId="1" nodeType="clickEffect">
                                  <p:stCondLst>
                                    <p:cond delay="0"/>
                                  </p:stCondLst>
                                  <p:childTnLst>
                                    <p:set>
                                      <p:cBhvr>
                                        <p:cTn id="43" dur="1" fill="hold">
                                          <p:stCondLst>
                                            <p:cond delay="999"/>
                                          </p:stCondLst>
                                        </p:cTn>
                                        <p:tgtEl>
                                          <p:spTgt spid="7"/>
                                        </p:tgtEl>
                                        <p:attrNameLst>
                                          <p:attrName>style.visibility</p:attrName>
                                        </p:attrNameLst>
                                      </p:cBhvr>
                                      <p:to>
                                        <p:strVal val="hidden"/>
                                      </p:to>
                                    </p:set>
                                    <p:animEffect transition="out" filter="dissolve">
                                      <p:cBhvr>
                                        <p:cTn id="44" dur="1000">
                                          <p:stCondLst>
                                            <p:cond delay="0"/>
                                          </p:stCondLst>
                                        </p:cTn>
                                        <p:tgtEl>
                                          <p:spTgt spid="7"/>
                                        </p:tgtEl>
                                      </p:cBhvr>
                                    </p:animEffect>
                                    <p:anim to="" calcmode="lin" valueType="num">
                                      <p:cBhvr>
                                        <p:cTn id="45"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46"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47" presetID="42" presetClass="path" presetSubtype="0" accel="50000" decel="50000" fill="hold" grpId="2" nodeType="withEffect">
                                  <p:stCondLst>
                                    <p:cond delay="0"/>
                                  </p:stCondLst>
                                  <p:childTnLst>
                                    <p:animMotion origin="layout" path="M 1.94444E-6 3.7037E-7 L -0.00781 0.10047 " pathEditMode="relative" rAng="0" ptsTypes="AA">
                                      <p:cBhvr>
                                        <p:cTn id="48" dur="1000" fill="hold"/>
                                        <p:tgtEl>
                                          <p:spTgt spid="7"/>
                                        </p:tgtEl>
                                        <p:attrNameLst>
                                          <p:attrName>ppt_x</p:attrName>
                                          <p:attrName>ppt_y</p:attrName>
                                        </p:attrNameLst>
                                      </p:cBhvr>
                                      <p:rCtr x="-521" y="5347"/>
                                    </p:animMotion>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0" presetClass="entr" presetSubtype="0" fill="hold" grpId="0" nodeType="withEffect">
                                  <p:stCondLst>
                                    <p:cond delay="600"/>
                                  </p:stCondLst>
                                  <p:childTnLst>
                                    <p:set>
                                      <p:cBhvr>
                                        <p:cTn id="56" dur="1" fill="hold">
                                          <p:stCondLst>
                                            <p:cond delay="0"/>
                                          </p:stCondLst>
                                        </p:cTn>
                                        <p:tgtEl>
                                          <p:spTgt spid="8"/>
                                        </p:tgtEl>
                                        <p:attrNameLst>
                                          <p:attrName>style.visibility</p:attrName>
                                        </p:attrNameLst>
                                      </p:cBhvr>
                                      <p:to>
                                        <p:strVal val="visible"/>
                                      </p:to>
                                    </p:set>
                                    <p:animEffect transition="in" filter="dissolve">
                                      <p:cBhvr>
                                        <p:cTn id="57" dur="500">
                                          <p:stCondLst>
                                            <p:cond delay="0"/>
                                          </p:stCondLst>
                                        </p:cTn>
                                        <p:tgtEl>
                                          <p:spTgt spid="8"/>
                                        </p:tgtEl>
                                      </p:cBhvr>
                                    </p:animEffect>
                                    <p:anim to="" calcmode="lin" valueType="num">
                                      <p:cBhvr>
                                        <p:cTn id="5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0" presetClass="exit" presetSubtype="0" fill="hold" grpId="1" nodeType="clickEffect">
                                  <p:stCondLst>
                                    <p:cond delay="0"/>
                                  </p:stCondLst>
                                  <p:childTnLst>
                                    <p:set>
                                      <p:cBhvr>
                                        <p:cTn id="63" dur="1" fill="hold">
                                          <p:stCondLst>
                                            <p:cond delay="999"/>
                                          </p:stCondLst>
                                        </p:cTn>
                                        <p:tgtEl>
                                          <p:spTgt spid="8"/>
                                        </p:tgtEl>
                                        <p:attrNameLst>
                                          <p:attrName>style.visibility</p:attrName>
                                        </p:attrNameLst>
                                      </p:cBhvr>
                                      <p:to>
                                        <p:strVal val="hidden"/>
                                      </p:to>
                                    </p:set>
                                    <p:animEffect transition="out" filter="dissolve">
                                      <p:cBhvr>
                                        <p:cTn id="64" dur="1000">
                                          <p:stCondLst>
                                            <p:cond delay="0"/>
                                          </p:stCondLst>
                                        </p:cTn>
                                        <p:tgtEl>
                                          <p:spTgt spid="8"/>
                                        </p:tgtEl>
                                      </p:cBhvr>
                                    </p:animEffect>
                                    <p:anim to="" calcmode="lin" valueType="num">
                                      <p:cBhvr>
                                        <p:cTn id="65"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66"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67" presetID="42" presetClass="path" presetSubtype="0" accel="50000" decel="50000" fill="hold" grpId="2" nodeType="withEffect">
                                  <p:stCondLst>
                                    <p:cond delay="0"/>
                                  </p:stCondLst>
                                  <p:childTnLst>
                                    <p:animMotion origin="layout" path="M 4.44444E-6 -2.59259E-6 L 0.00781 0.09653 " pathEditMode="relative" rAng="0" ptsTypes="AA">
                                      <p:cBhvr>
                                        <p:cTn id="68" dur="1000" fill="hold"/>
                                        <p:tgtEl>
                                          <p:spTgt spid="8"/>
                                        </p:tgtEl>
                                        <p:attrNameLst>
                                          <p:attrName>ppt_x</p:attrName>
                                          <p:attrName>ppt_y</p:attrName>
                                        </p:attrNameLst>
                                      </p:cBhvr>
                                      <p:rCtr x="330" y="4745"/>
                                    </p:animMotion>
                                  </p:childTnLst>
                                </p:cTn>
                              </p:par>
                              <p:par>
                                <p:cTn id="69" presetID="10" presetClass="exit" presetSubtype="0" fill="hold" grpId="1" nodeType="withEffect">
                                  <p:stCondLst>
                                    <p:cond delay="0"/>
                                  </p:stCondLst>
                                  <p:childTnLst>
                                    <p:animEffect transition="out" filter="fade">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par>
                                <p:cTn id="75" presetID="0" presetClass="entr" presetSubtype="0" fill="hold" grpId="0" nodeType="withEffect">
                                  <p:stCondLst>
                                    <p:cond delay="600"/>
                                  </p:stCondLst>
                                  <p:childTnLst>
                                    <p:set>
                                      <p:cBhvr>
                                        <p:cTn id="76" dur="1" fill="hold">
                                          <p:stCondLst>
                                            <p:cond delay="0"/>
                                          </p:stCondLst>
                                        </p:cTn>
                                        <p:tgtEl>
                                          <p:spTgt spid="9"/>
                                        </p:tgtEl>
                                        <p:attrNameLst>
                                          <p:attrName>style.visibility</p:attrName>
                                        </p:attrNameLst>
                                      </p:cBhvr>
                                      <p:to>
                                        <p:strVal val="visible"/>
                                      </p:to>
                                    </p:set>
                                    <p:animEffect transition="in" filter="dissolve">
                                      <p:cBhvr>
                                        <p:cTn id="77" dur="500">
                                          <p:stCondLst>
                                            <p:cond delay="0"/>
                                          </p:stCondLst>
                                        </p:cTn>
                                        <p:tgtEl>
                                          <p:spTgt spid="9"/>
                                        </p:tgtEl>
                                      </p:cBhvr>
                                    </p:animEffect>
                                    <p:anim to="" calcmode="lin" valueType="num">
                                      <p:cBhvr>
                                        <p:cTn id="7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0" presetClass="exit" presetSubtype="0" fill="hold" grpId="1" nodeType="clickEffect">
                                  <p:stCondLst>
                                    <p:cond delay="0"/>
                                  </p:stCondLst>
                                  <p:childTnLst>
                                    <p:set>
                                      <p:cBhvr>
                                        <p:cTn id="83" dur="1" fill="hold">
                                          <p:stCondLst>
                                            <p:cond delay="999"/>
                                          </p:stCondLst>
                                        </p:cTn>
                                        <p:tgtEl>
                                          <p:spTgt spid="9"/>
                                        </p:tgtEl>
                                        <p:attrNameLst>
                                          <p:attrName>style.visibility</p:attrName>
                                        </p:attrNameLst>
                                      </p:cBhvr>
                                      <p:to>
                                        <p:strVal val="hidden"/>
                                      </p:to>
                                    </p:set>
                                    <p:animEffect transition="out" filter="dissolve">
                                      <p:cBhvr>
                                        <p:cTn id="84" dur="1000">
                                          <p:stCondLst>
                                            <p:cond delay="0"/>
                                          </p:stCondLst>
                                        </p:cTn>
                                        <p:tgtEl>
                                          <p:spTgt spid="9"/>
                                        </p:tgtEl>
                                      </p:cBhvr>
                                    </p:animEffect>
                                    <p:anim to="" calcmode="lin" valueType="num">
                                      <p:cBhvr>
                                        <p:cTn id="85"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86"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87" presetID="42" presetClass="path" presetSubtype="0" accel="50000" decel="50000" fill="hold" grpId="2" nodeType="withEffect">
                                  <p:stCondLst>
                                    <p:cond delay="0"/>
                                  </p:stCondLst>
                                  <p:childTnLst>
                                    <p:animMotion origin="layout" path="M 1.94444E-6 -3.7037E-7 L -0.13872 0.29491 " pathEditMode="relative" rAng="0" ptsTypes="AA">
                                      <p:cBhvr>
                                        <p:cTn id="88" dur="1000" fill="hold"/>
                                        <p:tgtEl>
                                          <p:spTgt spid="9"/>
                                        </p:tgtEl>
                                        <p:attrNameLst>
                                          <p:attrName>ppt_x</p:attrName>
                                          <p:attrName>ppt_y</p:attrName>
                                        </p:attrNameLst>
                                      </p:cBhvr>
                                      <p:rCtr x="-6997" y="14676"/>
                                    </p:animMotion>
                                  </p:childTnLst>
                                </p:cTn>
                              </p:par>
                              <p:par>
                                <p:cTn id="89" presetID="10" presetClass="exit" presetSubtype="0" fill="hold" grpId="1" nodeType="withEffect">
                                  <p:stCondLst>
                                    <p:cond delay="0"/>
                                  </p:stCondLst>
                                  <p:childTnLst>
                                    <p:animEffect transition="out" filter="fade">
                                      <p:cBhvr>
                                        <p:cTn id="90" dur="500"/>
                                        <p:tgtEl>
                                          <p:spTgt spid="16"/>
                                        </p:tgtEl>
                                      </p:cBhvr>
                                    </p:animEffect>
                                    <p:set>
                                      <p:cBhvr>
                                        <p:cTn id="91" dur="1" fill="hold">
                                          <p:stCondLst>
                                            <p:cond delay="499"/>
                                          </p:stCondLst>
                                        </p:cTn>
                                        <p:tgtEl>
                                          <p:spTgt spid="16"/>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250"/>
                                        <p:tgtEl>
                                          <p:spTgt spid="17"/>
                                        </p:tgtEl>
                                      </p:cBhvr>
                                    </p:animEffect>
                                  </p:childTnLst>
                                </p:cTn>
                              </p:par>
                              <p:par>
                                <p:cTn id="95" presetID="0" presetClass="entr" presetSubtype="0" fill="hold" grpId="0" nodeType="withEffect">
                                  <p:stCondLst>
                                    <p:cond delay="600"/>
                                  </p:stCondLst>
                                  <p:childTnLst>
                                    <p:set>
                                      <p:cBhvr>
                                        <p:cTn id="96" dur="1" fill="hold">
                                          <p:stCondLst>
                                            <p:cond delay="0"/>
                                          </p:stCondLst>
                                        </p:cTn>
                                        <p:tgtEl>
                                          <p:spTgt spid="12"/>
                                        </p:tgtEl>
                                        <p:attrNameLst>
                                          <p:attrName>style.visibility</p:attrName>
                                        </p:attrNameLst>
                                      </p:cBhvr>
                                      <p:to>
                                        <p:strVal val="visible"/>
                                      </p:to>
                                    </p:set>
                                    <p:animEffect transition="in" filter="dissolve">
                                      <p:cBhvr>
                                        <p:cTn id="97" dur="500">
                                          <p:stCondLst>
                                            <p:cond delay="0"/>
                                          </p:stCondLst>
                                        </p:cTn>
                                        <p:tgtEl>
                                          <p:spTgt spid="12"/>
                                        </p:tgtEl>
                                      </p:cBhvr>
                                    </p:animEffect>
                                    <p:anim to="" calcmode="lin" valueType="num">
                                      <p:cBhvr>
                                        <p:cTn id="9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250"/>
                                        <p:tgtEl>
                                          <p:spTgt spid="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fade">
                                      <p:cBhvr>
                                        <p:cTn id="107" dur="250"/>
                                        <p:tgtEl>
                                          <p:spTgt spid="10"/>
                                        </p:tgtEl>
                                      </p:cBhvr>
                                    </p:animEffect>
                                  </p:childTnLst>
                                </p:cTn>
                              </p:par>
                              <p:par>
                                <p:cTn id="108" presetID="10" presetClass="exit" presetSubtype="0" fill="hold" grpId="1" nodeType="withEffect">
                                  <p:stCondLst>
                                    <p:cond delay="0"/>
                                  </p:stCondLst>
                                  <p:childTnLst>
                                    <p:animEffect transition="out" filter="fade">
                                      <p:cBhvr>
                                        <p:cTn id="109" dur="1000"/>
                                        <p:tgtEl>
                                          <p:spTgt spid="3074"/>
                                        </p:tgtEl>
                                      </p:cBhvr>
                                    </p:animEffect>
                                    <p:set>
                                      <p:cBhvr>
                                        <p:cTn id="110" dur="1" fill="hold">
                                          <p:stCondLst>
                                            <p:cond delay="999"/>
                                          </p:stCondLst>
                                        </p:cTn>
                                        <p:tgtEl>
                                          <p:spTgt spid="3074"/>
                                        </p:tgtEl>
                                        <p:attrNameLst>
                                          <p:attrName>style.visibility</p:attrName>
                                        </p:attrNameLst>
                                      </p:cBhvr>
                                      <p:to>
                                        <p:strVal val="hidden"/>
                                      </p:to>
                                    </p:set>
                                  </p:childTnLst>
                                </p:cTn>
                              </p:par>
                              <p:par>
                                <p:cTn id="111" presetID="23" presetClass="exit" presetSubtype="32" fill="hold" grpId="2" nodeType="withEffect">
                                  <p:stCondLst>
                                    <p:cond delay="0"/>
                                  </p:stCondLst>
                                  <p:childTnLst>
                                    <p:anim calcmode="lin" valueType="num">
                                      <p:cBhvr>
                                        <p:cTn id="112" dur="500"/>
                                        <p:tgtEl>
                                          <p:spTgt spid="12"/>
                                        </p:tgtEl>
                                        <p:attrNameLst>
                                          <p:attrName>ppt_w</p:attrName>
                                        </p:attrNameLst>
                                      </p:cBhvr>
                                      <p:tavLst>
                                        <p:tav tm="0">
                                          <p:val>
                                            <p:strVal val="ppt_w"/>
                                          </p:val>
                                        </p:tav>
                                        <p:tav tm="100000">
                                          <p:val>
                                            <p:fltVal val="0"/>
                                          </p:val>
                                        </p:tav>
                                      </p:tavLst>
                                    </p:anim>
                                    <p:anim calcmode="lin" valueType="num">
                                      <p:cBhvr>
                                        <p:cTn id="113" dur="500"/>
                                        <p:tgtEl>
                                          <p:spTgt spid="12"/>
                                        </p:tgtEl>
                                        <p:attrNameLst>
                                          <p:attrName>ppt_h</p:attrName>
                                        </p:attrNameLst>
                                      </p:cBhvr>
                                      <p:tavLst>
                                        <p:tav tm="0">
                                          <p:val>
                                            <p:strVal val="ppt_h"/>
                                          </p:val>
                                        </p:tav>
                                        <p:tav tm="100000">
                                          <p:val>
                                            <p:fltVal val="0"/>
                                          </p:val>
                                        </p:tav>
                                      </p:tavLst>
                                    </p:anim>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42" presetClass="exit" presetSubtype="0" fill="hold" grpId="1" nodeType="withEffect">
                                  <p:stCondLst>
                                    <p:cond delay="1000"/>
                                  </p:stCondLst>
                                  <p:childTnLst>
                                    <p:animEffect transition="out" filter="fade">
                                      <p:cBhvr>
                                        <p:cTn id="119" dur="1000"/>
                                        <p:tgtEl>
                                          <p:spTgt spid="10"/>
                                        </p:tgtEl>
                                      </p:cBhvr>
                                    </p:animEffect>
                                    <p:anim calcmode="lin" valueType="num">
                                      <p:cBhvr>
                                        <p:cTn id="120" dur="1000"/>
                                        <p:tgtEl>
                                          <p:spTgt spid="10"/>
                                        </p:tgtEl>
                                        <p:attrNameLst>
                                          <p:attrName>ppt_x</p:attrName>
                                        </p:attrNameLst>
                                      </p:cBhvr>
                                      <p:tavLst>
                                        <p:tav tm="0">
                                          <p:val>
                                            <p:strVal val="ppt_x"/>
                                          </p:val>
                                        </p:tav>
                                        <p:tav tm="100000">
                                          <p:val>
                                            <p:strVal val="ppt_x"/>
                                          </p:val>
                                        </p:tav>
                                      </p:tavLst>
                                    </p:anim>
                                    <p:anim calcmode="lin" valueType="num">
                                      <p:cBhvr>
                                        <p:cTn id="121" dur="1000"/>
                                        <p:tgtEl>
                                          <p:spTgt spid="10"/>
                                        </p:tgtEl>
                                        <p:attrNameLst>
                                          <p:attrName>ppt_y</p:attrName>
                                        </p:attrNameLst>
                                      </p:cBhvr>
                                      <p:tavLst>
                                        <p:tav tm="0">
                                          <p:val>
                                            <p:strVal val="ppt_y"/>
                                          </p:val>
                                        </p:tav>
                                        <p:tav tm="100000">
                                          <p:val>
                                            <p:strVal val="ppt_y+.1"/>
                                          </p:val>
                                        </p:tav>
                                      </p:tavLst>
                                    </p:anim>
                                    <p:set>
                                      <p:cBhvr>
                                        <p:cTn id="12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10" grpId="0"/>
      <p:bldP spid="10" grpId="1"/>
      <p:bldP spid="13" grpId="0"/>
      <p:bldP spid="13" grpId="1"/>
      <p:bldP spid="14" grpId="0"/>
      <p:bldP spid="14" grpId="1"/>
      <p:bldP spid="15" grpId="0"/>
      <p:bldP spid="15" grpId="1"/>
      <p:bldP spid="16" grpId="0"/>
      <p:bldP spid="16" grpId="1"/>
      <p:bldP spid="17" grpId="0"/>
      <p:bldP spid="17" grpId="1"/>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2" grpId="0" animBg="1"/>
      <p:bldP spid="12"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174"/>
          <a:stretch/>
        </p:blipFill>
        <p:spPr>
          <a:xfrm>
            <a:off x="0" y="0"/>
            <a:ext cx="9144000" cy="6858000"/>
          </a:xfrm>
          <a:prstGeom prst="rect">
            <a:avLst/>
          </a:prstGeom>
        </p:spPr>
      </p:pic>
      <p:sp>
        <p:nvSpPr>
          <p:cNvPr id="5" name="Title 1"/>
          <p:cNvSpPr txBox="1">
            <a:spLocks/>
          </p:cNvSpPr>
          <p:nvPr/>
        </p:nvSpPr>
        <p:spPr>
          <a:xfrm>
            <a:off x="2534652" y="3641557"/>
            <a:ext cx="6224337" cy="9590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sins testify against us</a:t>
            </a:r>
          </a:p>
        </p:txBody>
      </p:sp>
      <p:sp>
        <p:nvSpPr>
          <p:cNvPr id="3074" name="Rectangle 2"/>
          <p:cNvSpPr>
            <a:spLocks noGrp="1" noChangeArrowheads="1"/>
          </p:cNvSpPr>
          <p:nvPr>
            <p:ph type="title"/>
          </p:nvPr>
        </p:nvSpPr>
        <p:spPr>
          <a:xfrm>
            <a:off x="228600" y="228600"/>
            <a:ext cx="8763000" cy="6400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all growl like bears, And moan sadly like doves; We look for justice, but there is none; For salvation,    but it is far from us. For our transgressions are multiplied before You, And our sins testify against us; For our transgressions are with us, And as for our iniquities, we know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59:11-12 </a:t>
            </a:r>
          </a:p>
        </p:txBody>
      </p:sp>
      <p:sp>
        <p:nvSpPr>
          <p:cNvPr id="4" name="Rectangle 2"/>
          <p:cNvSpPr txBox="1">
            <a:spLocks noChangeArrowheads="1"/>
          </p:cNvSpPr>
          <p:nvPr/>
        </p:nvSpPr>
        <p:spPr bwMode="auto">
          <a:xfrm>
            <a:off x="3024947" y="4226665"/>
            <a:ext cx="267756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stumble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B43A505-2F19-469A-BA44-34AD176F4DAE}"/>
              </a:ext>
            </a:extLst>
          </p:cNvPr>
          <p:cNvSpPr txBox="1">
            <a:spLocks noChangeArrowheads="1"/>
          </p:cNvSpPr>
          <p:nvPr/>
        </p:nvSpPr>
        <p:spPr bwMode="auto">
          <a:xfrm>
            <a:off x="2443128" y="3735658"/>
            <a:ext cx="6412741" cy="73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sins testify against 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3CF536E-419A-4EC3-A949-F78A743C8A9D}"/>
              </a:ext>
            </a:extLst>
          </p:cNvPr>
          <p:cNvSpPr txBox="1">
            <a:spLocks noChangeArrowheads="1"/>
          </p:cNvSpPr>
          <p:nvPr/>
        </p:nvSpPr>
        <p:spPr bwMode="auto">
          <a:xfrm>
            <a:off x="477362" y="358659"/>
            <a:ext cx="3239769" cy="77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all growl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B8F70D0-0B94-4264-A714-42506B2E0DEC}"/>
              </a:ext>
            </a:extLst>
          </p:cNvPr>
          <p:cNvSpPr txBox="1">
            <a:spLocks noChangeArrowheads="1"/>
          </p:cNvSpPr>
          <p:nvPr/>
        </p:nvSpPr>
        <p:spPr bwMode="auto">
          <a:xfrm>
            <a:off x="7024688" y="373857"/>
            <a:ext cx="1772073" cy="74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moan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26A019B-2163-4DF0-8E15-F29CA449BDFC}"/>
              </a:ext>
            </a:extLst>
          </p:cNvPr>
          <p:cNvSpPr txBox="1">
            <a:spLocks noChangeArrowheads="1"/>
          </p:cNvSpPr>
          <p:nvPr/>
        </p:nvSpPr>
        <p:spPr bwMode="auto">
          <a:xfrm>
            <a:off x="4817868" y="1034753"/>
            <a:ext cx="4280888" cy="76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look for justice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97498C2-8CFA-4799-B2AC-9E06D9B6616E}"/>
              </a:ext>
            </a:extLst>
          </p:cNvPr>
          <p:cNvSpPr txBox="1">
            <a:spLocks noChangeArrowheads="1"/>
          </p:cNvSpPr>
          <p:nvPr/>
        </p:nvSpPr>
        <p:spPr bwMode="auto">
          <a:xfrm>
            <a:off x="5705350" y="1714500"/>
            <a:ext cx="2807618" cy="74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salvation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4393114-E50C-41B4-9CEF-2D5435956378}"/>
              </a:ext>
            </a:extLst>
          </p:cNvPr>
          <p:cNvSpPr txBox="1">
            <a:spLocks noChangeArrowheads="1"/>
          </p:cNvSpPr>
          <p:nvPr/>
        </p:nvSpPr>
        <p:spPr bwMode="auto">
          <a:xfrm>
            <a:off x="1241291" y="2365841"/>
            <a:ext cx="1147103" cy="77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6" name="SpotlightShape1_rendered">
            <a:extLst>
              <a:ext uri="{FF2B5EF4-FFF2-40B4-BE49-F238E27FC236}">
                <a16:creationId xmlns:a16="http://schemas.microsoft.com/office/drawing/2014/main" id="{6ECE9684-42F0-4F5A-9F88-B9156CD768C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2105420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0"/>
                                  </p:stCondLst>
                                  <p:childTnLst>
                                    <p:set>
                                      <p:cBhvr>
                                        <p:cTn id="6" dur="1" fill="hold">
                                          <p:stCondLst>
                                            <p:cond delay="999"/>
                                          </p:stCondLst>
                                        </p:cTn>
                                        <p:tgtEl>
                                          <p:spTgt spid="4"/>
                                        </p:tgtEl>
                                        <p:attrNameLst>
                                          <p:attrName>style.visibility</p:attrName>
                                        </p:attrNameLst>
                                      </p:cBhvr>
                                      <p:to>
                                        <p:strVal val="hidden"/>
                                      </p:to>
                                    </p:set>
                                    <p:animEffect transition="out" filter="dissolve">
                                      <p:cBhvr>
                                        <p:cTn id="7" dur="1000">
                                          <p:stCondLst>
                                            <p:cond delay="0"/>
                                          </p:stCondLst>
                                        </p:cTn>
                                        <p:tgtEl>
                                          <p:spTgt spid="4"/>
                                        </p:tgtEl>
                                      </p:cBhvr>
                                    </p:animEffect>
                                    <p:anim to="" calcmode="lin" valueType="num">
                                      <p:cBhvr>
                                        <p:cTn id="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0" presetID="15" presetClass="entr" presetSubtype="0"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anim calcmode="lin" valueType="num">
                                      <p:cBhvr>
                                        <p:cTn id="14"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22" presetClass="entr" presetSubtype="8" fill="hold" grpId="0" nodeType="withEffect">
                                  <p:stCondLst>
                                    <p:cond delay="50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par>
                                <p:cTn id="53" presetID="22" presetClass="entr" presetSubtype="8" fill="hold" grpId="0" nodeType="withEffect">
                                  <p:stCondLst>
                                    <p:cond delay="90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600"/>
                                        <p:tgtEl>
                                          <p:spTgt spid="5"/>
                                        </p:tgtEl>
                                      </p:cBhvr>
                                    </p:animEffect>
                                  </p:childTnLst>
                                </p:cTn>
                              </p:par>
                              <p:par>
                                <p:cTn id="56" presetID="18" presetClass="emph" presetSubtype="0" fill="hold" grpId="1" nodeType="withEffect">
                                  <p:stCondLst>
                                    <p:cond delay="900"/>
                                  </p:stCondLst>
                                  <p:childTnLst>
                                    <p:set>
                                      <p:cBhvr override="childStyle">
                                        <p:cTn id="57" dur="600" fill="hold"/>
                                        <p:tgtEl>
                                          <p:spTgt spid="5"/>
                                        </p:tgtEl>
                                        <p:attrNameLst>
                                          <p:attrName>style.textDecorationUnderline</p:attrName>
                                        </p:attrNameLst>
                                      </p:cBhvr>
                                      <p:to>
                                        <p:strVal val="true"/>
                                      </p:to>
                                    </p:set>
                                  </p:childTnLst>
                                </p:cTn>
                              </p:par>
                              <p:par>
                                <p:cTn id="58" presetID="22" presetClass="entr" presetSubtype="8" fill="hold" grpId="0" nodeType="withEffect">
                                  <p:stCondLst>
                                    <p:cond delay="90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P spid="7" grpId="0"/>
      <p:bldP spid="7" grpId="1"/>
      <p:bldP spid="8" grpId="0"/>
      <p:bldP spid="8" grpId="1"/>
      <p:bldP spid="9" grpId="0"/>
      <p:bldP spid="9" grpId="1"/>
      <p:bldP spid="10" grpId="0"/>
      <p:bldP spid="10" grpId="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226"/>
          <a:stretch/>
        </p:blipFill>
        <p:spPr>
          <a:xfrm>
            <a:off x="0" y="0"/>
            <a:ext cx="9144000" cy="6858000"/>
          </a:xfrm>
          <a:prstGeom prst="rect">
            <a:avLst/>
          </a:prstGeom>
        </p:spPr>
      </p:pic>
      <p:sp>
        <p:nvSpPr>
          <p:cNvPr id="9" name="Title 1"/>
          <p:cNvSpPr txBox="1">
            <a:spLocks/>
          </p:cNvSpPr>
          <p:nvPr/>
        </p:nvSpPr>
        <p:spPr>
          <a:xfrm>
            <a:off x="5000624" y="612481"/>
            <a:ext cx="264200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eye is good</a:t>
            </a:r>
          </a:p>
        </p:txBody>
      </p:sp>
      <p:sp>
        <p:nvSpPr>
          <p:cNvPr id="10" name="Title 1"/>
          <p:cNvSpPr txBox="1">
            <a:spLocks/>
          </p:cNvSpPr>
          <p:nvPr/>
        </p:nvSpPr>
        <p:spPr>
          <a:xfrm>
            <a:off x="3933824" y="1222081"/>
            <a:ext cx="299633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full of light</a:t>
            </a:r>
          </a:p>
        </p:txBody>
      </p:sp>
      <p:sp>
        <p:nvSpPr>
          <p:cNvPr id="11" name="Title 1"/>
          <p:cNvSpPr txBox="1">
            <a:spLocks/>
          </p:cNvSpPr>
          <p:nvPr/>
        </p:nvSpPr>
        <p:spPr>
          <a:xfrm>
            <a:off x="1148714" y="1831681"/>
            <a:ext cx="27791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C00000"/>
                </a:solidFill>
                <a:effectLst>
                  <a:outerShdw blurRad="63500" dir="3600000" algn="tl" rotWithShape="0">
                    <a:srgbClr val="000000">
                      <a:alpha val="70000"/>
                    </a:srgbClr>
                  </a:outerShdw>
                </a:effectLst>
                <a:latin typeface="Calibri" panose="020F0502020204030204" pitchFamily="34" charset="0"/>
              </a:rPr>
              <a:t>eye is bad</a:t>
            </a:r>
          </a:p>
        </p:txBody>
      </p:sp>
      <p:sp>
        <p:nvSpPr>
          <p:cNvPr id="12" name="Title 1"/>
          <p:cNvSpPr txBox="1">
            <a:spLocks/>
          </p:cNvSpPr>
          <p:nvPr/>
        </p:nvSpPr>
        <p:spPr>
          <a:xfrm>
            <a:off x="331469" y="2593118"/>
            <a:ext cx="2127653" cy="6296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C00000"/>
                </a:solidFill>
                <a:effectLst>
                  <a:outerShdw blurRad="63500" dir="3600000" algn="tl" rotWithShape="0">
                    <a:srgbClr val="000000">
                      <a:alpha val="70000"/>
                    </a:srgbClr>
                  </a:outerShdw>
                </a:effectLst>
                <a:latin typeface="Calibri" panose="020F0502020204030204" pitchFamily="34" charset="0"/>
              </a:rPr>
              <a:t>darkness</a:t>
            </a:r>
          </a:p>
        </p:txBody>
      </p:sp>
      <p:sp>
        <p:nvSpPr>
          <p:cNvPr id="4" name="Rectangle 2"/>
          <p:cNvSpPr txBox="1">
            <a:spLocks noChangeArrowheads="1"/>
          </p:cNvSpPr>
          <p:nvPr/>
        </p:nvSpPr>
        <p:spPr bwMode="auto">
          <a:xfrm>
            <a:off x="1600200" y="-1524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lamp</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152400" y="152400"/>
            <a:ext cx="8839200" cy="65833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lamp of the body is the eye. Therefore, when your eye is good, your whole body also is full of light. But when your eye is bad, your body also is full of darkness. Therefore take heed that the light which is in you is not darkness. If then your whole body is full of light, having no part dark, the whole body will be full of light, as when the bright shining of a lamp gives you light."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11:34-36 </a:t>
            </a:r>
          </a:p>
        </p:txBody>
      </p:sp>
      <p:sp>
        <p:nvSpPr>
          <p:cNvPr id="5" name="Rectangle 2"/>
          <p:cNvSpPr txBox="1">
            <a:spLocks noChangeArrowheads="1"/>
          </p:cNvSpPr>
          <p:nvPr/>
        </p:nvSpPr>
        <p:spPr bwMode="auto">
          <a:xfrm>
            <a:off x="38100" y="2286000"/>
            <a:ext cx="2476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934200" y="3570767"/>
            <a:ext cx="1447800" cy="100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943600" y="1143000"/>
            <a:ext cx="83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248400" y="1752600"/>
            <a:ext cx="91794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7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4371275" y="2470206"/>
            <a:ext cx="2924641"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EE9F00"/>
                </a:solidFill>
                <a:effectLst>
                  <a:glow rad="38100">
                    <a:srgbClr val="9966FF"/>
                  </a:glow>
                  <a:outerShdw blurRad="50800" algn="tl" rotWithShape="0">
                    <a:srgbClr val="000000"/>
                  </a:outerShdw>
                </a:effectLst>
                <a:latin typeface="Calibri" panose="020F0502020204030204" pitchFamily="34" charset="0"/>
              </a:rPr>
              <a:t>take heed</a:t>
            </a:r>
            <a:endParaRPr lang="en-US" sz="4000" b="1" dirty="0">
              <a:ln w="17780" cmpd="sng">
                <a:noFill/>
                <a:prstDash val="solid"/>
                <a:miter lim="800000"/>
              </a:ln>
              <a:solidFill>
                <a:srgbClr val="EE9F00"/>
              </a:solidFill>
              <a:effectLst>
                <a:glow rad="38100">
                  <a:srgbClr val="9966FF"/>
                </a:glow>
                <a:outerShdw blurRad="50800" algn="tl" rotWithShape="0">
                  <a:srgbClr val="000000"/>
                </a:outerShdw>
              </a:effectLst>
              <a:latin typeface="Calibri" panose="020F0502020204030204" pitchFamily="34" charset="0"/>
            </a:endParaRPr>
          </a:p>
        </p:txBody>
      </p:sp>
      <p:sp>
        <p:nvSpPr>
          <p:cNvPr id="14" name="Title 1"/>
          <p:cNvSpPr txBox="1">
            <a:spLocks/>
          </p:cNvSpPr>
          <p:nvPr/>
        </p:nvSpPr>
        <p:spPr>
          <a:xfrm>
            <a:off x="343286" y="3081615"/>
            <a:ext cx="791333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EE9F00"/>
                </a:solidFill>
                <a:effectLst>
                  <a:glow rad="38100">
                    <a:srgbClr val="9966FF"/>
                  </a:glow>
                  <a:outerShdw blurRad="50800" algn="tl" rotWithShape="0">
                    <a:srgbClr val="000000"/>
                  </a:outerShdw>
                </a:effectLst>
                <a:latin typeface="Calibri" panose="020F0502020204030204" pitchFamily="34" charset="0"/>
              </a:rPr>
              <a:t>light which is in you is </a:t>
            </a:r>
            <a:r>
              <a:rPr lang="en-US" sz="4000"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not</a:t>
            </a:r>
            <a:r>
              <a:rPr lang="en-US" sz="4000" b="1" dirty="0">
                <a:ln w="17780" cmpd="sng">
                  <a:solidFill>
                    <a:srgbClr val="FFFFFF"/>
                  </a:solidFill>
                  <a:prstDash val="solid"/>
                  <a:miter lim="800000"/>
                </a:ln>
                <a:solidFill>
                  <a:srgbClr val="EE9F00"/>
                </a:solidFill>
                <a:effectLst>
                  <a:glow rad="38100">
                    <a:srgbClr val="9966FF"/>
                  </a:glow>
                  <a:outerShdw blurRad="50800" algn="tl" rotWithShape="0">
                    <a:srgbClr val="000000"/>
                  </a:outerShdw>
                </a:effectLst>
                <a:latin typeface="Calibri" panose="020F0502020204030204" pitchFamily="34" charset="0"/>
              </a:rPr>
              <a:t> darkness</a:t>
            </a:r>
            <a:endParaRPr lang="en-US" sz="4000" b="1" dirty="0">
              <a:ln w="17780" cmpd="sng">
                <a:noFill/>
                <a:prstDash val="solid"/>
                <a:miter lim="800000"/>
              </a:ln>
              <a:solidFill>
                <a:srgbClr val="EE9F00"/>
              </a:solidFill>
              <a:effectLst>
                <a:glow rad="38100">
                  <a:srgbClr val="9966FF"/>
                </a:glow>
                <a:outerShdw blurRad="50800" algn="tl" rotWithShape="0">
                  <a:srgbClr val="000000"/>
                </a:outerShdw>
              </a:effectLst>
              <a:latin typeface="Calibri" panose="020F0502020204030204" pitchFamily="34" charset="0"/>
            </a:endParaRPr>
          </a:p>
        </p:txBody>
      </p:sp>
      <p:sp>
        <p:nvSpPr>
          <p:cNvPr id="15" name="Rectangle 14"/>
          <p:cNvSpPr>
            <a:spLocks noChangeArrowheads="1"/>
          </p:cNvSpPr>
          <p:nvPr/>
        </p:nvSpPr>
        <p:spPr bwMode="auto">
          <a:xfrm>
            <a:off x="3245735" y="302559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20" b="1" dirty="0">
                <a:ln w="11430"/>
                <a:solidFill>
                  <a:srgbClr val="66FF33"/>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6" name="16-Point Star 15"/>
          <p:cNvSpPr/>
          <p:nvPr/>
        </p:nvSpPr>
        <p:spPr>
          <a:xfrm>
            <a:off x="2287922" y="2969396"/>
            <a:ext cx="1012371" cy="88416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16"/>
          <p:cNvSpPr/>
          <p:nvPr/>
        </p:nvSpPr>
        <p:spPr>
          <a:xfrm>
            <a:off x="2307213" y="2960501"/>
            <a:ext cx="1012371" cy="93617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6509ACA9-2311-4EC6-B9BE-970E16DAB765}"/>
              </a:ext>
            </a:extLst>
          </p:cNvPr>
          <p:cNvSpPr txBox="1">
            <a:spLocks noChangeArrowheads="1"/>
          </p:cNvSpPr>
          <p:nvPr/>
        </p:nvSpPr>
        <p:spPr bwMode="auto">
          <a:xfrm>
            <a:off x="4704788" y="685206"/>
            <a:ext cx="3221666" cy="76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eye is good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3CC11F2D-8EE6-4BA6-A55A-D4250C738D85}"/>
              </a:ext>
            </a:extLst>
          </p:cNvPr>
          <p:cNvSpPr txBox="1">
            <a:spLocks noChangeArrowheads="1"/>
          </p:cNvSpPr>
          <p:nvPr/>
        </p:nvSpPr>
        <p:spPr bwMode="auto">
          <a:xfrm>
            <a:off x="3970340" y="1304624"/>
            <a:ext cx="2926081" cy="73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full of </a:t>
            </a: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DF18FDF0-FD9E-49F5-936E-600AAD5AEF47}"/>
              </a:ext>
            </a:extLst>
          </p:cNvPr>
          <p:cNvSpPr txBox="1">
            <a:spLocks noChangeArrowheads="1"/>
          </p:cNvSpPr>
          <p:nvPr/>
        </p:nvSpPr>
        <p:spPr bwMode="auto">
          <a:xfrm>
            <a:off x="1207846" y="1914224"/>
            <a:ext cx="2657573" cy="73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eye is bad</a:t>
            </a:r>
            <a:endParaRPr kumimoji="0" lang="en-US" altLang="en-US" sz="4000" b="1" i="1" u="none" strike="noStrike" kern="0" cap="none" spc="0" normalizeH="0" baseline="0" noProof="0" dirty="0">
              <a:ln w="3175"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7FF806DE-1EE4-4783-A2DE-1DA02FC74BB5}"/>
              </a:ext>
            </a:extLst>
          </p:cNvPr>
          <p:cNvSpPr txBox="1">
            <a:spLocks noChangeArrowheads="1"/>
          </p:cNvSpPr>
          <p:nvPr/>
        </p:nvSpPr>
        <p:spPr bwMode="auto">
          <a:xfrm>
            <a:off x="204364" y="2536214"/>
            <a:ext cx="2372581" cy="72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000" b="1" i="1" u="none" strike="noStrike" kern="0" cap="none" spc="0" normalizeH="0" baseline="0" noProof="0" dirty="0">
              <a:ln w="3175" cmpd="sng">
                <a:solidFill>
                  <a:srgbClr val="FFFFFF"/>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749413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8" presetClass="emph" presetSubtype="0" repeatCount="indefinite" fill="hold" grpId="0" nodeType="withEffect">
                                  <p:stCondLst>
                                    <p:cond delay="0"/>
                                  </p:stCondLst>
                                  <p:childTnLst>
                                    <p:animRot by="-21600000">
                                      <p:cBhvr>
                                        <p:cTn id="11" dur="1000" fill="hold"/>
                                        <p:tgtEl>
                                          <p:spTgt spid="16"/>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500" fill="hold"/>
                                        <p:tgtEl>
                                          <p:spTgt spid="17"/>
                                        </p:tgtEl>
                                        <p:attrNameLst>
                                          <p:attrName>r</p:attrName>
                                        </p:attrNameLst>
                                      </p:cBhvr>
                                    </p:animRot>
                                  </p:childTnLst>
                                </p:cTn>
                              </p:par>
                            </p:childTnLst>
                          </p:cTn>
                        </p:par>
                        <p:par>
                          <p:cTn id="14" fill="hold">
                            <p:stCondLst>
                              <p:cond delay="1000"/>
                            </p:stCondLst>
                            <p:childTnLst>
                              <p:par>
                                <p:cTn id="15" presetID="10" presetClass="exit" presetSubtype="0" fill="hold" grpId="0" nodeType="afterEffect">
                                  <p:stCondLst>
                                    <p:cond delay="0"/>
                                  </p:stCondLst>
                                  <p:childTnLst>
                                    <p:animEffect transition="out" filter="fade">
                                      <p:cBhvr>
                                        <p:cTn id="16" dur="150"/>
                                        <p:tgtEl>
                                          <p:spTgt spid="4"/>
                                        </p:tgtEl>
                                      </p:cBhvr>
                                    </p:animEffect>
                                    <p:set>
                                      <p:cBhvr>
                                        <p:cTn id="17" dur="1" fill="hold">
                                          <p:stCondLst>
                                            <p:cond delay="1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0"/>
                                  </p:stCondLst>
                                  <p:childTnLst>
                                    <p:set>
                                      <p:cBhvr override="childStyle">
                                        <p:cTn id="24" dur="500" fill="hold"/>
                                        <p:tgtEl>
                                          <p:spTgt spid="9"/>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18" presetClass="emph" presetSubtype="0" fill="hold" grpId="1" nodeType="withEffect">
                                  <p:stCondLst>
                                    <p:cond delay="0"/>
                                  </p:stCondLst>
                                  <p:childTnLst>
                                    <p:set>
                                      <p:cBhvr override="childStyle">
                                        <p:cTn id="33" dur="500" fill="hold"/>
                                        <p:tgtEl>
                                          <p:spTgt spid="10"/>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18" presetClass="emph" presetSubtype="0" fill="hold" grpId="1" nodeType="withEffect">
                                  <p:stCondLst>
                                    <p:cond delay="0"/>
                                  </p:stCondLst>
                                  <p:childTnLst>
                                    <p:set>
                                      <p:cBhvr override="childStyle">
                                        <p:cTn id="43" dur="500" fill="hold"/>
                                        <p:tgtEl>
                                          <p:spTgt spid="11"/>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par>
                                <p:cTn id="51" presetID="18" presetClass="emph" presetSubtype="0" fill="hold" grpId="1" nodeType="withEffect">
                                  <p:stCondLst>
                                    <p:cond delay="0"/>
                                  </p:stCondLst>
                                  <p:childTnLst>
                                    <p:set>
                                      <p:cBhvr override="childStyle">
                                        <p:cTn id="52" dur="500" fill="hold"/>
                                        <p:tgtEl>
                                          <p:spTgt spid="12"/>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75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dissolve">
                                      <p:cBhvr>
                                        <p:cTn id="68" dur="500">
                                          <p:stCondLst>
                                            <p:cond delay="0"/>
                                          </p:stCondLst>
                                        </p:cTn>
                                        <p:tgtEl>
                                          <p:spTgt spid="15"/>
                                        </p:tgtEl>
                                      </p:cBhvr>
                                    </p:animEffect>
                                    <p:anim to="" calcmode="lin" valueType="num">
                                      <p:cBhvr>
                                        <p:cTn id="6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70"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250"/>
                                        <p:tgtEl>
                                          <p:spTgt spid="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250"/>
                                        <p:tgtEl>
                                          <p:spTgt spid="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250"/>
                                        <p:tgtEl>
                                          <p:spTgt spid="8"/>
                                        </p:tgtEl>
                                      </p:cBhvr>
                                    </p:animEffect>
                                  </p:childTnLst>
                                </p:cTn>
                              </p:par>
                              <p:par>
                                <p:cTn id="85" presetID="6" presetClass="emph" presetSubtype="0" fill="hold" grpId="1" nodeType="withEffect">
                                  <p:stCondLst>
                                    <p:cond delay="0"/>
                                  </p:stCondLst>
                                  <p:childTnLst>
                                    <p:animScale>
                                      <p:cBhvr>
                                        <p:cTn id="86" dur="2000" fill="hold"/>
                                        <p:tgtEl>
                                          <p:spTgt spid="5"/>
                                        </p:tgtEl>
                                      </p:cBhvr>
                                      <p:by x="108000" y="108000"/>
                                    </p:animScale>
                                  </p:childTnLst>
                                </p:cTn>
                              </p:par>
                              <p:par>
                                <p:cTn id="87" presetID="6" presetClass="emph" presetSubtype="0" fill="hold" grpId="1" nodeType="withEffect">
                                  <p:stCondLst>
                                    <p:cond delay="0"/>
                                  </p:stCondLst>
                                  <p:childTnLst>
                                    <p:animScale>
                                      <p:cBhvr>
                                        <p:cTn id="88" dur="2000" fill="hold"/>
                                        <p:tgtEl>
                                          <p:spTgt spid="6"/>
                                        </p:tgtEl>
                                      </p:cBhvr>
                                      <p:by x="108000" y="108000"/>
                                    </p:animScale>
                                  </p:childTnLst>
                                </p:cTn>
                              </p:par>
                              <p:par>
                                <p:cTn id="89" presetID="6" presetClass="emph" presetSubtype="0" fill="hold" grpId="1" nodeType="withEffect">
                                  <p:stCondLst>
                                    <p:cond delay="0"/>
                                  </p:stCondLst>
                                  <p:childTnLst>
                                    <p:animScale>
                                      <p:cBhvr>
                                        <p:cTn id="90" dur="2000" fill="hold"/>
                                        <p:tgtEl>
                                          <p:spTgt spid="7"/>
                                        </p:tgtEl>
                                      </p:cBhvr>
                                      <p:by x="108000" y="108000"/>
                                    </p:animScale>
                                  </p:childTnLst>
                                </p:cTn>
                              </p:par>
                              <p:par>
                                <p:cTn id="91" presetID="6" presetClass="emph" presetSubtype="0" fill="hold" grpId="1" nodeType="withEffect">
                                  <p:stCondLst>
                                    <p:cond delay="0"/>
                                  </p:stCondLst>
                                  <p:childTnLst>
                                    <p:animScale>
                                      <p:cBhvr>
                                        <p:cTn id="92" dur="2000" fill="hold"/>
                                        <p:tgtEl>
                                          <p:spTgt spid="8"/>
                                        </p:tgtEl>
                                      </p:cBhvr>
                                      <p:by x="108000" y="108000"/>
                                    </p:animScale>
                                  </p:childTnLst>
                                </p:cTn>
                              </p:par>
                              <p:par>
                                <p:cTn id="93" presetID="0" presetClass="path" presetSubtype="0" accel="50000" decel="50000" fill="hold" grpId="2" nodeType="withEffect">
                                  <p:stCondLst>
                                    <p:cond delay="0"/>
                                  </p:stCondLst>
                                  <p:childTnLst>
                                    <p:animMotion origin="layout" path="M -3.33333E-6 -4.44444E-6 L 0.44584 -0.16412 " pathEditMode="relative" rAng="0" ptsTypes="AA">
                                      <p:cBhvr>
                                        <p:cTn id="94" dur="2000" fill="hold"/>
                                        <p:tgtEl>
                                          <p:spTgt spid="5"/>
                                        </p:tgtEl>
                                        <p:attrNameLst>
                                          <p:attrName>ppt_x</p:attrName>
                                          <p:attrName>ppt_y</p:attrName>
                                        </p:attrNameLst>
                                      </p:cBhvr>
                                      <p:rCtr x="22292" y="-8218"/>
                                    </p:animMotion>
                                  </p:childTnLst>
                                </p:cTn>
                              </p:par>
                              <p:par>
                                <p:cTn id="95" presetID="0" presetClass="path" presetSubtype="0" accel="50000" decel="50000" fill="hold" grpId="2" nodeType="withEffect">
                                  <p:stCondLst>
                                    <p:cond delay="0"/>
                                  </p:stCondLst>
                                  <p:childTnLst>
                                    <p:animMotion origin="layout" path="M 0 1.48148E-6 L -0.00208 -0.34167 " pathEditMode="relative" rAng="0" ptsTypes="AA">
                                      <p:cBhvr>
                                        <p:cTn id="96" dur="2000" fill="hold"/>
                                        <p:tgtEl>
                                          <p:spTgt spid="6"/>
                                        </p:tgtEl>
                                        <p:attrNameLst>
                                          <p:attrName>ppt_x</p:attrName>
                                          <p:attrName>ppt_y</p:attrName>
                                        </p:attrNameLst>
                                      </p:cBhvr>
                                      <p:rCtr x="-104" y="-17083"/>
                                    </p:animMotion>
                                  </p:childTnLst>
                                </p:cTn>
                              </p:par>
                              <p:par>
                                <p:cTn id="97" presetID="0" presetClass="path" presetSubtype="0" accel="50000" decel="50000" fill="hold" grpId="2" nodeType="withEffect">
                                  <p:stCondLst>
                                    <p:cond delay="0"/>
                                  </p:stCondLst>
                                  <p:childTnLst>
                                    <p:animMotion origin="layout" path="M 0.00191 -0.00023 L 0.02639 0.01528 " pathEditMode="relative" rAng="0" ptsTypes="AA">
                                      <p:cBhvr>
                                        <p:cTn id="98" dur="2000" fill="hold"/>
                                        <p:tgtEl>
                                          <p:spTgt spid="7"/>
                                        </p:tgtEl>
                                        <p:attrNameLst>
                                          <p:attrName>ppt_x</p:attrName>
                                          <p:attrName>ppt_y</p:attrName>
                                        </p:attrNameLst>
                                      </p:cBhvr>
                                      <p:rCtr x="1215" y="764"/>
                                    </p:animMotion>
                                  </p:childTnLst>
                                </p:cTn>
                              </p:par>
                              <p:par>
                                <p:cTn id="99" presetID="0" presetClass="path" presetSubtype="0" accel="50000" decel="50000" fill="hold" grpId="2" nodeType="withEffect">
                                  <p:stCondLst>
                                    <p:cond delay="0"/>
                                  </p:stCondLst>
                                  <p:childTnLst>
                                    <p:animMotion origin="layout" path="M 3.05556E-6 2.22222E-6 L 0.01753 -0.07384 " pathEditMode="relative" rAng="0" ptsTypes="AA">
                                      <p:cBhvr>
                                        <p:cTn id="100" dur="2000" fill="hold"/>
                                        <p:tgtEl>
                                          <p:spTgt spid="8"/>
                                        </p:tgtEl>
                                        <p:attrNameLst>
                                          <p:attrName>ppt_x</p:attrName>
                                          <p:attrName>ppt_y</p:attrName>
                                        </p:attrNameLst>
                                      </p:cBhvr>
                                      <p:rCtr x="868" y="-3704"/>
                                    </p:animMotion>
                                  </p:childTnLst>
                                </p:cTn>
                              </p:par>
                              <p:par>
                                <p:cTn id="101" presetID="10" presetClass="exit" presetSubtype="0" fill="hold" grpId="1" nodeType="withEffect">
                                  <p:stCondLst>
                                    <p:cond delay="0"/>
                                  </p:stCondLst>
                                  <p:childTnLst>
                                    <p:animEffect transition="out" filter="fade">
                                      <p:cBhvr>
                                        <p:cTn id="102" dur="1500"/>
                                        <p:tgtEl>
                                          <p:spTgt spid="3074"/>
                                        </p:tgtEl>
                                      </p:cBhvr>
                                    </p:animEffect>
                                    <p:set>
                                      <p:cBhvr>
                                        <p:cTn id="103" dur="1" fill="hold">
                                          <p:stCondLst>
                                            <p:cond delay="1499"/>
                                          </p:stCondLst>
                                        </p:cTn>
                                        <p:tgtEl>
                                          <p:spTgt spid="307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50"/>
                                        <p:tgtEl>
                                          <p:spTgt spid="15"/>
                                        </p:tgtEl>
                                      </p:cBhvr>
                                    </p:animEffect>
                                    <p:set>
                                      <p:cBhvr>
                                        <p:cTn id="124" dur="1" fill="hold">
                                          <p:stCondLst>
                                            <p:cond delay="249"/>
                                          </p:stCondLst>
                                        </p:cTn>
                                        <p:tgtEl>
                                          <p:spTgt spid="1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9"/>
                                        </p:tgtEl>
                                      </p:cBhvr>
                                    </p:animEffect>
                                    <p:set>
                                      <p:cBhvr>
                                        <p:cTn id="130" dur="1" fill="hold">
                                          <p:stCondLst>
                                            <p:cond delay="499"/>
                                          </p:stCondLst>
                                        </p:cTn>
                                        <p:tgtEl>
                                          <p:spTgt spid="1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0"/>
                                        </p:tgtEl>
                                      </p:cBhvr>
                                    </p:animEffect>
                                    <p:set>
                                      <p:cBhvr>
                                        <p:cTn id="133" dur="1" fill="hold">
                                          <p:stCondLst>
                                            <p:cond delay="499"/>
                                          </p:stCondLst>
                                        </p:cTn>
                                        <p:tgtEl>
                                          <p:spTgt spid="20"/>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12" grpId="0"/>
      <p:bldP spid="12" grpId="1"/>
      <p:bldP spid="12" grpId="2"/>
      <p:bldP spid="4" grpId="0"/>
      <p:bldP spid="3074" grpId="0"/>
      <p:bldP spid="3074" grpId="1"/>
      <p:bldP spid="5" grpId="0"/>
      <p:bldP spid="5" grpId="1"/>
      <p:bldP spid="5" grpId="2"/>
      <p:bldP spid="6" grpId="0"/>
      <p:bldP spid="6" grpId="1"/>
      <p:bldP spid="6" grpId="2"/>
      <p:bldP spid="7" grpId="0"/>
      <p:bldP spid="7" grpId="1"/>
      <p:bldP spid="7" grpId="2"/>
      <p:bldP spid="8" grpId="0"/>
      <p:bldP spid="8" grpId="1"/>
      <p:bldP spid="8" grpId="2"/>
      <p:bldP spid="13" grpId="0"/>
      <p:bldP spid="13" grpId="1"/>
      <p:bldP spid="14" grpId="0"/>
      <p:bldP spid="14" grpId="1"/>
      <p:bldP spid="15" grpId="0"/>
      <p:bldP spid="15" grpId="1"/>
      <p:bldP spid="16" grpId="0" animBg="1"/>
      <p:bldP spid="17" grpId="0" animBg="1"/>
      <p:bldP spid="18" grpId="0"/>
      <p:bldP spid="18" grpId="1"/>
      <p:bldP spid="19" grpId="0"/>
      <p:bldP spid="19" grpId="1"/>
      <p:bldP spid="20" grpId="0"/>
      <p:bldP spid="20" grpId="1"/>
      <p:bldP spid="21" grpId="0"/>
      <p:bldP spid="2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099"/>
          <a:stretch/>
        </p:blipFill>
        <p:spPr>
          <a:xfrm>
            <a:off x="0" y="0"/>
            <a:ext cx="9144000" cy="6858000"/>
          </a:xfrm>
          <a:prstGeom prst="rect">
            <a:avLst/>
          </a:prstGeom>
        </p:spPr>
      </p:pic>
      <p:sp>
        <p:nvSpPr>
          <p:cNvPr id="5" name="Title 1">
            <a:extLst>
              <a:ext uri="{FF2B5EF4-FFF2-40B4-BE49-F238E27FC236}">
                <a16:creationId xmlns:a16="http://schemas.microsoft.com/office/drawing/2014/main" id="{A6D8C776-255F-4C30-A1C3-071492D0282A}"/>
              </a:ext>
            </a:extLst>
          </p:cNvPr>
          <p:cNvSpPr txBox="1">
            <a:spLocks/>
          </p:cNvSpPr>
          <p:nvPr/>
        </p:nvSpPr>
        <p:spPr>
          <a:xfrm>
            <a:off x="604396" y="5133183"/>
            <a:ext cx="6629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 is fallen in the street</a:t>
            </a:r>
          </a:p>
        </p:txBody>
      </p:sp>
      <p:sp>
        <p:nvSpPr>
          <p:cNvPr id="3074" name="Rectangle 2"/>
          <p:cNvSpPr>
            <a:spLocks noGrp="1" noChangeArrowheads="1"/>
          </p:cNvSpPr>
          <p:nvPr>
            <p:ph type="title"/>
          </p:nvPr>
        </p:nvSpPr>
        <p:spPr>
          <a:xfrm>
            <a:off x="304800" y="228600"/>
            <a:ext cx="8458200" cy="6400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transgressing and lying against the LORD, And departing from our God, Speaking oppression and revolt, Conceiving and uttering from the heart words of falsehood.  Justice is turned back, And righteousness stands afar off; For truth is fallen in the street, And equity cannot enter.</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59:13-14 </a:t>
            </a:r>
          </a:p>
        </p:txBody>
      </p:sp>
      <p:sp>
        <p:nvSpPr>
          <p:cNvPr id="7" name="Rectangle 2">
            <a:extLst>
              <a:ext uri="{FF2B5EF4-FFF2-40B4-BE49-F238E27FC236}">
                <a16:creationId xmlns:a16="http://schemas.microsoft.com/office/drawing/2014/main" id="{08B6D6E7-109C-426C-8010-14595735D1C0}"/>
              </a:ext>
            </a:extLst>
          </p:cNvPr>
          <p:cNvSpPr txBox="1">
            <a:spLocks noChangeArrowheads="1"/>
          </p:cNvSpPr>
          <p:nvPr/>
        </p:nvSpPr>
        <p:spPr bwMode="auto">
          <a:xfrm>
            <a:off x="304800" y="251750"/>
            <a:ext cx="8458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In transgressing and lying against the LORD, And departing from our God, Speaking oppression and revolt, Conceiving and uttering from the heart words of falsehood.  Justice is turned back, And righteousness stands afar off; For </a:t>
            </a:r>
            <a:r>
              <a:rPr lang="en-US" altLang="en-US" b="1" u="sng" kern="0" dirty="0">
                <a:ln w="3175" cmpd="sng">
                  <a:solidFill>
                    <a:srgbClr val="FF0000"/>
                  </a:solidFill>
                  <a:prstDash val="solid"/>
                  <a:miter lim="800000"/>
                </a:ln>
                <a:solidFill>
                  <a:srgbClr val="FFC000"/>
                </a:solidFill>
                <a:effectLst>
                  <a:outerShdw blurRad="50800" algn="tl" rotWithShape="0">
                    <a:srgbClr val="000000"/>
                  </a:outerShdw>
                </a:effectLst>
                <a:latin typeface="Calibri" panose="020F0502020204030204" pitchFamily="34" charset="0"/>
              </a:rPr>
              <a:t>truth is fallen in the street</a:t>
            </a:r>
            <a:r>
              <a:rPr lang="en-US" altLang="en-US"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And equity cannot enter.</a:t>
            </a:r>
            <a:r>
              <a:rPr lang="en-US" altLang="en-US" sz="3200" b="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Isaiah 59:13-14 </a:t>
            </a:r>
          </a:p>
        </p:txBody>
      </p:sp>
      <p:sp>
        <p:nvSpPr>
          <p:cNvPr id="8" name="Rectangle 2">
            <a:extLst>
              <a:ext uri="{FF2B5EF4-FFF2-40B4-BE49-F238E27FC236}">
                <a16:creationId xmlns:a16="http://schemas.microsoft.com/office/drawing/2014/main" id="{1B6A1199-E8C4-48B3-8599-0AF70B353B83}"/>
              </a:ext>
            </a:extLst>
          </p:cNvPr>
          <p:cNvSpPr txBox="1">
            <a:spLocks noChangeArrowheads="1"/>
          </p:cNvSpPr>
          <p:nvPr/>
        </p:nvSpPr>
        <p:spPr bwMode="auto">
          <a:xfrm>
            <a:off x="304800" y="228600"/>
            <a:ext cx="8458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transgressing and lying against the LORD, And departing from our God, Speaking oppression and revolt, Conceiving and uttering from the heart words of falsehood.  Justice is turned back, And righteousness stands afar off; For </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truth is fallen in the street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equity cannot enter.</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59:13-14 </a:t>
            </a:r>
          </a:p>
        </p:txBody>
      </p:sp>
      <p:sp>
        <p:nvSpPr>
          <p:cNvPr id="4" name="Rectangle 2"/>
          <p:cNvSpPr txBox="1">
            <a:spLocks noChangeArrowheads="1"/>
          </p:cNvSpPr>
          <p:nvPr/>
        </p:nvSpPr>
        <p:spPr bwMode="auto">
          <a:xfrm>
            <a:off x="381000" y="3837214"/>
            <a:ext cx="82296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do not know, nor do they understand; They walk about in darkness; All the foundations of the earth are unstable.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82:5</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248FDA8-34A1-4978-8C40-6F63362DBA65}"/>
              </a:ext>
            </a:extLst>
          </p:cNvPr>
          <p:cNvSpPr txBox="1">
            <a:spLocks noChangeArrowheads="1"/>
          </p:cNvSpPr>
          <p:nvPr/>
        </p:nvSpPr>
        <p:spPr bwMode="auto">
          <a:xfrm>
            <a:off x="619802" y="5064178"/>
            <a:ext cx="6622031" cy="75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is fallen in the street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6246C6D-154B-4CCE-8743-41369B349479}"/>
              </a:ext>
            </a:extLst>
          </p:cNvPr>
          <p:cNvSpPr txBox="1">
            <a:spLocks noChangeArrowheads="1"/>
          </p:cNvSpPr>
          <p:nvPr/>
        </p:nvSpPr>
        <p:spPr bwMode="auto">
          <a:xfrm>
            <a:off x="4743239" y="4479402"/>
            <a:ext cx="1648036" cy="861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walk</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2834033-521C-4167-B82D-3D03F6643CF2}"/>
              </a:ext>
            </a:extLst>
          </p:cNvPr>
          <p:cNvSpPr txBox="1">
            <a:spLocks noChangeArrowheads="1"/>
          </p:cNvSpPr>
          <p:nvPr/>
        </p:nvSpPr>
        <p:spPr bwMode="auto">
          <a:xfrm>
            <a:off x="7491202" y="4498453"/>
            <a:ext cx="936042" cy="81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FA0CBF0-8552-49AA-A333-7FB19C0FF553}"/>
              </a:ext>
            </a:extLst>
          </p:cNvPr>
          <p:cNvSpPr txBox="1">
            <a:spLocks noChangeArrowheads="1"/>
          </p:cNvSpPr>
          <p:nvPr/>
        </p:nvSpPr>
        <p:spPr bwMode="auto">
          <a:xfrm>
            <a:off x="486136" y="5167312"/>
            <a:ext cx="2688070" cy="82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AA0CEF4-7F44-427A-BFAA-D7299883CCFA}"/>
              </a:ext>
            </a:extLst>
          </p:cNvPr>
          <p:cNvSpPr txBox="1">
            <a:spLocks noChangeArrowheads="1"/>
          </p:cNvSpPr>
          <p:nvPr/>
        </p:nvSpPr>
        <p:spPr bwMode="auto">
          <a:xfrm>
            <a:off x="3005219" y="5171796"/>
            <a:ext cx="895270" cy="81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00"/>
                </a:solidFill>
                <a:effectLst>
                  <a:glow rad="63500">
                    <a:schemeClr val="tx1"/>
                  </a:glow>
                  <a:outerShdw blurRad="50800" algn="tl" rotWithShape="0">
                    <a:srgbClr val="000000"/>
                  </a:outerShdw>
                </a:effectLst>
                <a:latin typeface="Calibri" panose="020F0502020204030204" pitchFamily="34" charset="0"/>
              </a:rPr>
              <a:t>All</a:t>
            </a:r>
            <a:endParaRPr lang="en-US" altLang="en-US" sz="3200" b="1" i="1" kern="0" dirty="0">
              <a:ln w="17780" cmpd="sng">
                <a:solidFill>
                  <a:srgbClr val="FFFFFF"/>
                </a:solidFill>
                <a:prstDash val="solid"/>
                <a:miter lim="800000"/>
              </a:ln>
              <a:solidFill>
                <a:srgbClr val="CC66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776A0C1-D286-4DFD-973D-DD03A187BD2B}"/>
              </a:ext>
            </a:extLst>
          </p:cNvPr>
          <p:cNvSpPr txBox="1">
            <a:spLocks noChangeArrowheads="1"/>
          </p:cNvSpPr>
          <p:nvPr/>
        </p:nvSpPr>
        <p:spPr bwMode="auto">
          <a:xfrm>
            <a:off x="1189865" y="5830700"/>
            <a:ext cx="1755741" cy="83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00"/>
                </a:solidFill>
                <a:effectLst>
                  <a:glow rad="63500">
                    <a:schemeClr val="tx1"/>
                  </a:glow>
                  <a:outerShdw blurRad="50800" algn="tl" rotWithShape="0">
                    <a:srgbClr val="000000"/>
                  </a:outerShdw>
                </a:effectLst>
                <a:latin typeface="Calibri" panose="020F0502020204030204" pitchFamily="34" charset="0"/>
              </a:rPr>
              <a:t>earth</a:t>
            </a:r>
            <a:endParaRPr lang="en-US" altLang="en-US" sz="3200" b="1" i="1" kern="0" dirty="0">
              <a:ln w="17780" cmpd="sng">
                <a:solidFill>
                  <a:srgbClr val="FFFFFF"/>
                </a:solidFill>
                <a:prstDash val="solid"/>
                <a:miter lim="800000"/>
              </a:ln>
              <a:solidFill>
                <a:srgbClr val="CC66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52DB76D-985C-49FB-A7AA-3EF094E640D8}"/>
              </a:ext>
            </a:extLst>
          </p:cNvPr>
          <p:cNvSpPr txBox="1">
            <a:spLocks noChangeArrowheads="1"/>
          </p:cNvSpPr>
          <p:nvPr/>
        </p:nvSpPr>
        <p:spPr bwMode="auto">
          <a:xfrm>
            <a:off x="3388519" y="5830701"/>
            <a:ext cx="2640945" cy="84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00"/>
                </a:solidFill>
                <a:effectLst>
                  <a:glow rad="63500">
                    <a:schemeClr val="tx1"/>
                  </a:glow>
                  <a:outerShdw blurRad="50800" algn="tl" rotWithShape="0">
                    <a:srgbClr val="000000"/>
                  </a:outerShdw>
                </a:effectLst>
                <a:latin typeface="Calibri" panose="020F0502020204030204" pitchFamily="34" charset="0"/>
              </a:rPr>
              <a:t>unstable</a:t>
            </a:r>
            <a:endParaRPr lang="en-US" altLang="en-US" sz="3200" b="1" i="1" kern="0" dirty="0">
              <a:ln w="17780" cmpd="sng">
                <a:solidFill>
                  <a:srgbClr val="FFFFFF"/>
                </a:solidFill>
                <a:prstDash val="solid"/>
                <a:miter lim="800000"/>
              </a:ln>
              <a:solidFill>
                <a:srgbClr val="CC66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BB174D1A-146F-4C72-BE84-985D284ED16E}"/>
              </a:ext>
            </a:extLst>
          </p:cNvPr>
          <p:cNvSpPr txBox="1">
            <a:spLocks noChangeArrowheads="1"/>
          </p:cNvSpPr>
          <p:nvPr/>
        </p:nvSpPr>
        <p:spPr bwMode="auto">
          <a:xfrm>
            <a:off x="938514" y="980196"/>
            <a:ext cx="2661213" cy="148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walk in </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darkness</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054204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3" nodeType="withEffect">
                                  <p:stCondLst>
                                    <p:cond delay="0"/>
                                  </p:stCondLst>
                                  <p:childTnLst>
                                    <p:set>
                                      <p:cBhvr>
                                        <p:cTn id="36" dur="1" fill="hold">
                                          <p:stCondLst>
                                            <p:cond delay="0"/>
                                          </p:stCondLst>
                                        </p:cTn>
                                        <p:tgtEl>
                                          <p:spTgt spid="3074"/>
                                        </p:tgtEl>
                                        <p:attrNameLst>
                                          <p:attrName>style.visibility</p:attrName>
                                        </p:attrNameLst>
                                      </p:cBhvr>
                                      <p:to>
                                        <p:strVal val="hidden"/>
                                      </p:to>
                                    </p:set>
                                  </p:childTnLst>
                                </p:cTn>
                              </p:par>
                              <p:par>
                                <p:cTn id="37" presetID="6" presetClass="emph" presetSubtype="0" fill="hold" grpId="1" nodeType="withEffect">
                                  <p:stCondLst>
                                    <p:cond delay="0"/>
                                  </p:stCondLst>
                                  <p:childTnLst>
                                    <p:animScale>
                                      <p:cBhvr>
                                        <p:cTn id="38" dur="2000" fill="hold"/>
                                        <p:tgtEl>
                                          <p:spTgt spid="7"/>
                                        </p:tgtEl>
                                      </p:cBhvr>
                                      <p:by x="50000" y="50000"/>
                                    </p:animScale>
                                  </p:childTnLst>
                                </p:cTn>
                              </p:par>
                              <p:par>
                                <p:cTn id="39" presetID="6" presetClass="emph" presetSubtype="0" fill="hold" grpId="1" nodeType="withEffect">
                                  <p:stCondLst>
                                    <p:cond delay="0"/>
                                  </p:stCondLst>
                                  <p:childTnLst>
                                    <p:animScale>
                                      <p:cBhvr>
                                        <p:cTn id="40" dur="2000" fill="hold"/>
                                        <p:tgtEl>
                                          <p:spTgt spid="8"/>
                                        </p:tgtEl>
                                      </p:cBhvr>
                                      <p:by x="50000" y="50000"/>
                                    </p:animScale>
                                  </p:childTnLst>
                                </p:cTn>
                              </p:par>
                              <p:par>
                                <p:cTn id="41" presetID="0" presetClass="path" presetSubtype="0" accel="50000" decel="50000" fill="hold" grpId="2" nodeType="withEffect">
                                  <p:stCondLst>
                                    <p:cond delay="0"/>
                                  </p:stCondLst>
                                  <p:childTnLst>
                                    <p:animMotion origin="layout" path="M -3.33333E-6 -2.22222E-6 L 0.20417 -0.22199 " pathEditMode="relative" rAng="0" ptsTypes="AA">
                                      <p:cBhvr>
                                        <p:cTn id="42" dur="2000" fill="hold"/>
                                        <p:tgtEl>
                                          <p:spTgt spid="7"/>
                                        </p:tgtEl>
                                        <p:attrNameLst>
                                          <p:attrName>ppt_x</p:attrName>
                                          <p:attrName>ppt_y</p:attrName>
                                        </p:attrNameLst>
                                      </p:cBhvr>
                                      <p:rCtr x="10208" y="-11111"/>
                                    </p:animMotion>
                                  </p:childTnLst>
                                </p:cTn>
                              </p:par>
                              <p:par>
                                <p:cTn id="43" presetID="0" presetClass="path" presetSubtype="0" accel="50000" decel="50000" fill="hold" grpId="2" nodeType="withEffect">
                                  <p:stCondLst>
                                    <p:cond delay="0"/>
                                  </p:stCondLst>
                                  <p:childTnLst>
                                    <p:animMotion origin="layout" path="M -3.33333E-6 -1.96532E-6 L 0.20417 -0.22196 " pathEditMode="relative" rAng="0" ptsTypes="AA">
                                      <p:cBhvr>
                                        <p:cTn id="44" dur="2000" fill="hold"/>
                                        <p:tgtEl>
                                          <p:spTgt spid="8"/>
                                        </p:tgtEl>
                                        <p:attrNameLst>
                                          <p:attrName>ppt_x</p:attrName>
                                          <p:attrName>ppt_y</p:attrName>
                                        </p:attrNameLst>
                                      </p:cBhvr>
                                      <p:rCtr x="10208" y="-11098"/>
                                    </p:animMotion>
                                  </p:childTnLst>
                                </p:cTn>
                              </p:par>
                              <p:par>
                                <p:cTn id="45" presetID="55" presetClass="entr" presetSubtype="0" fill="hold" grpId="0" nodeType="withEffect">
                                  <p:stCondLst>
                                    <p:cond delay="125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strVal val="#ppt_w*0.70"/>
                                          </p:val>
                                        </p:tav>
                                        <p:tav tm="100000">
                                          <p:val>
                                            <p:strVal val="#ppt_w"/>
                                          </p:val>
                                        </p:tav>
                                      </p:tavLst>
                                    </p:anim>
                                    <p:anim calcmode="lin" valueType="num">
                                      <p:cBhvr>
                                        <p:cTn id="48" dur="1000" fill="hold"/>
                                        <p:tgtEl>
                                          <p:spTgt spid="4"/>
                                        </p:tgtEl>
                                        <p:attrNameLst>
                                          <p:attrName>ppt_h</p:attrName>
                                        </p:attrNameLst>
                                      </p:cBhvr>
                                      <p:tavLst>
                                        <p:tav tm="0">
                                          <p:val>
                                            <p:strVal val="#ppt_h"/>
                                          </p:val>
                                        </p:tav>
                                        <p:tav tm="100000">
                                          <p:val>
                                            <p:strVal val="#ppt_h"/>
                                          </p:val>
                                        </p:tav>
                                      </p:tavLst>
                                    </p:anim>
                                    <p:animEffect transition="in" filter="fade">
                                      <p:cBhvr>
                                        <p:cTn id="49" dur="10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50"/>
                                        <p:tgtEl>
                                          <p:spTgt spid="12"/>
                                        </p:tgtEl>
                                      </p:cBhvr>
                                    </p:animEffect>
                                  </p:childTnLst>
                                </p:cTn>
                              </p:par>
                              <p:par>
                                <p:cTn id="61" presetID="64" presetClass="path" presetSubtype="0" accel="50000" decel="50000" fill="hold" grpId="2" nodeType="withEffect">
                                  <p:stCondLst>
                                    <p:cond delay="0"/>
                                  </p:stCondLst>
                                  <p:childTnLst>
                                    <p:animMotion origin="layout" path="M -4.16667E-6 -2.22222E-6 L -0.39166 -0.51342 " pathEditMode="relative" rAng="0" ptsTypes="AA">
                                      <p:cBhvr>
                                        <p:cTn id="62" dur="2000" fill="hold"/>
                                        <p:tgtEl>
                                          <p:spTgt spid="10"/>
                                        </p:tgtEl>
                                        <p:attrNameLst>
                                          <p:attrName>ppt_x</p:attrName>
                                          <p:attrName>ppt_y</p:attrName>
                                        </p:attrNameLst>
                                      </p:cBhvr>
                                      <p:rCtr x="-19583" y="-25671"/>
                                    </p:animMotion>
                                  </p:childTnLst>
                                </p:cTn>
                              </p:par>
                              <p:par>
                                <p:cTn id="63" presetID="64" presetClass="path" presetSubtype="0" accel="50000" decel="50000" fill="hold" grpId="2" nodeType="withEffect">
                                  <p:stCondLst>
                                    <p:cond delay="0"/>
                                  </p:stCondLst>
                                  <p:childTnLst>
                                    <p:animMotion origin="layout" path="M 3.88889E-6 7.40741E-7 L -0.55486 -0.51296 " pathEditMode="relative" rAng="0" ptsTypes="AA">
                                      <p:cBhvr>
                                        <p:cTn id="64" dur="2000" fill="hold"/>
                                        <p:tgtEl>
                                          <p:spTgt spid="11"/>
                                        </p:tgtEl>
                                        <p:attrNameLst>
                                          <p:attrName>ppt_x</p:attrName>
                                          <p:attrName>ppt_y</p:attrName>
                                        </p:attrNameLst>
                                      </p:cBhvr>
                                      <p:rCtr x="-27743" y="-25648"/>
                                    </p:animMotion>
                                  </p:childTnLst>
                                </p:cTn>
                              </p:par>
                              <p:par>
                                <p:cTn id="65" presetID="64" presetClass="path" presetSubtype="0" accel="50000" decel="50000" fill="hold" grpId="2" nodeType="withEffect">
                                  <p:stCondLst>
                                    <p:cond delay="0"/>
                                  </p:stCondLst>
                                  <p:childTnLst>
                                    <p:animMotion origin="layout" path="M 0 1.11111E-6 L 0.04896 -0.5132 " pathEditMode="relative" rAng="0" ptsTypes="AA">
                                      <p:cBhvr>
                                        <p:cTn id="66" dur="2000" fill="hold"/>
                                        <p:tgtEl>
                                          <p:spTgt spid="12"/>
                                        </p:tgtEl>
                                        <p:attrNameLst>
                                          <p:attrName>ppt_x</p:attrName>
                                          <p:attrName>ppt_y</p:attrName>
                                        </p:attrNameLst>
                                      </p:cBhvr>
                                      <p:rCtr x="2448" y="-25671"/>
                                    </p:animMotion>
                                  </p:childTnLst>
                                </p:cTn>
                              </p:par>
                              <p:par>
                                <p:cTn id="67" presetID="3" presetClass="emph" presetSubtype="2" fill="hold" grpId="3" nodeType="withEffect">
                                  <p:stCondLst>
                                    <p:cond delay="0"/>
                                  </p:stCondLst>
                                  <p:childTnLst>
                                    <p:animClr clrSpc="rgb" dir="cw">
                                      <p:cBhvr override="childStyle">
                                        <p:cTn id="68" dur="2000" fill="hold"/>
                                        <p:tgtEl>
                                          <p:spTgt spid="12"/>
                                        </p:tgtEl>
                                        <p:attrNameLst>
                                          <p:attrName>style.color</p:attrName>
                                        </p:attrNameLst>
                                      </p:cBhvr>
                                      <p:to>
                                        <a:schemeClr val="tx1"/>
                                      </p:to>
                                    </p:animClr>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750"/>
                                        <p:tgtEl>
                                          <p:spTgt spid="13"/>
                                        </p:tgtEl>
                                      </p:cBhvr>
                                    </p:animEffect>
                                  </p:childTnLst>
                                </p:cTn>
                              </p:par>
                              <p:par>
                                <p:cTn id="73" presetID="22" presetClass="entr" presetSubtype="2" fill="hold" grpId="0" nodeType="withEffect">
                                  <p:stCondLst>
                                    <p:cond delay="650"/>
                                  </p:stCondLst>
                                  <p:childTnLst>
                                    <p:set>
                                      <p:cBhvr>
                                        <p:cTn id="74" dur="1" fill="hold">
                                          <p:stCondLst>
                                            <p:cond delay="0"/>
                                          </p:stCondLst>
                                        </p:cTn>
                                        <p:tgtEl>
                                          <p:spTgt spid="14"/>
                                        </p:tgtEl>
                                        <p:attrNameLst>
                                          <p:attrName>style.visibility</p:attrName>
                                        </p:attrNameLst>
                                      </p:cBhvr>
                                      <p:to>
                                        <p:strVal val="visible"/>
                                      </p:to>
                                    </p:set>
                                    <p:animEffect transition="in" filter="wipe(right)">
                                      <p:cBhvr>
                                        <p:cTn id="75" dur="750"/>
                                        <p:tgtEl>
                                          <p:spTgt spid="14"/>
                                        </p:tgtEl>
                                      </p:cBhvr>
                                    </p:animEffect>
                                  </p:childTnLst>
                                </p:cTn>
                              </p:par>
                              <p:par>
                                <p:cTn id="76" presetID="22" presetClass="entr" presetSubtype="8" fill="hold" grpId="0" nodeType="withEffect">
                                  <p:stCondLst>
                                    <p:cond delay="65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3"/>
      <p:bldP spid="7" grpId="0"/>
      <p:bldP spid="7" grpId="1"/>
      <p:bldP spid="7" grpId="2"/>
      <p:bldP spid="8" grpId="0"/>
      <p:bldP spid="8" grpId="1"/>
      <p:bldP spid="8" grpId="2"/>
      <p:bldP spid="4" grpId="0"/>
      <p:bldP spid="6" grpId="0"/>
      <p:bldP spid="6" grpId="1"/>
      <p:bldP spid="10" grpId="1"/>
      <p:bldP spid="10" grpId="2"/>
      <p:bldP spid="11" grpId="1"/>
      <p:bldP spid="11" grpId="2"/>
      <p:bldP spid="12" grpId="1"/>
      <p:bldP spid="12" grpId="2"/>
      <p:bldP spid="12" grpId="3"/>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F93E861-0C29-41A9-9387-1D99DF371DBB}"/>
              </a:ext>
            </a:extLst>
          </p:cNvPr>
          <p:cNvSpPr txBox="1">
            <a:spLocks/>
          </p:cNvSpPr>
          <p:nvPr/>
        </p:nvSpPr>
        <p:spPr>
          <a:xfrm>
            <a:off x="992065" y="103392"/>
            <a:ext cx="2895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 fails</a:t>
            </a:r>
          </a:p>
        </p:txBody>
      </p:sp>
      <p:sp>
        <p:nvSpPr>
          <p:cNvPr id="10" name="Title 1">
            <a:extLst>
              <a:ext uri="{FF2B5EF4-FFF2-40B4-BE49-F238E27FC236}">
                <a16:creationId xmlns:a16="http://schemas.microsoft.com/office/drawing/2014/main" id="{7042F195-FB86-4D69-8CF1-90BB96A31994}"/>
              </a:ext>
            </a:extLst>
          </p:cNvPr>
          <p:cNvSpPr txBox="1">
            <a:spLocks/>
          </p:cNvSpPr>
          <p:nvPr/>
        </p:nvSpPr>
        <p:spPr>
          <a:xfrm>
            <a:off x="295275" y="2774239"/>
            <a:ext cx="235633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justice</a:t>
            </a:r>
          </a:p>
        </p:txBody>
      </p:sp>
      <p:sp>
        <p:nvSpPr>
          <p:cNvPr id="12" name="Title 1">
            <a:extLst>
              <a:ext uri="{FF2B5EF4-FFF2-40B4-BE49-F238E27FC236}">
                <a16:creationId xmlns:a16="http://schemas.microsoft.com/office/drawing/2014/main" id="{4CCA98A8-7BDF-4D44-97C5-55339F11CD02}"/>
              </a:ext>
            </a:extLst>
          </p:cNvPr>
          <p:cNvSpPr txBox="1">
            <a:spLocks/>
          </p:cNvSpPr>
          <p:nvPr/>
        </p:nvSpPr>
        <p:spPr>
          <a:xfrm>
            <a:off x="307181" y="4084658"/>
            <a:ext cx="3985846" cy="7315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intercessor</a:t>
            </a:r>
          </a:p>
        </p:txBody>
      </p:sp>
      <p:sp>
        <p:nvSpPr>
          <p:cNvPr id="8" name="Title 1">
            <a:extLst>
              <a:ext uri="{FF2B5EF4-FFF2-40B4-BE49-F238E27FC236}">
                <a16:creationId xmlns:a16="http://schemas.microsoft.com/office/drawing/2014/main" id="{EF95A6E4-2BF9-4AE5-B09F-AEC3465A08F3}"/>
              </a:ext>
            </a:extLst>
          </p:cNvPr>
          <p:cNvSpPr txBox="1">
            <a:spLocks/>
          </p:cNvSpPr>
          <p:nvPr/>
        </p:nvSpPr>
        <p:spPr>
          <a:xfrm>
            <a:off x="7735181" y="2109571"/>
            <a:ext cx="92612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a:t>
            </a:r>
          </a:p>
        </p:txBody>
      </p:sp>
      <p:sp>
        <p:nvSpPr>
          <p:cNvPr id="3074" name="Rectangle 2"/>
          <p:cNvSpPr>
            <a:spLocks noGrp="1" noChangeArrowheads="1"/>
          </p:cNvSpPr>
          <p:nvPr>
            <p:ph type="title"/>
          </p:nvPr>
        </p:nvSpPr>
        <p:spPr>
          <a:xfrm>
            <a:off x="304800" y="76200"/>
            <a:ext cx="8534400" cy="6705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chemeClr val="bg1"/>
                  </a:solidFill>
                  <a:prstDash val="solid"/>
                  <a:miter lim="800000"/>
                </a:ln>
                <a:solidFill>
                  <a:srgbClr val="0066FF"/>
                </a:solidFill>
                <a:effectLst>
                  <a:glow rad="101600">
                    <a:srgbClr val="660066"/>
                  </a:glow>
                  <a:outerShdw blurRad="50800" algn="tl" rotWithShape="0">
                    <a:srgbClr val="000000"/>
                  </a:outerShdw>
                </a:effectLst>
                <a:latin typeface="Calibri" panose="020F0502020204030204" pitchFamily="34" charset="0"/>
              </a:rPr>
              <a:t>So truth fails, And he who departs from evil makes himself a prey. Then the LORD saw it, and it displeased Him That there was no justice. He saw that there was no man, And wondered that there was no intercessor; Therefore His own arm brought salvation for Him;  And His own righteousness, it sustained Him.</a:t>
            </a:r>
            <a:r>
              <a:rPr lang="en-US" altLang="en-US" sz="3200" b="1" i="1" dirty="0">
                <a:ln w="17780" cmpd="sng">
                  <a:solidFill>
                    <a:schemeClr val="bg1"/>
                  </a:solidFill>
                  <a:prstDash val="solid"/>
                  <a:miter lim="800000"/>
                </a:ln>
                <a:solidFill>
                  <a:srgbClr val="0066FF"/>
                </a:solidFill>
                <a:effectLst>
                  <a:glow rad="101600">
                    <a:srgbClr val="660066"/>
                  </a:glow>
                  <a:outerShdw blurRad="50800" algn="tl" rotWithShape="0">
                    <a:srgbClr val="000000"/>
                  </a:outerShdw>
                </a:effectLst>
                <a:latin typeface="Calibri" panose="020F0502020204030204" pitchFamily="34" charset="0"/>
              </a:rPr>
              <a:t> — Isaiah 59:15-16</a:t>
            </a:r>
            <a:r>
              <a:rPr lang="en-US" altLang="en-US" sz="3200" b="1" dirty="0">
                <a:ln w="17780" cmpd="sng">
                  <a:solidFill>
                    <a:schemeClr val="bg1"/>
                  </a:solidFill>
                  <a:prstDash val="solid"/>
                  <a:miter lim="800000"/>
                </a:ln>
                <a:solidFill>
                  <a:srgbClr val="0066FF"/>
                </a:solidFill>
                <a:effectLst>
                  <a:glow rad="101600">
                    <a:srgbClr val="660066"/>
                  </a:glow>
                  <a:outerShdw blurRad="50800" algn="tl" rotWithShape="0">
                    <a:srgbClr val="000000"/>
                  </a:outerShdw>
                </a:effectLst>
                <a:latin typeface="Calibri" panose="020F0502020204030204" pitchFamily="34" charset="0"/>
              </a:rPr>
              <a:t> </a:t>
            </a:r>
            <a:endParaRPr lang="en-US" altLang="en-US" sz="3200" b="1" i="1" dirty="0">
              <a:ln w="17780" cmpd="sng">
                <a:solidFill>
                  <a:schemeClr val="bg1"/>
                </a:solidFill>
                <a:prstDash val="solid"/>
                <a:miter lim="800000"/>
              </a:ln>
              <a:solidFill>
                <a:srgbClr val="0066FF"/>
              </a:solidFill>
              <a:effectLst>
                <a:glow rad="101600">
                  <a:srgbClr val="660066"/>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926358" y="5223958"/>
            <a:ext cx="373862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rgbClr val="660066"/>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66FF"/>
              </a:solidFill>
              <a:effectLst>
                <a:glow rad="63500">
                  <a:srgbClr val="660066"/>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32266B5-DD68-43EC-8F26-C712ED21FE4D}"/>
              </a:ext>
            </a:extLst>
          </p:cNvPr>
          <p:cNvSpPr txBox="1">
            <a:spLocks noChangeArrowheads="1"/>
          </p:cNvSpPr>
          <p:nvPr/>
        </p:nvSpPr>
        <p:spPr bwMode="auto">
          <a:xfrm>
            <a:off x="1013553" y="24893"/>
            <a:ext cx="2857676" cy="77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fails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73410C7-D4AA-4084-9707-C4C9250E2909}"/>
              </a:ext>
            </a:extLst>
          </p:cNvPr>
          <p:cNvSpPr txBox="1">
            <a:spLocks noChangeArrowheads="1"/>
          </p:cNvSpPr>
          <p:nvPr/>
        </p:nvSpPr>
        <p:spPr bwMode="auto">
          <a:xfrm>
            <a:off x="7775154" y="2039072"/>
            <a:ext cx="8538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9F6EBFA-1AC6-46EA-B639-109E15C4F026}"/>
              </a:ext>
            </a:extLst>
          </p:cNvPr>
          <p:cNvSpPr txBox="1">
            <a:spLocks noChangeArrowheads="1"/>
          </p:cNvSpPr>
          <p:nvPr/>
        </p:nvSpPr>
        <p:spPr bwMode="auto">
          <a:xfrm>
            <a:off x="335166" y="2710889"/>
            <a:ext cx="22785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justice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EA4DF8D-502F-4F66-B0C0-1A5CF7FD93D4}"/>
              </a:ext>
            </a:extLst>
          </p:cNvPr>
          <p:cNvSpPr txBox="1">
            <a:spLocks noChangeArrowheads="1"/>
          </p:cNvSpPr>
          <p:nvPr/>
        </p:nvSpPr>
        <p:spPr bwMode="auto">
          <a:xfrm>
            <a:off x="250915" y="4067306"/>
            <a:ext cx="4091356" cy="741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intercessor</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p:cNvSpPr txBox="1">
            <a:spLocks noChangeArrowheads="1"/>
          </p:cNvSpPr>
          <p:nvPr/>
        </p:nvSpPr>
        <p:spPr bwMode="auto">
          <a:xfrm>
            <a:off x="3831978" y="-141153"/>
            <a:ext cx="373862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righteousness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9">
            <a:extLst>
              <a:ext uri="{FF2B5EF4-FFF2-40B4-BE49-F238E27FC236}">
                <a16:creationId xmlns:a16="http://schemas.microsoft.com/office/drawing/2014/main" id="{DC56D088-3030-4B4A-9AB7-B0F31A3BFD35}"/>
              </a:ext>
            </a:extLst>
          </p:cNvPr>
          <p:cNvSpPr>
            <a:spLocks noChangeArrowheads="1"/>
          </p:cNvSpPr>
          <p:nvPr/>
        </p:nvSpPr>
        <p:spPr bwMode="auto">
          <a:xfrm>
            <a:off x="3199609" y="1395738"/>
            <a:ext cx="182304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0"/>
                                  </p:stCondLst>
                                  <p:childTnLst>
                                    <p:set>
                                      <p:cBhvr override="childStyle">
                                        <p:cTn id="27" dur="5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4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18" presetClass="emph" presetSubtype="0" fill="hold" grpId="1" nodeType="withEffect">
                                  <p:stCondLst>
                                    <p:cond delay="400"/>
                                  </p:stCondLst>
                                  <p:childTnLst>
                                    <p:set>
                                      <p:cBhvr override="childStyle">
                                        <p:cTn id="35" dur="500" fill="hold"/>
                                        <p:tgtEl>
                                          <p:spTgt spid="10"/>
                                        </p:tgtEl>
                                        <p:attrNameLst>
                                          <p:attrName>style.textDecorationUnderline</p:attrName>
                                        </p:attrNameLst>
                                      </p:cBhvr>
                                      <p:to>
                                        <p:strVal val="true"/>
                                      </p:to>
                                    </p:set>
                                  </p:childTnLst>
                                </p:cTn>
                              </p:par>
                              <p:par>
                                <p:cTn id="36" presetID="22" presetClass="entr" presetSubtype="8" fill="hold" grpId="0" nodeType="withEffect">
                                  <p:stCondLst>
                                    <p:cond delay="40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18" presetClass="emph" presetSubtype="0" fill="hold" grpId="1" nodeType="withEffect">
                                  <p:stCondLst>
                                    <p:cond delay="0"/>
                                  </p:stCondLst>
                                  <p:childTnLst>
                                    <p:set>
                                      <p:cBhvr override="childStyle">
                                        <p:cTn id="45" dur="500" fill="hold"/>
                                        <p:tgtEl>
                                          <p:spTgt spid="12"/>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0" presetClass="path" presetSubtype="0" accel="50000" decel="50000" fill="hold" grpId="2" nodeType="withEffect">
                                  <p:stCondLst>
                                    <p:cond delay="0"/>
                                  </p:stCondLst>
                                  <p:childTnLst>
                                    <p:animMotion origin="layout" path="M -5.55556E-7 1.85185E-6 L -0.01007 -0.78241 " pathEditMode="relative" rAng="0" ptsTypes="AA">
                                      <p:cBhvr>
                                        <p:cTn id="61" dur="2000" fill="hold"/>
                                        <p:tgtEl>
                                          <p:spTgt spid="5"/>
                                        </p:tgtEl>
                                        <p:attrNameLst>
                                          <p:attrName>ppt_x</p:attrName>
                                          <p:attrName>ppt_y</p:attrName>
                                        </p:attrNameLst>
                                      </p:cBhvr>
                                      <p:rCtr x="-503" y="-39120"/>
                                    </p:animMotion>
                                  </p:childTnLst>
                                </p:cTn>
                              </p:par>
                              <p:par>
                                <p:cTn id="62" presetID="10" presetClass="exit" presetSubtype="0" fill="hold" grpId="1" nodeType="withEffect">
                                  <p:stCondLst>
                                    <p:cond delay="0"/>
                                  </p:stCondLst>
                                  <p:childTnLst>
                                    <p:animEffect transition="out" filter="fade">
                                      <p:cBhvr>
                                        <p:cTn id="63" dur="1500"/>
                                        <p:tgtEl>
                                          <p:spTgt spid="3074"/>
                                        </p:tgtEl>
                                      </p:cBhvr>
                                    </p:animEffect>
                                    <p:set>
                                      <p:cBhvr>
                                        <p:cTn id="64" dur="1" fill="hold">
                                          <p:stCondLst>
                                            <p:cond delay="149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0" grpId="0"/>
      <p:bldP spid="10" grpId="1"/>
      <p:bldP spid="10" grpId="2"/>
      <p:bldP spid="12" grpId="0"/>
      <p:bldP spid="12" grpId="1"/>
      <p:bldP spid="12" grpId="2"/>
      <p:bldP spid="8" grpId="0"/>
      <p:bldP spid="8" grpId="1"/>
      <p:bldP spid="8" grpId="2"/>
      <p:bldP spid="3074" grpId="0"/>
      <p:bldP spid="3074" grpId="1"/>
      <p:bldP spid="5" grpId="1"/>
      <p:bldP spid="5" grpId="2"/>
      <p:bldP spid="7" grpId="0"/>
      <p:bldP spid="7" grpId="1"/>
      <p:bldP spid="9" grpId="0"/>
      <p:bldP spid="9" grpId="1"/>
      <p:bldP spid="11" grpId="0"/>
      <p:bldP spid="11" grpId="1"/>
      <p:bldP spid="13" grpId="0"/>
      <p:bldP spid="13" grpId="1"/>
      <p:bldP spid="14" grpId="0"/>
      <p:bldP spid="1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333"/>
          <a:stretch/>
        </p:blipFill>
        <p:spPr>
          <a:xfrm>
            <a:off x="0" y="0"/>
            <a:ext cx="9144000" cy="6858000"/>
          </a:xfrm>
          <a:prstGeom prst="rect">
            <a:avLst/>
          </a:prstGeom>
        </p:spPr>
      </p:pic>
      <p:sp>
        <p:nvSpPr>
          <p:cNvPr id="3074" name="Rectangle 2"/>
          <p:cNvSpPr>
            <a:spLocks noGrp="1" noChangeArrowheads="1"/>
          </p:cNvSpPr>
          <p:nvPr>
            <p:ph type="title"/>
          </p:nvPr>
        </p:nvSpPr>
        <p:spPr>
          <a:xfrm>
            <a:off x="228600" y="76200"/>
            <a:ext cx="8686800" cy="6705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He put on righteousness as a breastplate, And a helmet of salvation on His head; He put on the garments of vengeance for clothing, And was clad with zeal as a cloak.  According to their deeds, accordingly He will repay, Fury to His adversaries, Recompense to His enemies; The coastlands He will fully repay.</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Isaiah 59:17-18</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3831978" y="-141153"/>
            <a:ext cx="3738622"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394729" y="1203439"/>
            <a:ext cx="104096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280251" y="3886885"/>
            <a:ext cx="104096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6478987" y="5227667"/>
            <a:ext cx="104096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478386" y="-139369"/>
            <a:ext cx="104096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723382" y="15240"/>
            <a:ext cx="3958541" cy="78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4765" y="1356287"/>
            <a:ext cx="2870520" cy="78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salvation</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3102160" y="2029235"/>
            <a:ext cx="2916819" cy="78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vengeance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4815069" y="2698661"/>
            <a:ext cx="1342662" cy="78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zeal</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0" presetClass="path" presetSubtype="0" accel="32000" decel="60000" fill="hold" grpId="1" nodeType="withEffect">
                                  <p:stCondLst>
                                    <p:cond delay="0"/>
                                  </p:stCondLst>
                                  <p:childTnLst>
                                    <p:animMotion origin="layout" path="M -0.00017 -0.00023 C -0.01788 0.00786 -0.03628 0.01619 -0.05069 0.03053 C -0.06562 0.0444 -0.07899 0.05943 -0.08993 0.08279 C -0.10087 0.10615 -0.11354 0.13483 -0.11649 0.17044 C -0.11944 0.2056 -0.12066 0.25832 -0.10764 0.29625 C -0.09462 0.33418 -0.06771 0.37419 -0.03802 0.39778 C -0.00833 0.4216 0.03142 0.43964 0.07066 0.43964 C 0.1099 0.43941 0.16094 0.42507 0.1974 0.39593 C 0.23385 0.36679 0.27222 0.32794 0.28993 0.26434 C 0.30764 0.20074 0.31753 0.09412 0.30382 0.01457 C 0.2901 -0.06452 0.25885 -0.15958 0.20764 -0.21115 C 0.15642 -0.26272 0.07795 -0.29348 -0.00312 -0.29533 C -0.08351 -0.29718 -0.20747 -0.26388 -0.27726 -0.22294 C -0.34705 -0.18201 -0.3901 -0.11587 -0.42153 -0.04926 C -0.45295 0.01711 -0.46267 0.10361 -0.4658 0.17646 C -0.46892 0.24977 -0.44566 0.34505 -0.44045 0.38922 " pathEditMode="relative" rAng="0" ptsTypes="aaaaaaaaaaaaaaaa">
                                      <p:cBhvr>
                                        <p:cTn id="39" dur="3000" fill="hold"/>
                                        <p:tgtEl>
                                          <p:spTgt spid="13"/>
                                        </p:tgtEl>
                                        <p:attrNameLst>
                                          <p:attrName>ppt_x</p:attrName>
                                          <p:attrName>ppt_y</p:attrName>
                                        </p:attrNameLst>
                                      </p:cBhvr>
                                      <p:rCtr x="-7552" y="7146"/>
                                    </p:animMotion>
                                  </p:childTnLst>
                                </p:cTn>
                              </p:par>
                              <p:par>
                                <p:cTn id="40" presetID="0" presetClass="path" presetSubtype="0" accel="32000" decel="58000" fill="hold" grpId="1" nodeType="withEffect">
                                  <p:stCondLst>
                                    <p:cond delay="0"/>
                                  </p:stCondLst>
                                  <p:childTnLst>
                                    <p:animMotion origin="layout" path="M -1.11111E-6 -3.96855E-6 C -0.02917 0.01134 -0.05625 0.02244 -0.0809 0.03816 C -0.10555 0.05481 -0.13003 0.06985 -0.14792 0.09667 C -0.1658 0.12466 -0.18177 0.15958 -0.18854 0.2019 C -0.19531 0.24422 -0.19878 0.30574 -0.18854 0.35199 C -0.1783 0.39802 -0.15781 0.44589 -0.12656 0.4785 C -0.09531 0.51087 -0.05017 0.5377 -0.00121 0.54672 C 0.04774 0.55666 0.11788 0.55412 0.16702 0.5377 C 0.21615 0.52059 0.26285 0.48613 0.29375 0.44473 C 0.32465 0.40333 0.34323 0.35107 0.35208 0.28955 C 0.36094 0.22803 0.35851 0.13807 0.34688 0.0754 C 0.33524 0.01272 0.31528 -0.04093 0.28247 -0.08649 C 0.24965 -0.13205 0.20469 -0.17483 0.14948 -0.19773 C 0.09427 -0.22063 0.01997 -0.21947 -0.0493 -0.22433 C -0.11858 -0.22918 -0.19305 -0.22779 -0.2658 -0.22756 " pathEditMode="relative" rAng="0" ptsTypes="aaaaaaaaaaaaaaa">
                                      <p:cBhvr>
                                        <p:cTn id="41" dur="3000" fill="hold"/>
                                        <p:tgtEl>
                                          <p:spTgt spid="12"/>
                                        </p:tgtEl>
                                        <p:attrNameLst>
                                          <p:attrName>ppt_x</p:attrName>
                                          <p:attrName>ppt_y</p:attrName>
                                        </p:attrNameLst>
                                      </p:cBhvr>
                                      <p:rCtr x="4757" y="16374"/>
                                    </p:animMotion>
                                  </p:childTnLst>
                                </p:cTn>
                              </p:par>
                              <p:par>
                                <p:cTn id="42" presetID="0" presetClass="path" presetSubtype="0" accel="50000" decel="50000" fill="hold" grpId="1" nodeType="withEffect">
                                  <p:stCondLst>
                                    <p:cond delay="0"/>
                                  </p:stCondLst>
                                  <p:childTnLst>
                                    <p:animMotion origin="layout" path="M 3.33333E-6 3.38575E-6 C 0.00694 0.05828 0.01389 0.11656 0.02291 0.17553 C 0.03194 0.2345 0.03559 0.29533 0.05451 0.3543 C 0.07343 0.41327 0.10659 0.4852 0.1368 0.5296 C 0.16701 0.57377 0.19531 0.59967 0.23559 0.61887 C 0.27586 0.63806 0.32378 0.64523 0.37847 0.64408 C 0.43316 0.64338 0.51597 0.63552 0.56336 0.61378 C 0.61076 0.59204 0.63958 0.55619 0.66336 0.51434 C 0.68715 0.47248 0.69948 0.41674 0.70659 0.36239 C 0.71371 0.30804 0.71076 0.2419 0.70659 0.18871 C 0.70243 0.13552 0.69323 0.08695 0.68125 0.04371 C 0.66927 0.00046 0.64409 -0.04718 0.63437 -0.071 " pathEditMode="relative" rAng="0" ptsTypes="aaaaaaaaaaaa">
                                      <p:cBhvr>
                                        <p:cTn id="43" dur="3000" fill="hold"/>
                                        <p:tgtEl>
                                          <p:spTgt spid="11"/>
                                        </p:tgtEl>
                                        <p:attrNameLst>
                                          <p:attrName>ppt_x</p:attrName>
                                          <p:attrName>ppt_y</p:attrName>
                                        </p:attrNameLst>
                                      </p:cBhvr>
                                      <p:rCtr x="35677" y="28700"/>
                                    </p:animMotion>
                                  </p:childTnLst>
                                </p:cTn>
                              </p:par>
                              <p:par>
                                <p:cTn id="44" presetID="0" presetClass="path" presetSubtype="0" accel="50000" decel="50000" fill="hold" grpId="1" nodeType="withEffect">
                                  <p:stCondLst>
                                    <p:cond delay="0"/>
                                  </p:stCondLst>
                                  <p:childTnLst>
                                    <p:animMotion origin="layout" path="M -0.00035 4.29232E-6 C -0.02552 -0.00301 -0.05121 -0.00579 -0.09114 0.00832 C -0.13125 0.02243 -0.19913 0.06036 -0.24045 0.08418 C -0.28177 0.108 -0.30868 0.12234 -0.33871 0.15124 C -0.36875 0.18015 -0.40191 0.21716 -0.42101 0.25763 C -0.4401 0.2981 -0.45087 0.34482 -0.45312 0.39454 C -0.45538 0.44426 -0.44878 0.50439 -0.4342 0.55642 C -0.41962 0.60846 -0.39653 0.6672 -0.3658 0.70652 C -0.33507 0.74583 -0.29635 0.77081 -0.25017 0.79209 C -0.20399 0.81336 -0.14965 0.82631 -0.08889 0.83464 C -0.02812 0.84297 0.07205 0.84112 0.11441 0.84273 " pathEditMode="relative" rAng="0" ptsTypes="aaaaaaaaaaa">
                                      <p:cBhvr>
                                        <p:cTn id="45" dur="3000" fill="hold"/>
                                        <p:tgtEl>
                                          <p:spTgt spid="10"/>
                                        </p:tgtEl>
                                        <p:attrNameLst>
                                          <p:attrName>ppt_x</p:attrName>
                                          <p:attrName>ppt_y</p:attrName>
                                        </p:attrNameLst>
                                      </p:cBhvr>
                                      <p:rCtr x="-17014" y="41859"/>
                                    </p:animMotion>
                                  </p:childTnLst>
                                </p:cTn>
                              </p:par>
                              <p:par>
                                <p:cTn id="46" presetID="0" presetClass="path" presetSubtype="0" accel="50000" decel="50000" fill="hold" grpId="1" nodeType="withEffect">
                                  <p:stCondLst>
                                    <p:cond delay="0"/>
                                  </p:stCondLst>
                                  <p:childTnLst>
                                    <p:animMotion origin="layout" path="M 3.61111E-6 -2.22222E-6 L 0.39409 0.2956 " pathEditMode="relative" rAng="0" ptsTypes="AA">
                                      <p:cBhvr>
                                        <p:cTn id="47" dur="2000" fill="hold"/>
                                        <p:tgtEl>
                                          <p:spTgt spid="9"/>
                                        </p:tgtEl>
                                        <p:attrNameLst>
                                          <p:attrName>ppt_x</p:attrName>
                                          <p:attrName>ppt_y</p:attrName>
                                        </p:attrNameLst>
                                      </p:cBhvr>
                                      <p:rCtr x="19705" y="14769"/>
                                    </p:animMotion>
                                  </p:childTnLst>
                                </p:cTn>
                              </p:par>
                              <p:par>
                                <p:cTn id="48" presetID="0" presetClass="path" presetSubtype="0" accel="50000" decel="50000" fill="hold" grpId="1" nodeType="withEffect">
                                  <p:stCondLst>
                                    <p:cond delay="0"/>
                                  </p:stCondLst>
                                  <p:childTnLst>
                                    <p:animMotion origin="layout" path="M 5E-6 4.44444E-6 L -0.03402 0.09953 " pathEditMode="relative" rAng="0" ptsTypes="AA">
                                      <p:cBhvr>
                                        <p:cTn id="49" dur="2000" fill="hold"/>
                                        <p:tgtEl>
                                          <p:spTgt spid="6"/>
                                        </p:tgtEl>
                                        <p:attrNameLst>
                                          <p:attrName>ppt_x</p:attrName>
                                          <p:attrName>ppt_y</p:attrName>
                                        </p:attrNameLst>
                                      </p:cBhvr>
                                      <p:rCtr x="-1701" y="4977"/>
                                    </p:animMotion>
                                  </p:childTnLst>
                                </p:cTn>
                              </p:par>
                              <p:par>
                                <p:cTn id="50" presetID="0" presetClass="path" presetSubtype="0" accel="50000" decel="50000" fill="hold" grpId="1" nodeType="withEffect">
                                  <p:stCondLst>
                                    <p:cond delay="0"/>
                                  </p:stCondLst>
                                  <p:childTnLst>
                                    <p:animMotion origin="layout" path="M 5E-6 7.40741E-7 L 0.19723 -0.29167 " pathEditMode="relative" rAng="0" ptsTypes="AA">
                                      <p:cBhvr>
                                        <p:cTn id="51" dur="2000" fill="hold"/>
                                        <p:tgtEl>
                                          <p:spTgt spid="7"/>
                                        </p:tgtEl>
                                        <p:attrNameLst>
                                          <p:attrName>ppt_x</p:attrName>
                                          <p:attrName>ppt_y</p:attrName>
                                        </p:attrNameLst>
                                      </p:cBhvr>
                                      <p:rCtr x="9861" y="-14583"/>
                                    </p:animMotion>
                                  </p:childTnLst>
                                </p:cTn>
                              </p:par>
                              <p:par>
                                <p:cTn id="52" presetID="0" presetClass="path" presetSubtype="0" accel="50000" decel="50000" fill="hold" grpId="1" nodeType="withEffect">
                                  <p:stCondLst>
                                    <p:cond delay="0"/>
                                  </p:stCondLst>
                                  <p:childTnLst>
                                    <p:animMotion origin="layout" path="M -1.38889E-6 -1.11111E-6 L -0.1526 -0.48727 " pathEditMode="relative" rAng="0" ptsTypes="AA">
                                      <p:cBhvr>
                                        <p:cTn id="53" dur="2000" fill="hold"/>
                                        <p:tgtEl>
                                          <p:spTgt spid="8"/>
                                        </p:tgtEl>
                                        <p:attrNameLst>
                                          <p:attrName>ppt_x</p:attrName>
                                          <p:attrName>ppt_y</p:attrName>
                                        </p:attrNameLst>
                                      </p:cBhvr>
                                      <p:rCtr x="-7639" y="-24375"/>
                                    </p:animMotion>
                                  </p:childTnLst>
                                </p:cTn>
                              </p:par>
                              <p:par>
                                <p:cTn id="54" presetID="10" presetClass="exit" presetSubtype="0" fill="hold" grpId="1" nodeType="withEffect">
                                  <p:stCondLst>
                                    <p:cond delay="0"/>
                                  </p:stCondLst>
                                  <p:childTnLst>
                                    <p:animEffect transition="out" filter="fade">
                                      <p:cBhvr>
                                        <p:cTn id="55" dur="1500"/>
                                        <p:tgtEl>
                                          <p:spTgt spid="3074"/>
                                        </p:tgtEl>
                                      </p:cBhvr>
                                    </p:animEffect>
                                    <p:set>
                                      <p:cBhvr>
                                        <p:cTn id="56" dur="1" fill="hold">
                                          <p:stCondLst>
                                            <p:cond delay="149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1900"/>
                                  </p:stCondLst>
                                  <p:childTnLst>
                                    <p:animEffect transition="out" filter="fade">
                                      <p:cBhvr>
                                        <p:cTn id="58" dur="100"/>
                                        <p:tgtEl>
                                          <p:spTgt spid="7"/>
                                        </p:tgtEl>
                                      </p:cBhvr>
                                    </p:animEffect>
                                    <p:set>
                                      <p:cBhvr>
                                        <p:cTn id="59" dur="1" fill="hold">
                                          <p:stCondLst>
                                            <p:cond delay="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1900"/>
                                  </p:stCondLst>
                                  <p:childTnLst>
                                    <p:animEffect transition="out" filter="fade">
                                      <p:cBhvr>
                                        <p:cTn id="61" dur="100"/>
                                        <p:tgtEl>
                                          <p:spTgt spid="8"/>
                                        </p:tgtEl>
                                      </p:cBhvr>
                                    </p:animEffect>
                                    <p:set>
                                      <p:cBhvr>
                                        <p:cTn id="62" dur="1" fill="hold">
                                          <p:stCondLst>
                                            <p:cond delay="99"/>
                                          </p:stCondLst>
                                        </p:cTn>
                                        <p:tgtEl>
                                          <p:spTgt spid="8"/>
                                        </p:tgtEl>
                                        <p:attrNameLst>
                                          <p:attrName>style.visibility</p:attrName>
                                        </p:attrNameLst>
                                      </p:cBhvr>
                                      <p:to>
                                        <p:strVal val="hidden"/>
                                      </p:to>
                                    </p:set>
                                  </p:childTnLst>
                                </p:cTn>
                              </p:par>
                              <p:par>
                                <p:cTn id="63" presetID="10" presetClass="exit" presetSubtype="0" fill="hold" grpId="2" nodeType="withEffect">
                                  <p:stCondLst>
                                    <p:cond delay="1900"/>
                                  </p:stCondLst>
                                  <p:childTnLst>
                                    <p:animEffect transition="out" filter="fade">
                                      <p:cBhvr>
                                        <p:cTn id="64" dur="100"/>
                                        <p:tgtEl>
                                          <p:spTgt spid="9"/>
                                        </p:tgtEl>
                                      </p:cBhvr>
                                    </p:animEffect>
                                    <p:set>
                                      <p:cBhvr>
                                        <p:cTn id="65" dur="1" fill="hold">
                                          <p:stCondLst>
                                            <p:cond delay="99"/>
                                          </p:stCondLst>
                                        </p:cTn>
                                        <p:tgtEl>
                                          <p:spTgt spid="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grpId="2" nodeType="clickEffect">
                                  <p:stCondLst>
                                    <p:cond delay="0"/>
                                  </p:stCondLst>
                                  <p:childTnLst>
                                    <p:animMotion origin="layout" path="M 0.11441 0.84273 L -0.00469 0.29972 " pathEditMode="relative" rAng="0" ptsTypes="AA">
                                      <p:cBhvr>
                                        <p:cTn id="69" dur="1500" fill="hold"/>
                                        <p:tgtEl>
                                          <p:spTgt spid="10"/>
                                        </p:tgtEl>
                                        <p:attrNameLst>
                                          <p:attrName>ppt_x</p:attrName>
                                          <p:attrName>ppt_y</p:attrName>
                                        </p:attrNameLst>
                                      </p:cBhvr>
                                      <p:rCtr x="-5955" y="-27151"/>
                                    </p:animMotion>
                                  </p:childTnLst>
                                </p:cTn>
                              </p:par>
                              <p:par>
                                <p:cTn id="70" presetID="0" presetClass="path" presetSubtype="0" accel="50000" decel="50000" fill="hold" grpId="2" nodeType="withEffect">
                                  <p:stCondLst>
                                    <p:cond delay="0"/>
                                  </p:stCondLst>
                                  <p:childTnLst>
                                    <p:animMotion origin="layout" path="M 0.63437 -0.071 L 0.46336 0.10777 " pathEditMode="relative" rAng="0" ptsTypes="AA">
                                      <p:cBhvr>
                                        <p:cTn id="71" dur="1500" fill="hold"/>
                                        <p:tgtEl>
                                          <p:spTgt spid="11"/>
                                        </p:tgtEl>
                                        <p:attrNameLst>
                                          <p:attrName>ppt_x</p:attrName>
                                          <p:attrName>ppt_y</p:attrName>
                                        </p:attrNameLst>
                                      </p:cBhvr>
                                      <p:rCtr x="-8559" y="8927"/>
                                    </p:animMotion>
                                  </p:childTnLst>
                                </p:cTn>
                              </p:par>
                              <p:par>
                                <p:cTn id="72" presetID="0" presetClass="path" presetSubtype="0" accel="50000" decel="50000" fill="hold" grpId="2" nodeType="withEffect">
                                  <p:stCondLst>
                                    <p:cond delay="0"/>
                                  </p:stCondLst>
                                  <p:childTnLst>
                                    <p:animMotion origin="layout" path="M -0.2658 -0.22756 L 0.12274 0.00671 " pathEditMode="relative" rAng="0" ptsTypes="AA">
                                      <p:cBhvr>
                                        <p:cTn id="73" dur="1500" fill="hold"/>
                                        <p:tgtEl>
                                          <p:spTgt spid="12"/>
                                        </p:tgtEl>
                                        <p:attrNameLst>
                                          <p:attrName>ppt_x</p:attrName>
                                          <p:attrName>ppt_y</p:attrName>
                                        </p:attrNameLst>
                                      </p:cBhvr>
                                      <p:rCtr x="19427" y="11702"/>
                                    </p:animMotion>
                                  </p:childTnLst>
                                </p:cTn>
                              </p:par>
                              <p:par>
                                <p:cTn id="74" presetID="0" presetClass="path" presetSubtype="0" accel="50000" decel="50000" fill="hold" grpId="2" nodeType="withEffect">
                                  <p:stCondLst>
                                    <p:cond delay="0"/>
                                  </p:stCondLst>
                                  <p:childTnLst>
                                    <p:animMotion origin="layout" path="M -0.44045 0.39408 L 0.02292 -0.08742 " pathEditMode="relative" rAng="0" ptsTypes="AA">
                                      <p:cBhvr>
                                        <p:cTn id="75" dur="1500" fill="hold"/>
                                        <p:tgtEl>
                                          <p:spTgt spid="13"/>
                                        </p:tgtEl>
                                        <p:attrNameLst>
                                          <p:attrName>ppt_x</p:attrName>
                                          <p:attrName>ppt_y</p:attrName>
                                        </p:attrNameLst>
                                      </p:cBhvr>
                                      <p:rCtr x="23160" y="-24075"/>
                                    </p:animMotion>
                                  </p:childTnLst>
                                </p:cTn>
                              </p:par>
                              <p:par>
                                <p:cTn id="76" presetID="23" presetClass="exit" presetSubtype="32" fill="hold" grpId="3" nodeType="withEffect">
                                  <p:stCondLst>
                                    <p:cond delay="0"/>
                                  </p:stCondLst>
                                  <p:childTnLst>
                                    <p:anim calcmode="lin" valueType="num">
                                      <p:cBhvr>
                                        <p:cTn id="77" dur="1500"/>
                                        <p:tgtEl>
                                          <p:spTgt spid="10"/>
                                        </p:tgtEl>
                                        <p:attrNameLst>
                                          <p:attrName>ppt_w</p:attrName>
                                        </p:attrNameLst>
                                      </p:cBhvr>
                                      <p:tavLst>
                                        <p:tav tm="0">
                                          <p:val>
                                            <p:strVal val="ppt_w"/>
                                          </p:val>
                                        </p:tav>
                                        <p:tav tm="100000">
                                          <p:val>
                                            <p:fltVal val="0"/>
                                          </p:val>
                                        </p:tav>
                                      </p:tavLst>
                                    </p:anim>
                                    <p:anim calcmode="lin" valueType="num">
                                      <p:cBhvr>
                                        <p:cTn id="78" dur="1500"/>
                                        <p:tgtEl>
                                          <p:spTgt spid="10"/>
                                        </p:tgtEl>
                                        <p:attrNameLst>
                                          <p:attrName>ppt_h</p:attrName>
                                        </p:attrNameLst>
                                      </p:cBhvr>
                                      <p:tavLst>
                                        <p:tav tm="0">
                                          <p:val>
                                            <p:strVal val="ppt_h"/>
                                          </p:val>
                                        </p:tav>
                                        <p:tav tm="100000">
                                          <p:val>
                                            <p:fltVal val="0"/>
                                          </p:val>
                                        </p:tav>
                                      </p:tavLst>
                                    </p:anim>
                                    <p:set>
                                      <p:cBhvr>
                                        <p:cTn id="79" dur="1" fill="hold">
                                          <p:stCondLst>
                                            <p:cond delay="1499"/>
                                          </p:stCondLst>
                                        </p:cTn>
                                        <p:tgtEl>
                                          <p:spTgt spid="10"/>
                                        </p:tgtEl>
                                        <p:attrNameLst>
                                          <p:attrName>style.visibility</p:attrName>
                                        </p:attrNameLst>
                                      </p:cBhvr>
                                      <p:to>
                                        <p:strVal val="hidden"/>
                                      </p:to>
                                    </p:set>
                                  </p:childTnLst>
                                </p:cTn>
                              </p:par>
                              <p:par>
                                <p:cTn id="80" presetID="23" presetClass="exit" presetSubtype="32" fill="hold" grpId="3" nodeType="withEffect">
                                  <p:stCondLst>
                                    <p:cond delay="0"/>
                                  </p:stCondLst>
                                  <p:childTnLst>
                                    <p:anim calcmode="lin" valueType="num">
                                      <p:cBhvr>
                                        <p:cTn id="81" dur="1500"/>
                                        <p:tgtEl>
                                          <p:spTgt spid="11"/>
                                        </p:tgtEl>
                                        <p:attrNameLst>
                                          <p:attrName>ppt_w</p:attrName>
                                        </p:attrNameLst>
                                      </p:cBhvr>
                                      <p:tavLst>
                                        <p:tav tm="0">
                                          <p:val>
                                            <p:strVal val="ppt_w"/>
                                          </p:val>
                                        </p:tav>
                                        <p:tav tm="100000">
                                          <p:val>
                                            <p:fltVal val="0"/>
                                          </p:val>
                                        </p:tav>
                                      </p:tavLst>
                                    </p:anim>
                                    <p:anim calcmode="lin" valueType="num">
                                      <p:cBhvr>
                                        <p:cTn id="82" dur="1500"/>
                                        <p:tgtEl>
                                          <p:spTgt spid="11"/>
                                        </p:tgtEl>
                                        <p:attrNameLst>
                                          <p:attrName>ppt_h</p:attrName>
                                        </p:attrNameLst>
                                      </p:cBhvr>
                                      <p:tavLst>
                                        <p:tav tm="0">
                                          <p:val>
                                            <p:strVal val="ppt_h"/>
                                          </p:val>
                                        </p:tav>
                                        <p:tav tm="100000">
                                          <p:val>
                                            <p:fltVal val="0"/>
                                          </p:val>
                                        </p:tav>
                                      </p:tavLst>
                                    </p:anim>
                                    <p:set>
                                      <p:cBhvr>
                                        <p:cTn id="83" dur="1" fill="hold">
                                          <p:stCondLst>
                                            <p:cond delay="1499"/>
                                          </p:stCondLst>
                                        </p:cTn>
                                        <p:tgtEl>
                                          <p:spTgt spid="11"/>
                                        </p:tgtEl>
                                        <p:attrNameLst>
                                          <p:attrName>style.visibility</p:attrName>
                                        </p:attrNameLst>
                                      </p:cBhvr>
                                      <p:to>
                                        <p:strVal val="hidden"/>
                                      </p:to>
                                    </p:set>
                                  </p:childTnLst>
                                </p:cTn>
                              </p:par>
                              <p:par>
                                <p:cTn id="84" presetID="23" presetClass="exit" presetSubtype="32" fill="hold" grpId="3" nodeType="withEffect">
                                  <p:stCondLst>
                                    <p:cond delay="0"/>
                                  </p:stCondLst>
                                  <p:childTnLst>
                                    <p:anim calcmode="lin" valueType="num">
                                      <p:cBhvr>
                                        <p:cTn id="85" dur="1500"/>
                                        <p:tgtEl>
                                          <p:spTgt spid="12"/>
                                        </p:tgtEl>
                                        <p:attrNameLst>
                                          <p:attrName>ppt_w</p:attrName>
                                        </p:attrNameLst>
                                      </p:cBhvr>
                                      <p:tavLst>
                                        <p:tav tm="0">
                                          <p:val>
                                            <p:strVal val="ppt_w"/>
                                          </p:val>
                                        </p:tav>
                                        <p:tav tm="100000">
                                          <p:val>
                                            <p:fltVal val="0"/>
                                          </p:val>
                                        </p:tav>
                                      </p:tavLst>
                                    </p:anim>
                                    <p:anim calcmode="lin" valueType="num">
                                      <p:cBhvr>
                                        <p:cTn id="86" dur="1500"/>
                                        <p:tgtEl>
                                          <p:spTgt spid="12"/>
                                        </p:tgtEl>
                                        <p:attrNameLst>
                                          <p:attrName>ppt_h</p:attrName>
                                        </p:attrNameLst>
                                      </p:cBhvr>
                                      <p:tavLst>
                                        <p:tav tm="0">
                                          <p:val>
                                            <p:strVal val="ppt_h"/>
                                          </p:val>
                                        </p:tav>
                                        <p:tav tm="100000">
                                          <p:val>
                                            <p:fltVal val="0"/>
                                          </p:val>
                                        </p:tav>
                                      </p:tavLst>
                                    </p:anim>
                                    <p:set>
                                      <p:cBhvr>
                                        <p:cTn id="87" dur="1" fill="hold">
                                          <p:stCondLst>
                                            <p:cond delay="1499"/>
                                          </p:stCondLst>
                                        </p:cTn>
                                        <p:tgtEl>
                                          <p:spTgt spid="12"/>
                                        </p:tgtEl>
                                        <p:attrNameLst>
                                          <p:attrName>style.visibility</p:attrName>
                                        </p:attrNameLst>
                                      </p:cBhvr>
                                      <p:to>
                                        <p:strVal val="hidden"/>
                                      </p:to>
                                    </p:set>
                                  </p:childTnLst>
                                </p:cTn>
                              </p:par>
                              <p:par>
                                <p:cTn id="88" presetID="23" presetClass="exit" presetSubtype="32" fill="hold" grpId="3" nodeType="withEffect">
                                  <p:stCondLst>
                                    <p:cond delay="0"/>
                                  </p:stCondLst>
                                  <p:childTnLst>
                                    <p:anim calcmode="lin" valueType="num">
                                      <p:cBhvr>
                                        <p:cTn id="89" dur="1500"/>
                                        <p:tgtEl>
                                          <p:spTgt spid="13"/>
                                        </p:tgtEl>
                                        <p:attrNameLst>
                                          <p:attrName>ppt_w</p:attrName>
                                        </p:attrNameLst>
                                      </p:cBhvr>
                                      <p:tavLst>
                                        <p:tav tm="0">
                                          <p:val>
                                            <p:strVal val="ppt_w"/>
                                          </p:val>
                                        </p:tav>
                                        <p:tav tm="100000">
                                          <p:val>
                                            <p:fltVal val="0"/>
                                          </p:val>
                                        </p:tav>
                                      </p:tavLst>
                                    </p:anim>
                                    <p:anim calcmode="lin" valueType="num">
                                      <p:cBhvr>
                                        <p:cTn id="90" dur="1500"/>
                                        <p:tgtEl>
                                          <p:spTgt spid="13"/>
                                        </p:tgtEl>
                                        <p:attrNameLst>
                                          <p:attrName>ppt_h</p:attrName>
                                        </p:attrNameLst>
                                      </p:cBhvr>
                                      <p:tavLst>
                                        <p:tav tm="0">
                                          <p:val>
                                            <p:strVal val="ppt_h"/>
                                          </p:val>
                                        </p:tav>
                                        <p:tav tm="100000">
                                          <p:val>
                                            <p:fltVal val="0"/>
                                          </p:val>
                                        </p:tav>
                                      </p:tavLst>
                                    </p:anim>
                                    <p:set>
                                      <p:cBhvr>
                                        <p:cTn id="91" dur="1" fill="hold">
                                          <p:stCondLst>
                                            <p:cond delay="1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6" grpId="0"/>
      <p:bldP spid="6" grpId="1"/>
      <p:bldP spid="7" grpId="0"/>
      <p:bldP spid="7" grpId="1"/>
      <p:bldP spid="7" grpId="2"/>
      <p:bldP spid="8" grpId="0"/>
      <p:bldP spid="8" grpId="1"/>
      <p:bldP spid="8" grpId="2"/>
      <p:bldP spid="9" grpId="0"/>
      <p:bldP spid="9" grpId="1"/>
      <p:bldP spid="9" grpId="2"/>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452F3314-E5B1-4CB5-9422-6F3FED23275A}"/>
              </a:ext>
            </a:extLst>
          </p:cNvPr>
          <p:cNvSpPr txBox="1">
            <a:spLocks/>
          </p:cNvSpPr>
          <p:nvPr/>
        </p:nvSpPr>
        <p:spPr>
          <a:xfrm>
            <a:off x="747956" y="3118084"/>
            <a:ext cx="477370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 of the LORD</a:t>
            </a:r>
          </a:p>
        </p:txBody>
      </p:sp>
      <p:sp>
        <p:nvSpPr>
          <p:cNvPr id="11" name="Title 1">
            <a:extLst>
              <a:ext uri="{FF2B5EF4-FFF2-40B4-BE49-F238E27FC236}">
                <a16:creationId xmlns:a16="http://schemas.microsoft.com/office/drawing/2014/main" id="{AD4CBA5B-7B82-4A9B-8A72-0EED653F330A}"/>
              </a:ext>
            </a:extLst>
          </p:cNvPr>
          <p:cNvSpPr txBox="1">
            <a:spLocks/>
          </p:cNvSpPr>
          <p:nvPr/>
        </p:nvSpPr>
        <p:spPr>
          <a:xfrm>
            <a:off x="6229275" y="1104312"/>
            <a:ext cx="27028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glory</a:t>
            </a:r>
          </a:p>
        </p:txBody>
      </p:sp>
      <p:sp>
        <p:nvSpPr>
          <p:cNvPr id="13" name="Title 1">
            <a:extLst>
              <a:ext uri="{FF2B5EF4-FFF2-40B4-BE49-F238E27FC236}">
                <a16:creationId xmlns:a16="http://schemas.microsoft.com/office/drawing/2014/main" id="{B2E2A750-C18A-44D4-9A53-6A1B5ABF7B70}"/>
              </a:ext>
            </a:extLst>
          </p:cNvPr>
          <p:cNvSpPr txBox="1">
            <a:spLocks/>
          </p:cNvSpPr>
          <p:nvPr/>
        </p:nvSpPr>
        <p:spPr>
          <a:xfrm>
            <a:off x="5300681" y="3784609"/>
            <a:ext cx="395343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Redeemer</a:t>
            </a:r>
          </a:p>
        </p:txBody>
      </p:sp>
      <p:sp>
        <p:nvSpPr>
          <p:cNvPr id="3074" name="Rectangle 2"/>
          <p:cNvSpPr>
            <a:spLocks noGrp="1" noChangeArrowheads="1"/>
          </p:cNvSpPr>
          <p:nvPr>
            <p:ph type="title"/>
          </p:nvPr>
        </p:nvSpPr>
        <p:spPr>
          <a:xfrm>
            <a:off x="76200" y="228600"/>
            <a:ext cx="8991600" cy="6400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shall they fear The name of the LORD from the west, And His glory from the rising of the sun; When the enemy comes in like a flood, The Spirit of the LORD will lift up a standard against him. "The Redeemer will come to Zion, And to those who turn from transgression in Jacob," Says the LORD.</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59:19-20 </a:t>
            </a:r>
          </a:p>
        </p:txBody>
      </p:sp>
      <p:sp>
        <p:nvSpPr>
          <p:cNvPr id="4" name="Rectangle 2"/>
          <p:cNvSpPr txBox="1">
            <a:spLocks noChangeArrowheads="1"/>
          </p:cNvSpPr>
          <p:nvPr/>
        </p:nvSpPr>
        <p:spPr bwMode="auto">
          <a:xfrm>
            <a:off x="5082044" y="1884417"/>
            <a:ext cx="104096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27757" y="863940"/>
            <a:ext cx="174853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702019" y="2877959"/>
            <a:ext cx="174853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084630" y="5563454"/>
            <a:ext cx="1748534" cy="109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A060CF9-98D2-4315-9CE7-EAEE69EBCE9B}"/>
              </a:ext>
            </a:extLst>
          </p:cNvPr>
          <p:cNvSpPr txBox="1">
            <a:spLocks noChangeArrowheads="1"/>
          </p:cNvSpPr>
          <p:nvPr/>
        </p:nvSpPr>
        <p:spPr bwMode="auto">
          <a:xfrm>
            <a:off x="782467" y="3051973"/>
            <a:ext cx="4723847" cy="75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r>
              <a:rPr kumimoji="0" lang="en-US" altLang="en-US" sz="4400" b="1" i="0" u="none" strike="noStrike" kern="0" cap="none" spc="0" normalizeH="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the LORD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D353FBB7-871E-4977-9521-654A0379A145}"/>
              </a:ext>
            </a:extLst>
          </p:cNvPr>
          <p:cNvSpPr txBox="1">
            <a:spLocks noChangeArrowheads="1"/>
          </p:cNvSpPr>
          <p:nvPr/>
        </p:nvSpPr>
        <p:spPr bwMode="auto">
          <a:xfrm>
            <a:off x="6274696" y="1041337"/>
            <a:ext cx="2612657" cy="7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glory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B9F88CB-36E2-49BA-91FC-6115CDB9B812}"/>
              </a:ext>
            </a:extLst>
          </p:cNvPr>
          <p:cNvSpPr txBox="1">
            <a:spLocks noChangeArrowheads="1"/>
          </p:cNvSpPr>
          <p:nvPr/>
        </p:nvSpPr>
        <p:spPr bwMode="auto">
          <a:xfrm>
            <a:off x="5255342" y="3722562"/>
            <a:ext cx="4036577" cy="75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Redeemer</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4"/>
                                        </p:tgtEl>
                                        <p:attrNameLst>
                                          <p:attrName>ppt_w</p:attrName>
                                        </p:attrNameLst>
                                      </p:cBhvr>
                                      <p:tavLst>
                                        <p:tav tm="0">
                                          <p:val>
                                            <p:strVal val="ppt_w"/>
                                          </p:val>
                                        </p:tav>
                                        <p:tav tm="100000">
                                          <p:val>
                                            <p:strVal val="ppt_w+.3"/>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55" presetClass="entr" presetSubtype="0" fill="hold" grpId="0" nodeType="withEffect">
                                  <p:stCondLst>
                                    <p:cond delay="3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3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0" presetClass="path" presetSubtype="0" accel="50000" decel="50000" fill="hold" grpId="1" nodeType="withEffect">
                                  <p:stCondLst>
                                    <p:cond delay="300"/>
                                  </p:stCondLst>
                                  <p:childTnLst>
                                    <p:animMotion origin="layout" path="M 2.77778E-6 1.48148E-6 C 0.00139 0.01597 0.00312 0.06736 0.0085 0.09606 C 0.01389 0.12477 0.01771 0.14676 0.03264 0.17199 C 0.04757 0.19722 0.07014 0.22963 0.09843 0.24792 C 0.12673 0.2662 0.16805 0.28148 0.2026 0.28194 C 0.23715 0.28241 0.27864 0.27106 0.3059 0.25139 C 0.33316 0.23171 0.35468 0.19768 0.36666 0.16342 C 0.37864 0.12917 0.38333 0.08079 0.37812 0.04537 C 0.37291 0.00995 0.35225 -0.02315 0.33507 -0.04908 C 0.31788 -0.075 0.29843 -0.09537 0.27552 -0.10996 C 0.2526 -0.12454 0.22378 -0.13102 0.19705 -0.13681 C 0.17031 -0.14259 0.13246 -0.14259 0.11545 -0.14421 " pathEditMode="relative" rAng="0" ptsTypes="aaaaaaaaaaaa">
                                      <p:cBhvr>
                                        <p:cTn id="26" dur="2000" spd="-100000" fill="hold"/>
                                        <p:tgtEl>
                                          <p:spTgt spid="6"/>
                                        </p:tgtEl>
                                        <p:attrNameLst>
                                          <p:attrName>ppt_x</p:attrName>
                                          <p:attrName>ppt_y</p:attrName>
                                        </p:attrNameLst>
                                      </p:cBhvr>
                                      <p:rCtr x="19167" y="6898"/>
                                    </p:animMotion>
                                  </p:childTnLst>
                                </p:cTn>
                              </p:par>
                              <p:par>
                                <p:cTn id="27" presetID="0" presetClass="path" presetSubtype="0" accel="50000" decel="50000" fill="hold" grpId="1" nodeType="withEffect">
                                  <p:stCondLst>
                                    <p:cond delay="300"/>
                                  </p:stCondLst>
                                  <p:childTnLst>
                                    <p:animMotion origin="layout" path="M -3.61111E-6 1.48148E-6 C 0.00712 -0.0081 0.01441 -0.01621 0.03299 -0.02685 C 0.05157 -0.0375 0.0783 -0.05278 0.11146 -0.06412 C 0.14462 -0.07546 0.19341 -0.08912 0.23195 -0.09468 C 0.27049 -0.10023 0.30764 -0.10093 0.34323 -0.09792 C 0.37882 -0.09491 0.41754 -0.0882 0.44584 -0.07616 C 0.47414 -0.06412 0.4974 -0.04491 0.51285 -0.02546 C 0.5283 -0.00602 0.53698 0.01921 0.53924 0.04074 C 0.5415 0.06227 0.53542 0.08565 0.52622 0.1037 C 0.51702 0.12176 0.49306 0.14004 0.48438 0.14954 " pathEditMode="relative" rAng="0" ptsTypes="aaaaaaaaaa">
                                      <p:cBhvr>
                                        <p:cTn id="28" dur="2000" spd="-100000" fill="hold"/>
                                        <p:tgtEl>
                                          <p:spTgt spid="5"/>
                                        </p:tgtEl>
                                        <p:attrNameLst>
                                          <p:attrName>ppt_x</p:attrName>
                                          <p:attrName>ppt_y</p:attrName>
                                        </p:attrNameLst>
                                      </p:cBhvr>
                                      <p:rCtr x="27066" y="2431"/>
                                    </p:animMotion>
                                  </p:childTnLst>
                                </p:cTn>
                              </p:par>
                              <p:par>
                                <p:cTn id="29" presetID="0" presetClass="path" presetSubtype="0" accel="50000" decel="50000" fill="hold" grpId="1" nodeType="withEffect">
                                  <p:stCondLst>
                                    <p:cond delay="300"/>
                                  </p:stCondLst>
                                  <p:childTnLst>
                                    <p:animMotion origin="layout" path="M 3.88889E-6 4.81481E-6 C -0.00834 -0.0051 -0.03421 -0.01482 -0.05052 -0.03033 C -0.06684 -0.04584 -0.08611 -0.06598 -0.09792 -0.09375 C -0.10973 -0.12153 -0.12032 -0.15788 -0.12136 -0.197 C -0.1224 -0.23612 -0.1165 -0.28959 -0.10382 -0.32801 C -0.09115 -0.36644 -0.07101 -0.40024 -0.04549 -0.42801 C -0.01997 -0.45579 0.01145 -0.47686 0.04948 -0.49468 C 0.0875 -0.5125 0.15486 -0.52663 0.18264 -0.53496 " pathEditMode="relative" rAng="0" ptsTypes="aaaaaaaa">
                                      <p:cBhvr>
                                        <p:cTn id="30" dur="2000" spd="-100000" fill="hold"/>
                                        <p:tgtEl>
                                          <p:spTgt spid="7"/>
                                        </p:tgtEl>
                                        <p:attrNameLst>
                                          <p:attrName>ppt_x</p:attrName>
                                          <p:attrName>ppt_y</p:attrName>
                                        </p:attrNameLst>
                                      </p:cBhvr>
                                      <p:rCtr x="3003" y="-26759"/>
                                    </p:animMotion>
                                  </p:childTnLst>
                                </p:cTn>
                              </p:par>
                              <p:par>
                                <p:cTn id="31" presetID="23" presetClass="entr" presetSubtype="16" fill="hold" grpId="1" nodeType="withEffect">
                                  <p:stCondLst>
                                    <p:cond delay="210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750" fill="hold"/>
                                        <p:tgtEl>
                                          <p:spTgt spid="3074"/>
                                        </p:tgtEl>
                                        <p:attrNameLst>
                                          <p:attrName>ppt_w</p:attrName>
                                        </p:attrNameLst>
                                      </p:cBhvr>
                                      <p:tavLst>
                                        <p:tav tm="0">
                                          <p:val>
                                            <p:fltVal val="0"/>
                                          </p:val>
                                        </p:tav>
                                        <p:tav tm="100000">
                                          <p:val>
                                            <p:strVal val="#ppt_w"/>
                                          </p:val>
                                        </p:tav>
                                      </p:tavLst>
                                    </p:anim>
                                    <p:anim calcmode="lin" valueType="num">
                                      <p:cBhvr>
                                        <p:cTn id="34" dur="750" fill="hold"/>
                                        <p:tgtEl>
                                          <p:spTgt spid="3074"/>
                                        </p:tgtEl>
                                        <p:attrNameLst>
                                          <p:attrName>ppt_h</p:attrName>
                                        </p:attrNameLst>
                                      </p:cBhvr>
                                      <p:tavLst>
                                        <p:tav tm="0">
                                          <p:val>
                                            <p:fltVal val="0"/>
                                          </p:val>
                                        </p:tav>
                                        <p:tav tm="100000">
                                          <p:val>
                                            <p:strVal val="#ppt_h"/>
                                          </p:val>
                                        </p:tav>
                                      </p:tavLst>
                                    </p:anim>
                                  </p:childTnLst>
                                </p:cTn>
                              </p:par>
                              <p:par>
                                <p:cTn id="35" presetID="0" presetClass="path" presetSubtype="0" accel="50000" decel="50000" fill="hold" grpId="0" nodeType="withEffect">
                                  <p:stCondLst>
                                    <p:cond delay="2100"/>
                                  </p:stCondLst>
                                  <p:childTnLst>
                                    <p:animMotion origin="layout" path="M 0 0 L 0.13333 -0.07778 " pathEditMode="relative" ptsTypes="AA">
                                      <p:cBhvr>
                                        <p:cTn id="36" dur="750" spd="-100000" fill="hold"/>
                                        <p:tgtEl>
                                          <p:spTgt spid="3074"/>
                                        </p:tgtEl>
                                        <p:attrNameLst>
                                          <p:attrName>ppt_x</p:attrName>
                                          <p:attrName>ppt_y</p:attrName>
                                        </p:attrNameLst>
                                      </p:cBhvr>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8" presetClass="emph" presetSubtype="0" fill="hold" grpId="1" nodeType="withEffect">
                                  <p:stCondLst>
                                    <p:cond delay="0"/>
                                  </p:stCondLst>
                                  <p:childTnLst>
                                    <p:set>
                                      <p:cBhvr override="childStyle">
                                        <p:cTn id="43" dur="500" fill="hold"/>
                                        <p:tgtEl>
                                          <p:spTgt spid="9"/>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18" presetClass="emph" presetSubtype="0" fill="hold" grpId="1" nodeType="withEffect">
                                  <p:stCondLst>
                                    <p:cond delay="0"/>
                                  </p:stCondLst>
                                  <p:childTnLst>
                                    <p:set>
                                      <p:cBhvr override="childStyle">
                                        <p:cTn id="53" dur="500" fill="hold"/>
                                        <p:tgtEl>
                                          <p:spTgt spid="11"/>
                                        </p:tgtEl>
                                        <p:attrNameLst>
                                          <p:attrName>style.textDecorationUnderline</p:attrName>
                                        </p:attrNameLst>
                                      </p:cBhvr>
                                      <p:to>
                                        <p:strVal val="true"/>
                                      </p:to>
                                    </p:set>
                                  </p:childTnLst>
                                </p:cTn>
                              </p:par>
                              <p:par>
                                <p:cTn id="54" presetID="2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par>
                                <p:cTn id="62" presetID="18" presetClass="emph" presetSubtype="0" fill="hold" grpId="1" nodeType="withEffect">
                                  <p:stCondLst>
                                    <p:cond delay="0"/>
                                  </p:stCondLst>
                                  <p:childTnLst>
                                    <p:set>
                                      <p:cBhvr override="childStyle">
                                        <p:cTn id="63" dur="500" fill="hold"/>
                                        <p:tgtEl>
                                          <p:spTgt spid="13"/>
                                        </p:tgtEl>
                                        <p:attrNameLst>
                                          <p:attrName>style.textDecorationUnderline</p:attrName>
                                        </p:attrNameLst>
                                      </p:cBhvr>
                                      <p:to>
                                        <p:strVal val="true"/>
                                      </p:to>
                                    </p:set>
                                  </p:childTnLst>
                                </p:cTn>
                              </p:par>
                              <p:par>
                                <p:cTn id="64" presetID="22" presetClass="entr" presetSubtype="8"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3" grpId="0"/>
      <p:bldP spid="13" grpId="1"/>
      <p:bldP spid="3074" grpId="0"/>
      <p:bldP spid="3074" grpId="1"/>
      <p:bldP spid="4" grpId="0"/>
      <p:bldP spid="5" grpId="0"/>
      <p:bldP spid="5" grpId="1"/>
      <p:bldP spid="6" grpId="0"/>
      <p:bldP spid="6" grpId="1"/>
      <p:bldP spid="7" grpId="0"/>
      <p:bldP spid="7" grpId="1"/>
      <p:bldP spid="10"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019800" y="557784"/>
            <a:ext cx="2971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latin typeface="Calibri" panose="020F0502020204030204" pitchFamily="34" charset="0"/>
              </a:rPr>
              <a:t>My Spirit</a:t>
            </a:r>
          </a:p>
        </p:txBody>
      </p:sp>
      <p:sp>
        <p:nvSpPr>
          <p:cNvPr id="5" name="Title 1"/>
          <p:cNvSpPr txBox="1">
            <a:spLocks/>
          </p:cNvSpPr>
          <p:nvPr/>
        </p:nvSpPr>
        <p:spPr>
          <a:xfrm>
            <a:off x="1371600" y="123444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latin typeface="Calibri" panose="020F0502020204030204" pitchFamily="34" charset="0"/>
              </a:rPr>
              <a:t>is upon you</a:t>
            </a:r>
          </a:p>
        </p:txBody>
      </p:sp>
      <p:sp>
        <p:nvSpPr>
          <p:cNvPr id="9" name="16-Point Star 3">
            <a:extLst>
              <a:ext uri="{FF2B5EF4-FFF2-40B4-BE49-F238E27FC236}">
                <a16:creationId xmlns:a16="http://schemas.microsoft.com/office/drawing/2014/main" id="{B3665C3D-F74F-4D03-ABE9-940B321E5AF9}"/>
              </a:ext>
            </a:extLst>
          </p:cNvPr>
          <p:cNvSpPr/>
          <p:nvPr/>
        </p:nvSpPr>
        <p:spPr>
          <a:xfrm>
            <a:off x="2280777" y="1447577"/>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4">
            <a:extLst>
              <a:ext uri="{FF2B5EF4-FFF2-40B4-BE49-F238E27FC236}">
                <a16:creationId xmlns:a16="http://schemas.microsoft.com/office/drawing/2014/main" id="{AC740DE0-6D3C-4883-9A88-57BF6044C3C7}"/>
              </a:ext>
            </a:extLst>
          </p:cNvPr>
          <p:cNvSpPr/>
          <p:nvPr/>
        </p:nvSpPr>
        <p:spPr>
          <a:xfrm>
            <a:off x="2300068" y="1354015"/>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4" name="Rectangle 2"/>
          <p:cNvSpPr>
            <a:spLocks noGrp="1" noChangeArrowheads="1"/>
          </p:cNvSpPr>
          <p:nvPr>
            <p:ph type="title"/>
          </p:nvPr>
        </p:nvSpPr>
        <p:spPr>
          <a:xfrm>
            <a:off x="228600" y="152400"/>
            <a:ext cx="8686800" cy="6629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for Me," says the LORD, "this is My covenant with them: My Spirit who is upon you, and My words which I have put in your mouth, shall not depart from your mouth, nor from the mouth of your descendants, nor from the mouth of your descendants' descendants," says the LORD, "from this time and forevermore."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59:21 </a:t>
            </a:r>
          </a:p>
        </p:txBody>
      </p:sp>
      <p:sp>
        <p:nvSpPr>
          <p:cNvPr id="6" name="Title 1"/>
          <p:cNvSpPr txBox="1">
            <a:spLocks/>
          </p:cNvSpPr>
          <p:nvPr/>
        </p:nvSpPr>
        <p:spPr>
          <a:xfrm>
            <a:off x="11575" y="2510742"/>
            <a:ext cx="4525701"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CC99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rPr>
              <a:t>shall not depart</a:t>
            </a:r>
            <a:endParaRPr lang="en-US" b="1" dirty="0">
              <a:ln w="17780" cmpd="sng">
                <a:noFill/>
                <a:prstDash val="solid"/>
                <a:miter lim="800000"/>
              </a:ln>
              <a:solidFill>
                <a:srgbClr val="CC99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5DB9084E-1590-413F-976B-9AD50BAB4771}"/>
              </a:ext>
            </a:extLst>
          </p:cNvPr>
          <p:cNvSpPr txBox="1">
            <a:spLocks noChangeArrowheads="1"/>
          </p:cNvSpPr>
          <p:nvPr/>
        </p:nvSpPr>
        <p:spPr bwMode="auto">
          <a:xfrm>
            <a:off x="6138921" y="738188"/>
            <a:ext cx="2709804" cy="75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295E122-780D-4C63-8A39-5E14F0AA9933}"/>
              </a:ext>
            </a:extLst>
          </p:cNvPr>
          <p:cNvSpPr txBox="1">
            <a:spLocks noChangeArrowheads="1"/>
          </p:cNvSpPr>
          <p:nvPr/>
        </p:nvSpPr>
        <p:spPr bwMode="auto">
          <a:xfrm>
            <a:off x="1712526" y="1427357"/>
            <a:ext cx="3278458" cy="72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upon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10542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3)">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3" presetClass="entr" presetSubtype="16" fill="hold" grpId="1"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par>
                                <p:cTn id="36" presetID="23" presetClass="entr" presetSubtype="16" fill="hold" grpId="1"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childTnLst>
                                </p:cTn>
                              </p:par>
                              <p:par>
                                <p:cTn id="40" presetID="8" presetClass="emph" presetSubtype="0" repeatCount="indefinite" fill="hold" grpId="0" nodeType="withEffect">
                                  <p:stCondLst>
                                    <p:cond delay="0"/>
                                  </p:stCondLst>
                                  <p:childTnLst>
                                    <p:animRot by="-21600000">
                                      <p:cBhvr>
                                        <p:cTn id="41" dur="1000" fill="hold"/>
                                        <p:tgtEl>
                                          <p:spTgt spid="9"/>
                                        </p:tgtEl>
                                        <p:attrNameLst>
                                          <p:attrName>r</p:attrName>
                                        </p:attrNameLst>
                                      </p:cBhvr>
                                    </p:animRot>
                                  </p:childTnLst>
                                </p:cTn>
                              </p:par>
                              <p:par>
                                <p:cTn id="42" presetID="8" presetClass="emph" presetSubtype="0" repeatCount="indefinite" fill="hold" grpId="0" nodeType="withEffect">
                                  <p:stCondLst>
                                    <p:cond delay="0"/>
                                  </p:stCondLst>
                                  <p:childTnLst>
                                    <p:animRot by="21600000">
                                      <p:cBhvr>
                                        <p:cTn id="43" dur="5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9" grpId="0" animBg="1"/>
      <p:bldP spid="9" grpId="1" animBg="1"/>
      <p:bldP spid="10" grpId="0" animBg="1"/>
      <p:bldP spid="10" grpId="1" animBg="1"/>
      <p:bldP spid="3074" grpId="0"/>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EC2821DD-9B47-4982-983E-2A48A13FC83E}"/>
              </a:ext>
            </a:extLst>
          </p:cNvPr>
          <p:cNvSpPr txBox="1">
            <a:spLocks/>
          </p:cNvSpPr>
          <p:nvPr/>
        </p:nvSpPr>
        <p:spPr>
          <a:xfrm>
            <a:off x="2426955" y="5054168"/>
            <a:ext cx="544403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take away their sins</a:t>
            </a:r>
          </a:p>
        </p:txBody>
      </p:sp>
      <p:sp>
        <p:nvSpPr>
          <p:cNvPr id="3074" name="Rectangle 2"/>
          <p:cNvSpPr>
            <a:spLocks noGrp="1" noChangeArrowheads="1"/>
          </p:cNvSpPr>
          <p:nvPr>
            <p:ph type="title"/>
          </p:nvPr>
        </p:nvSpPr>
        <p:spPr>
          <a:xfrm>
            <a:off x="457200" y="1676400"/>
            <a:ext cx="8229600" cy="4648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so all Israel will be saved,     as it is written: "The Deliverer will come out of Zion, And He will turn away ungodliness from Jacob; For this is My covenant with them, When I take away their sins."</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Romans 11:26</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-27</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F98F2F6-8B72-400A-95E8-4808681CDF14}"/>
              </a:ext>
            </a:extLst>
          </p:cNvPr>
          <p:cNvSpPr txBox="1">
            <a:spLocks noChangeArrowheads="1"/>
          </p:cNvSpPr>
          <p:nvPr/>
        </p:nvSpPr>
        <p:spPr bwMode="auto">
          <a:xfrm>
            <a:off x="457200" y="1698702"/>
            <a:ext cx="8229600" cy="462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And so all Israel will be saved,     as it is written: "The Deliverer will come out of Zion, And He will turn away ungodliness from Jacob; For this is My covenant with them, When </a:t>
            </a:r>
            <a:r>
              <a:rPr kumimoji="0" lang="en-US" altLang="en-US" sz="4400" b="1" i="0" u="sng" strike="noStrike" kern="0" cap="none" spc="0" normalizeH="0" baseline="0" noProof="0" dirty="0">
                <a:ln w="3175" cmpd="sng">
                  <a:solidFill>
                    <a:srgbClr val="FFFFFF"/>
                  </a:solid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I take away their sins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 Romans 11:26</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-27</a:t>
            </a: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CA79AE2-DA07-4AB5-B90B-25B2B65E700F}"/>
              </a:ext>
            </a:extLst>
          </p:cNvPr>
          <p:cNvSpPr txBox="1">
            <a:spLocks noChangeArrowheads="1"/>
          </p:cNvSpPr>
          <p:nvPr/>
        </p:nvSpPr>
        <p:spPr bwMode="auto">
          <a:xfrm>
            <a:off x="457200" y="1676400"/>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so all Israel will be saved,     as it is written: "The Deliverer will come out of Zion, And He will turn away ungodliness from Jacob; For this is My covenant with them, When </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take away their sins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Romans 11:26</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-27</a:t>
            </a: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9B9ADBF-FD62-44F7-8CA6-CD548F5A86CC}"/>
              </a:ext>
            </a:extLst>
          </p:cNvPr>
          <p:cNvSpPr txBox="1">
            <a:spLocks noChangeArrowheads="1"/>
          </p:cNvSpPr>
          <p:nvPr/>
        </p:nvSpPr>
        <p:spPr bwMode="auto">
          <a:xfrm>
            <a:off x="2313349" y="4987830"/>
            <a:ext cx="5644789" cy="77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take away their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itle 1">
            <a:extLst>
              <a:ext uri="{FF2B5EF4-FFF2-40B4-BE49-F238E27FC236}">
                <a16:creationId xmlns:a16="http://schemas.microsoft.com/office/drawing/2014/main" id="{3E1A3E65-E200-4FB7-95AC-A8929536A68A}"/>
              </a:ext>
            </a:extLst>
          </p:cNvPr>
          <p:cNvSpPr txBox="1">
            <a:spLocks/>
          </p:cNvSpPr>
          <p:nvPr/>
        </p:nvSpPr>
        <p:spPr>
          <a:xfrm>
            <a:off x="384461" y="1624533"/>
            <a:ext cx="27608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knows</a:t>
            </a:r>
          </a:p>
        </p:txBody>
      </p:sp>
      <p:sp>
        <p:nvSpPr>
          <p:cNvPr id="4" name="Rectangle 2"/>
          <p:cNvSpPr txBox="1">
            <a:spLocks noChangeArrowheads="1"/>
          </p:cNvSpPr>
          <p:nvPr/>
        </p:nvSpPr>
        <p:spPr bwMode="auto">
          <a:xfrm>
            <a:off x="457200" y="6858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reveals deep and secret things; He knows what is in the darkness, And light dwells with Him.</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Daniel 2:22</a:t>
            </a:r>
            <a:r>
              <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p:txBody>
      </p:sp>
      <p:sp>
        <p:nvSpPr>
          <p:cNvPr id="16" name="Rectangle 2">
            <a:extLst>
              <a:ext uri="{FF2B5EF4-FFF2-40B4-BE49-F238E27FC236}">
                <a16:creationId xmlns:a16="http://schemas.microsoft.com/office/drawing/2014/main" id="{39ABCEA1-7ED8-4DAB-BA49-87E92B711123}"/>
              </a:ext>
            </a:extLst>
          </p:cNvPr>
          <p:cNvSpPr txBox="1">
            <a:spLocks noChangeArrowheads="1"/>
          </p:cNvSpPr>
          <p:nvPr/>
        </p:nvSpPr>
        <p:spPr bwMode="auto">
          <a:xfrm>
            <a:off x="457200" y="719138"/>
            <a:ext cx="8229600"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He reveals deep and secret things; </a:t>
            </a:r>
            <a:r>
              <a:rPr kumimoji="0" lang="en-US" altLang="en-US" sz="4400" b="1" i="0" u="sng" strike="noStrike" kern="0" cap="none" spc="0" normalizeH="0" baseline="0" noProof="0" dirty="0">
                <a:ln w="3175" cmpd="sng">
                  <a:solidFill>
                    <a:srgbClr val="FFFFFF"/>
                  </a:solidFill>
                  <a:prstDash val="solid"/>
                  <a:miter lim="800000"/>
                </a:ln>
                <a:solidFill>
                  <a:srgbClr val="FF0000"/>
                </a:solidFill>
                <a:effectLst/>
                <a:uLnTx/>
                <a:uFillTx/>
                <a:latin typeface="Calibri" panose="020F0502020204030204" pitchFamily="34" charset="0"/>
                <a:ea typeface="+mj-ea"/>
                <a:cs typeface="+mj-cs"/>
              </a:rPr>
              <a:t>He knows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what is in the darkness, And light dwells with Him.</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 Daniel 2:22</a:t>
            </a:r>
            <a:r>
              <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outerShdw blurRad="50800" algn="tl" rotWithShape="0">
                    <a:srgbClr val="000000"/>
                  </a:outerShdw>
                </a:effectLst>
                <a:uLnTx/>
                <a:uFillTx/>
                <a:latin typeface="Calibri" panose="020F0502020204030204" pitchFamily="34" charset="0"/>
                <a:ea typeface="+mj-ea"/>
                <a:cs typeface="+mj-cs"/>
              </a:rPr>
              <a:t>  </a:t>
            </a:r>
          </a:p>
        </p:txBody>
      </p:sp>
      <p:sp>
        <p:nvSpPr>
          <p:cNvPr id="17" name="Rectangle 2">
            <a:extLst>
              <a:ext uri="{FF2B5EF4-FFF2-40B4-BE49-F238E27FC236}">
                <a16:creationId xmlns:a16="http://schemas.microsoft.com/office/drawing/2014/main" id="{41F97C4B-6EA2-4E5F-A718-169D2273F791}"/>
              </a:ext>
            </a:extLst>
          </p:cNvPr>
          <p:cNvSpPr txBox="1">
            <a:spLocks noChangeArrowheads="1"/>
          </p:cNvSpPr>
          <p:nvPr/>
        </p:nvSpPr>
        <p:spPr bwMode="auto">
          <a:xfrm>
            <a:off x="457200" y="685800"/>
            <a:ext cx="8229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reveals deep and secret things; </a:t>
            </a: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knows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what is in the darkness, And light dwells with Him.</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Daniel 2:22</a:t>
            </a:r>
            <a:r>
              <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p:txBody>
      </p:sp>
      <p:sp>
        <p:nvSpPr>
          <p:cNvPr id="11" name="Rectangle 2">
            <a:extLst>
              <a:ext uri="{FF2B5EF4-FFF2-40B4-BE49-F238E27FC236}">
                <a16:creationId xmlns:a16="http://schemas.microsoft.com/office/drawing/2014/main" id="{951E8976-6A52-4BA4-8607-96CEFE891F0C}"/>
              </a:ext>
            </a:extLst>
          </p:cNvPr>
          <p:cNvSpPr txBox="1">
            <a:spLocks noChangeArrowheads="1"/>
          </p:cNvSpPr>
          <p:nvPr/>
        </p:nvSpPr>
        <p:spPr bwMode="auto">
          <a:xfrm>
            <a:off x="400081" y="1572251"/>
            <a:ext cx="2742847" cy="73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knows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itle 1">
            <a:extLst>
              <a:ext uri="{FF2B5EF4-FFF2-40B4-BE49-F238E27FC236}">
                <a16:creationId xmlns:a16="http://schemas.microsoft.com/office/drawing/2014/main" id="{C7526977-7748-49F5-9B87-41BAF74A516D}"/>
              </a:ext>
            </a:extLst>
          </p:cNvPr>
          <p:cNvSpPr txBox="1">
            <a:spLocks/>
          </p:cNvSpPr>
          <p:nvPr/>
        </p:nvSpPr>
        <p:spPr>
          <a:xfrm>
            <a:off x="2812651" y="982310"/>
            <a:ext cx="5216227" cy="694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light excels darkness</a:t>
            </a:r>
          </a:p>
        </p:txBody>
      </p:sp>
      <p:sp>
        <p:nvSpPr>
          <p:cNvPr id="5" name="Rectangle 2"/>
          <p:cNvSpPr txBox="1">
            <a:spLocks noChangeArrowheads="1"/>
          </p:cNvSpPr>
          <p:nvPr/>
        </p:nvSpPr>
        <p:spPr bwMode="auto">
          <a:xfrm>
            <a:off x="457200" y="0"/>
            <a:ext cx="822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Then I saw that wisdom excels folly As light excels darkness.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Ecclesiastes 2:13</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A65F39A-358F-40D0-971B-1D21CC4878AF}"/>
              </a:ext>
            </a:extLst>
          </p:cNvPr>
          <p:cNvSpPr txBox="1">
            <a:spLocks noChangeArrowheads="1"/>
          </p:cNvSpPr>
          <p:nvPr/>
        </p:nvSpPr>
        <p:spPr bwMode="auto">
          <a:xfrm>
            <a:off x="2724033" y="933450"/>
            <a:ext cx="5379671" cy="75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excels</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D492AAF5-DCCF-402D-AFCF-F9F1B54D713F}"/>
              </a:ext>
            </a:extLst>
          </p:cNvPr>
          <p:cNvSpPr txBox="1">
            <a:spLocks noChangeArrowheads="1"/>
          </p:cNvSpPr>
          <p:nvPr/>
        </p:nvSpPr>
        <p:spPr bwMode="auto">
          <a:xfrm>
            <a:off x="457200" y="11575"/>
            <a:ext cx="822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j-ea"/>
                <a:cs typeface="+mj-cs"/>
              </a:rPr>
              <a:t>Then I saw that wisdom excels folly As </a:t>
            </a:r>
            <a:r>
              <a:rPr kumimoji="0" lang="en-US" altLang="en-US" sz="4400" b="1" i="0" u="sng" strike="noStrike" kern="0" cap="none" spc="0" normalizeH="0" baseline="0" noProof="0" dirty="0">
                <a:ln w="3175" cmpd="sng">
                  <a:solidFill>
                    <a:srgbClr val="FFFFFF"/>
                  </a:solidFill>
                  <a:prstDash val="solid"/>
                  <a:miter lim="800000"/>
                </a:ln>
                <a:solidFill>
                  <a:srgbClr val="FF0000"/>
                </a:solidFill>
                <a:effectLst/>
                <a:uLnTx/>
                <a:uFillTx/>
                <a:latin typeface="Calibri" panose="020F0502020204030204" pitchFamily="34" charset="0"/>
                <a:ea typeface="+mj-ea"/>
                <a:cs typeface="+mj-cs"/>
              </a:rPr>
              <a:t>light excels darkness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j-ea"/>
                <a:cs typeface="+mj-cs"/>
              </a:rPr>
              <a:t>— Ecclesiastes 2:13</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22DB277-2A41-4CD4-BA6F-DDE7A22FD0CE}"/>
              </a:ext>
            </a:extLst>
          </p:cNvPr>
          <p:cNvSpPr txBox="1">
            <a:spLocks noChangeArrowheads="1"/>
          </p:cNvSpPr>
          <p:nvPr/>
        </p:nvSpPr>
        <p:spPr bwMode="auto">
          <a:xfrm>
            <a:off x="457200" y="0"/>
            <a:ext cx="822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Then I saw that wisdom excels folly As </a:t>
            </a: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lang="en-US" altLang="en-US" b="1" kern="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excels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Ecclesiastes 2:13</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Title 1">
            <a:extLst>
              <a:ext uri="{FF2B5EF4-FFF2-40B4-BE49-F238E27FC236}">
                <a16:creationId xmlns:a16="http://schemas.microsoft.com/office/drawing/2014/main" id="{03A99488-A3E8-4F44-B197-3039E5F88E46}"/>
              </a:ext>
            </a:extLst>
          </p:cNvPr>
          <p:cNvSpPr txBox="1">
            <a:spLocks/>
          </p:cNvSpPr>
          <p:nvPr/>
        </p:nvSpPr>
        <p:spPr>
          <a:xfrm>
            <a:off x="1778624" y="1790490"/>
            <a:ext cx="647015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Your light we see light</a:t>
            </a:r>
          </a:p>
        </p:txBody>
      </p:sp>
      <p:sp>
        <p:nvSpPr>
          <p:cNvPr id="6" name="Title 1"/>
          <p:cNvSpPr txBox="1">
            <a:spLocks/>
          </p:cNvSpPr>
          <p:nvPr/>
        </p:nvSpPr>
        <p:spPr bwMode="auto">
          <a:xfrm>
            <a:off x="685800" y="838200"/>
            <a:ext cx="77724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with You is the fountain of life; In Your light we see light.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Psalms 36:9 </a:t>
            </a:r>
            <a:r>
              <a:rPr kumimoji="0" 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p:txBody>
      </p:sp>
      <p:sp>
        <p:nvSpPr>
          <p:cNvPr id="19" name="Rectangle 2">
            <a:extLst>
              <a:ext uri="{FF2B5EF4-FFF2-40B4-BE49-F238E27FC236}">
                <a16:creationId xmlns:a16="http://schemas.microsoft.com/office/drawing/2014/main" id="{310649AC-2F2D-4EC0-B2EE-06D07271EA93}"/>
              </a:ext>
            </a:extLst>
          </p:cNvPr>
          <p:cNvSpPr txBox="1">
            <a:spLocks noChangeArrowheads="1"/>
          </p:cNvSpPr>
          <p:nvPr/>
        </p:nvSpPr>
        <p:spPr bwMode="auto">
          <a:xfrm>
            <a:off x="1770898" y="1714500"/>
            <a:ext cx="6463466" cy="77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Your light we see light</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66776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18" presetClass="emph" presetSubtype="0" fill="hold" grpId="1" nodeType="withEffect">
                                  <p:stCondLst>
                                    <p:cond delay="0"/>
                                  </p:stCondLst>
                                  <p:childTnLst>
                                    <p:set>
                                      <p:cBhvr override="childStyle">
                                        <p:cTn id="16" dur="500" fill="hold"/>
                                        <p:tgtEl>
                                          <p:spTgt spid="8"/>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xit" presetSubtype="0" fill="hold" grpId="6" nodeType="withEffect">
                                  <p:stCondLst>
                                    <p:cond delay="0"/>
                                  </p:stCondLst>
                                  <p:childTnLst>
                                    <p:set>
                                      <p:cBhvr>
                                        <p:cTn id="27" dur="1" fill="hold">
                                          <p:stCondLst>
                                            <p:cond delay="0"/>
                                          </p:stCondLst>
                                        </p:cTn>
                                        <p:tgtEl>
                                          <p:spTgt spid="307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47" presetClass="entr" presetSubtype="0" fill="hold" grpId="0" nodeType="withEffect">
                                  <p:stCondLst>
                                    <p:cond delay="10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grpId="2" nodeType="withEffect">
                                  <p:stCondLst>
                                    <p:cond delay="0"/>
                                  </p:stCondLst>
                                  <p:childTnLst>
                                    <p:animMotion origin="layout" path="M 0 -7.40741E-7 L -0.00087 0.1794 " pathEditMode="relative" rAng="0" ptsTypes="AA">
                                      <p:cBhvr>
                                        <p:cTn id="38" dur="2000" fill="hold"/>
                                        <p:tgtEl>
                                          <p:spTgt spid="15"/>
                                        </p:tgtEl>
                                        <p:attrNameLst>
                                          <p:attrName>ppt_x</p:attrName>
                                          <p:attrName>ppt_y</p:attrName>
                                        </p:attrNameLst>
                                      </p:cBhvr>
                                      <p:rCtr x="-52" y="8958"/>
                                    </p:animMotion>
                                  </p:childTnLst>
                                </p:cTn>
                              </p:par>
                              <p:par>
                                <p:cTn id="39" presetID="6" presetClass="emph" presetSubtype="0" fill="hold" grpId="1" nodeType="withEffect">
                                  <p:stCondLst>
                                    <p:cond delay="0"/>
                                  </p:stCondLst>
                                  <p:childTnLst>
                                    <p:animScale>
                                      <p:cBhvr>
                                        <p:cTn id="40" dur="2000" fill="hold"/>
                                        <p:tgtEl>
                                          <p:spTgt spid="15"/>
                                        </p:tgtEl>
                                      </p:cBhvr>
                                      <p:by x="50000" y="50000"/>
                                    </p:animScale>
                                  </p:childTnLst>
                                </p:cTn>
                              </p:par>
                              <p:par>
                                <p:cTn id="41" presetID="0" presetClass="path" presetSubtype="0" accel="50000" decel="50000" fill="hold" grpId="2" nodeType="withEffect">
                                  <p:stCondLst>
                                    <p:cond delay="0"/>
                                  </p:stCondLst>
                                  <p:childTnLst>
                                    <p:animMotion origin="layout" path="M 0 -3.33333E-6 L -0.00087 0.1794 " pathEditMode="relative" rAng="0" ptsTypes="AA">
                                      <p:cBhvr>
                                        <p:cTn id="42" dur="2000" fill="hold"/>
                                        <p:tgtEl>
                                          <p:spTgt spid="12"/>
                                        </p:tgtEl>
                                        <p:attrNameLst>
                                          <p:attrName>ppt_x</p:attrName>
                                          <p:attrName>ppt_y</p:attrName>
                                        </p:attrNameLst>
                                      </p:cBhvr>
                                      <p:rCtr x="-52" y="8958"/>
                                    </p:animMotion>
                                  </p:childTnLst>
                                </p:cTn>
                              </p:par>
                              <p:par>
                                <p:cTn id="43" presetID="6" presetClass="emph" presetSubtype="0" fill="hold" grpId="1" nodeType="withEffect">
                                  <p:stCondLst>
                                    <p:cond delay="0"/>
                                  </p:stCondLst>
                                  <p:childTnLst>
                                    <p:animScale>
                                      <p:cBhvr>
                                        <p:cTn id="44" dur="2000" fill="hold"/>
                                        <p:tgtEl>
                                          <p:spTgt spid="12"/>
                                        </p:tgtEl>
                                      </p:cBhvr>
                                      <p:by x="50000" y="5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18" presetClass="emph" presetSubtype="0" fill="hold" grpId="1" nodeType="withEffect">
                                  <p:stCondLst>
                                    <p:cond delay="0"/>
                                  </p:stCondLst>
                                  <p:childTnLst>
                                    <p:set>
                                      <p:cBhvr override="childStyle">
                                        <p:cTn id="51" dur="500" fill="hold"/>
                                        <p:tgtEl>
                                          <p:spTgt spid="10"/>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2"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1"/>
                                        </p:tgtEl>
                                        <p:attrNameLst>
                                          <p:attrName>style.visibility</p:attrName>
                                        </p:attrNameLst>
                                      </p:cBhvr>
                                      <p:to>
                                        <p:strVal val="hidden"/>
                                      </p:to>
                                    </p:set>
                                  </p:childTnLst>
                                </p:cTn>
                              </p:par>
                              <p:par>
                                <p:cTn id="65" presetID="1" presetClass="exit" presetSubtype="0" fill="hold" grpId="5" nodeType="withEffect">
                                  <p:stCondLst>
                                    <p:cond delay="0"/>
                                  </p:stCondLst>
                                  <p:childTnLst>
                                    <p:set>
                                      <p:cBhvr>
                                        <p:cTn id="66" dur="1" fill="hold">
                                          <p:stCondLst>
                                            <p:cond delay="0"/>
                                          </p:stCondLst>
                                        </p:cTn>
                                        <p:tgtEl>
                                          <p:spTgt spid="4"/>
                                        </p:tgtEl>
                                        <p:attrNameLst>
                                          <p:attrName>style.visibility</p:attrName>
                                        </p:attrNameLst>
                                      </p:cBhvr>
                                      <p:to>
                                        <p:strVal val="hidden"/>
                                      </p:to>
                                    </p:set>
                                  </p:childTnLst>
                                </p:cTn>
                              </p:par>
                              <p:par>
                                <p:cTn id="67" presetID="55" presetClass="entr" presetSubtype="0" fill="hold" grpId="0" nodeType="withEffect">
                                  <p:stCondLst>
                                    <p:cond delay="100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strVal val="#ppt_w*0.70"/>
                                          </p:val>
                                        </p:tav>
                                        <p:tav tm="100000">
                                          <p:val>
                                            <p:strVal val="#ppt_w"/>
                                          </p:val>
                                        </p:tav>
                                      </p:tavLst>
                                    </p:anim>
                                    <p:anim calcmode="lin" valueType="num">
                                      <p:cBhvr>
                                        <p:cTn id="70" dur="1000" fill="hold"/>
                                        <p:tgtEl>
                                          <p:spTgt spid="5"/>
                                        </p:tgtEl>
                                        <p:attrNameLst>
                                          <p:attrName>ppt_h</p:attrName>
                                        </p:attrNameLst>
                                      </p:cBhvr>
                                      <p:tavLst>
                                        <p:tav tm="0">
                                          <p:val>
                                            <p:strVal val="#ppt_h"/>
                                          </p:val>
                                        </p:tav>
                                        <p:tav tm="100000">
                                          <p:val>
                                            <p:strVal val="#ppt_h"/>
                                          </p:val>
                                        </p:tav>
                                      </p:tavLst>
                                    </p:anim>
                                    <p:animEffect transition="in" filter="fade">
                                      <p:cBhvr>
                                        <p:cTn id="71" dur="1000"/>
                                        <p:tgtEl>
                                          <p:spTgt spid="5"/>
                                        </p:tgtEl>
                                      </p:cBhvr>
                                    </p:animEffect>
                                  </p:childTnLst>
                                </p:cTn>
                              </p:par>
                              <p:par>
                                <p:cTn id="72" presetID="6" presetClass="emph" presetSubtype="0" fill="hold" grpId="1" nodeType="withEffect">
                                  <p:stCondLst>
                                    <p:cond delay="0"/>
                                  </p:stCondLst>
                                  <p:childTnLst>
                                    <p:animScale>
                                      <p:cBhvr>
                                        <p:cTn id="73" dur="2000" fill="hold"/>
                                        <p:tgtEl>
                                          <p:spTgt spid="16"/>
                                        </p:tgtEl>
                                      </p:cBhvr>
                                      <p:by x="50000" y="50000"/>
                                    </p:animScale>
                                  </p:childTnLst>
                                </p:cTn>
                              </p:par>
                              <p:par>
                                <p:cTn id="74" presetID="6" presetClass="emph" presetSubtype="0" fill="hold" grpId="1" nodeType="withEffect">
                                  <p:stCondLst>
                                    <p:cond delay="0"/>
                                  </p:stCondLst>
                                  <p:childTnLst>
                                    <p:animScale>
                                      <p:cBhvr>
                                        <p:cTn id="75" dur="2000" fill="hold"/>
                                        <p:tgtEl>
                                          <p:spTgt spid="17"/>
                                        </p:tgtEl>
                                      </p:cBhvr>
                                      <p:by x="50000" y="50000"/>
                                    </p:animScale>
                                  </p:childTnLst>
                                </p:cTn>
                              </p:par>
                              <p:par>
                                <p:cTn id="76" presetID="0" presetClass="path" presetSubtype="0" accel="50000" decel="50000" fill="hold" grpId="2" nodeType="withEffect">
                                  <p:stCondLst>
                                    <p:cond delay="0"/>
                                  </p:stCondLst>
                                  <p:childTnLst>
                                    <p:animMotion origin="layout" path="M 0 -4.56059E-6 L 0 0.1531 " pathEditMode="relative" rAng="0" ptsTypes="AA">
                                      <p:cBhvr>
                                        <p:cTn id="77" dur="2000" fill="hold"/>
                                        <p:tgtEl>
                                          <p:spTgt spid="17"/>
                                        </p:tgtEl>
                                        <p:attrNameLst>
                                          <p:attrName>ppt_x</p:attrName>
                                          <p:attrName>ppt_y</p:attrName>
                                        </p:attrNameLst>
                                      </p:cBhvr>
                                      <p:rCtr x="0" y="7655"/>
                                    </p:animMotion>
                                  </p:childTnLst>
                                </p:cTn>
                              </p:par>
                              <p:par>
                                <p:cTn id="78" presetID="0" presetClass="path" presetSubtype="0" accel="50000" decel="50000" fill="hold" grpId="2" nodeType="withEffect">
                                  <p:stCondLst>
                                    <p:cond delay="0"/>
                                  </p:stCondLst>
                                  <p:childTnLst>
                                    <p:animMotion origin="layout" path="M 0 -2.59259E-6 L 0 0.15301 " pathEditMode="relative" rAng="0" ptsTypes="AA">
                                      <p:cBhvr>
                                        <p:cTn id="79" dur="2000" fill="hold"/>
                                        <p:tgtEl>
                                          <p:spTgt spid="16"/>
                                        </p:tgtEl>
                                        <p:attrNameLst>
                                          <p:attrName>ppt_x</p:attrName>
                                          <p:attrName>ppt_y</p:attrName>
                                        </p:attrNameLst>
                                      </p:cBhvr>
                                      <p:rCtr x="0" y="7639"/>
                                    </p:animMotion>
                                  </p:childTnLst>
                                </p:cTn>
                              </p:par>
                              <p:par>
                                <p:cTn id="80" presetID="0" presetClass="path" presetSubtype="0" accel="50000" decel="50000" fill="hold" grpId="4" nodeType="withEffect">
                                  <p:stCondLst>
                                    <p:cond delay="0"/>
                                  </p:stCondLst>
                                  <p:childTnLst>
                                    <p:animMotion origin="layout" path="M -0.00087 0.1794 L -0.00174 0.21482 " pathEditMode="relative" rAng="0" ptsTypes="AA">
                                      <p:cBhvr>
                                        <p:cTn id="81" dur="2000" fill="hold"/>
                                        <p:tgtEl>
                                          <p:spTgt spid="15"/>
                                        </p:tgtEl>
                                        <p:attrNameLst>
                                          <p:attrName>ppt_x</p:attrName>
                                          <p:attrName>ppt_y</p:attrName>
                                        </p:attrNameLst>
                                      </p:cBhvr>
                                      <p:rCtr x="-52" y="1759"/>
                                    </p:animMotion>
                                  </p:childTnLst>
                                </p:cTn>
                              </p:par>
                              <p:par>
                                <p:cTn id="82" presetID="6" presetClass="emph" presetSubtype="0" fill="hold" grpId="3" nodeType="withEffect">
                                  <p:stCondLst>
                                    <p:cond delay="0"/>
                                  </p:stCondLst>
                                  <p:childTnLst>
                                    <p:animScale>
                                      <p:cBhvr>
                                        <p:cTn id="83" dur="2000" fill="hold"/>
                                        <p:tgtEl>
                                          <p:spTgt spid="12"/>
                                        </p:tgtEl>
                                      </p:cBhvr>
                                      <p:by x="85000" y="85000"/>
                                    </p:animScale>
                                  </p:childTnLst>
                                </p:cTn>
                              </p:par>
                              <p:par>
                                <p:cTn id="84" presetID="0" presetClass="path" presetSubtype="0" accel="50000" decel="50000" fill="hold" grpId="4" nodeType="withEffect">
                                  <p:stCondLst>
                                    <p:cond delay="0"/>
                                  </p:stCondLst>
                                  <p:childTnLst>
                                    <p:animMotion origin="layout" path="M -0.00087 0.1794 L -0.00174 0.21482 " pathEditMode="relative" rAng="0" ptsTypes="AA">
                                      <p:cBhvr>
                                        <p:cTn id="85" dur="2000" fill="hold"/>
                                        <p:tgtEl>
                                          <p:spTgt spid="12"/>
                                        </p:tgtEl>
                                        <p:attrNameLst>
                                          <p:attrName>ppt_x</p:attrName>
                                          <p:attrName>ppt_y</p:attrName>
                                        </p:attrNameLst>
                                      </p:cBhvr>
                                      <p:rCtr x="-52" y="1759"/>
                                    </p:animMotion>
                                  </p:childTnLst>
                                </p:cTn>
                              </p:par>
                              <p:par>
                                <p:cTn id="86" presetID="6" presetClass="emph" presetSubtype="0" fill="hold" grpId="3" nodeType="withEffect">
                                  <p:stCondLst>
                                    <p:cond delay="0"/>
                                  </p:stCondLst>
                                  <p:childTnLst>
                                    <p:animScale>
                                      <p:cBhvr>
                                        <p:cTn id="87" dur="2000" fill="hold"/>
                                        <p:tgtEl>
                                          <p:spTgt spid="15"/>
                                        </p:tgtEl>
                                      </p:cBhvr>
                                      <p:by x="85000" y="8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left)">
                                      <p:cBhvr>
                                        <p:cTn id="92" dur="500"/>
                                        <p:tgtEl>
                                          <p:spTgt spid="13"/>
                                        </p:tgtEl>
                                      </p:cBhvr>
                                    </p:animEffect>
                                  </p:childTnLst>
                                </p:cTn>
                              </p:par>
                              <p:par>
                                <p:cTn id="93" presetID="18" presetClass="emph" presetSubtype="0" fill="hold" grpId="1" nodeType="withEffect">
                                  <p:stCondLst>
                                    <p:cond delay="0"/>
                                  </p:stCondLst>
                                  <p:childTnLst>
                                    <p:set>
                                      <p:cBhvr override="childStyle">
                                        <p:cTn id="94" dur="500" fill="hold"/>
                                        <p:tgtEl>
                                          <p:spTgt spid="13"/>
                                        </p:tgtEl>
                                        <p:attrNameLst>
                                          <p:attrName>style.textDecorationUnderline</p:attrName>
                                        </p:attrNameLst>
                                      </p:cBhvr>
                                      <p:to>
                                        <p:strVal val="true"/>
                                      </p:to>
                                    </p:set>
                                  </p:childTnLst>
                                </p:cTn>
                              </p:par>
                              <p:par>
                                <p:cTn id="95" presetID="22" presetClass="entr" presetSubtype="8"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left)">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1"/>
                                        </p:tgtEl>
                                        <p:attrNameLst>
                                          <p:attrName>style.visibility</p:attrName>
                                        </p:attrNameLst>
                                      </p:cBhvr>
                                      <p:to>
                                        <p:strVal val="visible"/>
                                      </p:to>
                                    </p:set>
                                  </p:childTnLst>
                                </p:cTn>
                              </p:par>
                              <p:par>
                                <p:cTn id="104" presetID="1" presetClass="exit" presetSubtype="0" fill="hold" grpId="2" nodeType="withEffect">
                                  <p:stCondLst>
                                    <p:cond delay="0"/>
                                  </p:stCondLst>
                                  <p:childTnLst>
                                    <p:set>
                                      <p:cBhvr>
                                        <p:cTn id="105" dur="1" fill="hold">
                                          <p:stCondLst>
                                            <p:cond delay="0"/>
                                          </p:stCondLst>
                                        </p:cTn>
                                        <p:tgtEl>
                                          <p:spTgt spid="13"/>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4"/>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5"/>
                                        </p:tgtEl>
                                        <p:attrNameLst>
                                          <p:attrName>style.visibility</p:attrName>
                                        </p:attrNameLst>
                                      </p:cBhvr>
                                      <p:to>
                                        <p:strVal val="hidden"/>
                                      </p:to>
                                    </p:set>
                                  </p:childTnLst>
                                </p:cTn>
                              </p:par>
                              <p:par>
                                <p:cTn id="110" presetID="0" presetClass="path" presetSubtype="0" accel="63000" decel="37000" fill="hold" grpId="2" nodeType="withEffect">
                                  <p:stCondLst>
                                    <p:cond delay="0"/>
                                  </p:stCondLst>
                                  <p:childTnLst>
                                    <p:animMotion origin="layout" path="M 0 1.85185E-6 L -0.25694 0.46643 " pathEditMode="relative" rAng="0" ptsTypes="AA">
                                      <p:cBhvr>
                                        <p:cTn id="111" dur="2000" fill="hold"/>
                                        <p:tgtEl>
                                          <p:spTgt spid="20"/>
                                        </p:tgtEl>
                                        <p:attrNameLst>
                                          <p:attrName>ppt_x</p:attrName>
                                          <p:attrName>ppt_y</p:attrName>
                                        </p:attrNameLst>
                                      </p:cBhvr>
                                      <p:rCtr x="-12847" y="23310"/>
                                    </p:animMotion>
                                  </p:childTnLst>
                                </p:cTn>
                              </p:par>
                              <p:par>
                                <p:cTn id="112" presetID="6" presetClass="emph" presetSubtype="0" fill="hold" grpId="1" nodeType="withEffect">
                                  <p:stCondLst>
                                    <p:cond delay="0"/>
                                  </p:stCondLst>
                                  <p:childTnLst>
                                    <p:animScale>
                                      <p:cBhvr>
                                        <p:cTn id="113" dur="2000" fill="hold"/>
                                        <p:tgtEl>
                                          <p:spTgt spid="20"/>
                                        </p:tgtEl>
                                      </p:cBhvr>
                                      <p:by x="50000" y="50000"/>
                                    </p:animScale>
                                  </p:childTnLst>
                                </p:cTn>
                              </p:par>
                              <p:par>
                                <p:cTn id="114" presetID="0" presetClass="path" presetSubtype="0" accel="63000" decel="37000" fill="hold" grpId="2" nodeType="withEffect">
                                  <p:stCondLst>
                                    <p:cond delay="0"/>
                                  </p:stCondLst>
                                  <p:childTnLst>
                                    <p:animMotion origin="layout" path="M 0 2.22222E-6 L -0.25694 0.46643 " pathEditMode="relative" rAng="0" ptsTypes="AA">
                                      <p:cBhvr>
                                        <p:cTn id="115" dur="2000" fill="hold"/>
                                        <p:tgtEl>
                                          <p:spTgt spid="21"/>
                                        </p:tgtEl>
                                        <p:attrNameLst>
                                          <p:attrName>ppt_x</p:attrName>
                                          <p:attrName>ppt_y</p:attrName>
                                        </p:attrNameLst>
                                      </p:cBhvr>
                                      <p:rCtr x="-12847" y="23310"/>
                                    </p:animMotion>
                                  </p:childTnLst>
                                </p:cTn>
                              </p:par>
                              <p:par>
                                <p:cTn id="116" presetID="6" presetClass="emph" presetSubtype="0" fill="hold" grpId="1" nodeType="withEffect">
                                  <p:stCondLst>
                                    <p:cond delay="0"/>
                                  </p:stCondLst>
                                  <p:childTnLst>
                                    <p:animScale>
                                      <p:cBhvr>
                                        <p:cTn id="117" dur="2000" fill="hold"/>
                                        <p:tgtEl>
                                          <p:spTgt spid="21"/>
                                        </p:tgtEl>
                                      </p:cBhvr>
                                      <p:by x="50000" y="50000"/>
                                    </p:animScale>
                                  </p:childTnLst>
                                </p:cTn>
                              </p:par>
                              <p:par>
                                <p:cTn id="118" presetID="0" presetClass="path" presetSubtype="0" accel="50000" decel="50000" fill="hold" grpId="5" nodeType="withEffect">
                                  <p:stCondLst>
                                    <p:cond delay="0"/>
                                  </p:stCondLst>
                                  <p:childTnLst>
                                    <p:animMotion origin="layout" path="M -0.00174 0.21482 L 0.22031 0.21644 " pathEditMode="relative" rAng="0" ptsTypes="AA">
                                      <p:cBhvr>
                                        <p:cTn id="119" dur="2000" fill="hold"/>
                                        <p:tgtEl>
                                          <p:spTgt spid="12"/>
                                        </p:tgtEl>
                                        <p:attrNameLst>
                                          <p:attrName>ppt_x</p:attrName>
                                          <p:attrName>ppt_y</p:attrName>
                                        </p:attrNameLst>
                                      </p:cBhvr>
                                      <p:rCtr x="11094" y="69"/>
                                    </p:animMotion>
                                  </p:childTnLst>
                                </p:cTn>
                              </p:par>
                              <p:par>
                                <p:cTn id="120" presetID="0" presetClass="path" presetSubtype="0" accel="50000" decel="50000" fill="hold" grpId="5" nodeType="withEffect">
                                  <p:stCondLst>
                                    <p:cond delay="0"/>
                                  </p:stCondLst>
                                  <p:childTnLst>
                                    <p:animMotion origin="layout" path="M -0.00174 0.21482 L 0.22031 0.21644 " pathEditMode="relative" rAng="0" ptsTypes="AA">
                                      <p:cBhvr>
                                        <p:cTn id="121" dur="2000" fill="hold"/>
                                        <p:tgtEl>
                                          <p:spTgt spid="15"/>
                                        </p:tgtEl>
                                        <p:attrNameLst>
                                          <p:attrName>ppt_x</p:attrName>
                                          <p:attrName>ppt_y</p:attrName>
                                        </p:attrNameLst>
                                      </p:cBhvr>
                                      <p:rCtr x="11094" y="69"/>
                                    </p:animMotion>
                                  </p:childTnLst>
                                </p:cTn>
                              </p:par>
                              <p:par>
                                <p:cTn id="122" presetID="0" presetClass="path" presetSubtype="0" accel="50000" decel="50000" fill="hold" grpId="3" nodeType="withEffect">
                                  <p:stCondLst>
                                    <p:cond delay="0"/>
                                  </p:stCondLst>
                                  <p:childTnLst>
                                    <p:animMotion origin="layout" path="M 0 0.15301 C -0.00937 0.15278 -0.01875 0.15278 -0.03681 0.1581 C -0.05486 0.16343 -0.0849 0.16875 -0.10885 0.18496 C -0.13281 0.20116 -0.16163 0.22616 -0.18108 0.25602 C -0.20052 0.28588 -0.21562 0.31829 -0.22535 0.36389 C -0.23507 0.40926 -0.23628 0.49468 -0.23924 0.52917 " pathEditMode="relative" rAng="0" ptsTypes="AAAAAA">
                                      <p:cBhvr>
                                        <p:cTn id="123" dur="2000" fill="hold"/>
                                        <p:tgtEl>
                                          <p:spTgt spid="16"/>
                                        </p:tgtEl>
                                        <p:attrNameLst>
                                          <p:attrName>ppt_x</p:attrName>
                                          <p:attrName>ppt_y</p:attrName>
                                        </p:attrNameLst>
                                      </p:cBhvr>
                                      <p:rCtr x="-11962" y="18796"/>
                                    </p:animMotion>
                                  </p:childTnLst>
                                </p:cTn>
                              </p:par>
                              <p:par>
                                <p:cTn id="124" presetID="0" presetClass="path" presetSubtype="0" accel="50000" decel="50000" fill="hold" grpId="3" nodeType="withEffect">
                                  <p:stCondLst>
                                    <p:cond delay="0"/>
                                  </p:stCondLst>
                                  <p:childTnLst>
                                    <p:animMotion origin="layout" path="M 0 0.1531 C -0.00937 0.15287 -0.01875 0.15287 -0.03681 0.15819 C -0.05486 0.16351 -0.0849 0.16883 -0.10885 0.18502 C -0.13281 0.20121 -0.16163 0.22618 -0.18108 0.25602 C -0.20052 0.28585 -0.21562 0.31823 -0.22535 0.36379 C -0.23507 0.40935 -0.23628 0.49469 -0.23924 0.52914 " pathEditMode="relative" rAng="0" ptsTypes="aaaaaa">
                                      <p:cBhvr>
                                        <p:cTn id="125" dur="2000" fill="hold"/>
                                        <p:tgtEl>
                                          <p:spTgt spid="17"/>
                                        </p:tgtEl>
                                        <p:attrNameLst>
                                          <p:attrName>ppt_x</p:attrName>
                                          <p:attrName>ppt_y</p:attrName>
                                        </p:attrNameLst>
                                      </p:cBhvr>
                                      <p:rCtr x="-11962" y="18779"/>
                                    </p:animMotion>
                                  </p:childTnLst>
                                </p:cTn>
                              </p:par>
                              <p:par>
                                <p:cTn id="126" presetID="6" presetClass="emph" presetSubtype="0" fill="hold" grpId="4" nodeType="withEffect">
                                  <p:stCondLst>
                                    <p:cond delay="0"/>
                                  </p:stCondLst>
                                  <p:childTnLst>
                                    <p:animScale>
                                      <p:cBhvr>
                                        <p:cTn id="127" dur="2000" fill="hold"/>
                                        <p:tgtEl>
                                          <p:spTgt spid="16"/>
                                        </p:tgtEl>
                                      </p:cBhvr>
                                      <p:by x="85000" y="85000"/>
                                    </p:animScale>
                                  </p:childTnLst>
                                </p:cTn>
                              </p:par>
                              <p:par>
                                <p:cTn id="128" presetID="6" presetClass="emph" presetSubtype="0" fill="hold" grpId="4" nodeType="withEffect">
                                  <p:stCondLst>
                                    <p:cond delay="0"/>
                                  </p:stCondLst>
                                  <p:childTnLst>
                                    <p:animScale>
                                      <p:cBhvr>
                                        <p:cTn id="129" dur="2000" fill="hold"/>
                                        <p:tgtEl>
                                          <p:spTgt spid="17"/>
                                        </p:tgtEl>
                                      </p:cBhvr>
                                      <p:by x="85000" y="85000"/>
                                    </p:animScale>
                                  </p:childTnLst>
                                </p:cTn>
                              </p:par>
                            </p:childTnLst>
                          </p:cTn>
                        </p:par>
                        <p:par>
                          <p:cTn id="130" fill="hold">
                            <p:stCondLst>
                              <p:cond delay="2000"/>
                            </p:stCondLst>
                            <p:childTnLst>
                              <p:par>
                                <p:cTn id="131" presetID="55" presetClass="entr" presetSubtype="0" fill="hold" grpId="0" nodeType="afterEffect">
                                  <p:stCondLst>
                                    <p:cond delay="0"/>
                                  </p:stCondLst>
                                  <p:childTnLst>
                                    <p:set>
                                      <p:cBhvr>
                                        <p:cTn id="132" dur="1" fill="hold">
                                          <p:stCondLst>
                                            <p:cond delay="0"/>
                                          </p:stCondLst>
                                        </p:cTn>
                                        <p:tgtEl>
                                          <p:spTgt spid="6"/>
                                        </p:tgtEl>
                                        <p:attrNameLst>
                                          <p:attrName>style.visibility</p:attrName>
                                        </p:attrNameLst>
                                      </p:cBhvr>
                                      <p:to>
                                        <p:strVal val="visible"/>
                                      </p:to>
                                    </p:set>
                                    <p:anim calcmode="lin" valueType="num">
                                      <p:cBhvr>
                                        <p:cTn id="133" dur="1000" fill="hold"/>
                                        <p:tgtEl>
                                          <p:spTgt spid="6"/>
                                        </p:tgtEl>
                                        <p:attrNameLst>
                                          <p:attrName>ppt_w</p:attrName>
                                        </p:attrNameLst>
                                      </p:cBhvr>
                                      <p:tavLst>
                                        <p:tav tm="0">
                                          <p:val>
                                            <p:strVal val="#ppt_w*0.70"/>
                                          </p:val>
                                        </p:tav>
                                        <p:tav tm="100000">
                                          <p:val>
                                            <p:strVal val="#ppt_w"/>
                                          </p:val>
                                        </p:tav>
                                      </p:tavLst>
                                    </p:anim>
                                    <p:anim calcmode="lin" valueType="num">
                                      <p:cBhvr>
                                        <p:cTn id="134" dur="1000" fill="hold"/>
                                        <p:tgtEl>
                                          <p:spTgt spid="6"/>
                                        </p:tgtEl>
                                        <p:attrNameLst>
                                          <p:attrName>ppt_h</p:attrName>
                                        </p:attrNameLst>
                                      </p:cBhvr>
                                      <p:tavLst>
                                        <p:tav tm="0">
                                          <p:val>
                                            <p:strVal val="#ppt_h"/>
                                          </p:val>
                                        </p:tav>
                                        <p:tav tm="100000">
                                          <p:val>
                                            <p:strVal val="#ppt_h"/>
                                          </p:val>
                                        </p:tav>
                                      </p:tavLst>
                                    </p:anim>
                                    <p:animEffect transition="in" filter="fade">
                                      <p:cBhvr>
                                        <p:cTn id="135" dur="1000"/>
                                        <p:tgtEl>
                                          <p:spTgt spid="6"/>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8"/>
                                        </p:tgtEl>
                                        <p:attrNameLst>
                                          <p:attrName>style.visibility</p:attrName>
                                        </p:attrNameLst>
                                      </p:cBhvr>
                                      <p:to>
                                        <p:strVal val="visible"/>
                                      </p:to>
                                    </p:set>
                                    <p:animEffect transition="in" filter="wipe(left)">
                                      <p:cBhvr>
                                        <p:cTn id="140" dur="500"/>
                                        <p:tgtEl>
                                          <p:spTgt spid="18"/>
                                        </p:tgtEl>
                                      </p:cBhvr>
                                    </p:animEffect>
                                  </p:childTnLst>
                                </p:cTn>
                              </p:par>
                              <p:par>
                                <p:cTn id="141" presetID="18" presetClass="emph" presetSubtype="0" fill="hold" grpId="1" nodeType="withEffect">
                                  <p:stCondLst>
                                    <p:cond delay="0"/>
                                  </p:stCondLst>
                                  <p:childTnLst>
                                    <p:set>
                                      <p:cBhvr override="childStyle">
                                        <p:cTn id="142" dur="500" fill="hold"/>
                                        <p:tgtEl>
                                          <p:spTgt spid="18"/>
                                        </p:tgtEl>
                                        <p:attrNameLst>
                                          <p:attrName>style.textDecorationUnderline</p:attrName>
                                        </p:attrNameLst>
                                      </p:cBhvr>
                                      <p:to>
                                        <p:strVal val="true"/>
                                      </p:to>
                                    </p:set>
                                  </p:childTnLst>
                                </p:cTn>
                              </p:par>
                              <p:par>
                                <p:cTn id="143" presetID="22" presetClass="entr" presetSubtype="8" fill="hold" grpId="0"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wipe(left)">
                                      <p:cBhvr>
                                        <p:cTn id="1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6"/>
      <p:bldP spid="15" grpId="0"/>
      <p:bldP spid="15" grpId="1"/>
      <p:bldP spid="15" grpId="2"/>
      <p:bldP spid="15" grpId="3"/>
      <p:bldP spid="15" grpId="4"/>
      <p:bldP spid="15" grpId="5"/>
      <p:bldP spid="12" grpId="0"/>
      <p:bldP spid="12" grpId="1"/>
      <p:bldP spid="12" grpId="2"/>
      <p:bldP spid="12" grpId="3"/>
      <p:bldP spid="12" grpId="4"/>
      <p:bldP spid="12" grpId="5"/>
      <p:bldP spid="9" grpId="0"/>
      <p:bldP spid="9" grpId="1"/>
      <p:bldP spid="10" grpId="0"/>
      <p:bldP spid="10" grpId="1"/>
      <p:bldP spid="10" grpId="2"/>
      <p:bldP spid="4" grpId="0"/>
      <p:bldP spid="4" grpId="5"/>
      <p:bldP spid="16" grpId="0"/>
      <p:bldP spid="16" grpId="1"/>
      <p:bldP spid="16" grpId="2"/>
      <p:bldP spid="16" grpId="3"/>
      <p:bldP spid="16" grpId="4"/>
      <p:bldP spid="17" grpId="0"/>
      <p:bldP spid="17" grpId="1"/>
      <p:bldP spid="17" grpId="2"/>
      <p:bldP spid="17" grpId="3"/>
      <p:bldP spid="17" grpId="4"/>
      <p:bldP spid="11" grpId="0"/>
      <p:bldP spid="11" grpId="1"/>
      <p:bldP spid="13" grpId="0"/>
      <p:bldP spid="13" grpId="1"/>
      <p:bldP spid="13" grpId="2"/>
      <p:bldP spid="5" grpId="0"/>
      <p:bldP spid="5" grpId="3"/>
      <p:bldP spid="14" grpId="0"/>
      <p:bldP spid="14" grpId="1"/>
      <p:bldP spid="20" grpId="0"/>
      <p:bldP spid="20" grpId="1"/>
      <p:bldP spid="20" grpId="2"/>
      <p:bldP spid="21" grpId="0"/>
      <p:bldP spid="21" grpId="1"/>
      <p:bldP spid="21" grpId="2"/>
      <p:bldP spid="18" grpId="0"/>
      <p:bldP spid="18" grpId="1"/>
      <p:bldP spid="6"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a:extLst>
              <a:ext uri="{FF2B5EF4-FFF2-40B4-BE49-F238E27FC236}">
                <a16:creationId xmlns:a16="http://schemas.microsoft.com/office/drawing/2014/main" id="{898414AC-7808-4101-9E45-AF6D26BC10FE}"/>
              </a:ext>
            </a:extLst>
          </p:cNvPr>
          <p:cNvSpPr txBox="1">
            <a:spLocks/>
          </p:cNvSpPr>
          <p:nvPr/>
        </p:nvSpPr>
        <p:spPr>
          <a:xfrm>
            <a:off x="1852988" y="1441944"/>
            <a:ext cx="243037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path</a:t>
            </a:r>
          </a:p>
        </p:txBody>
      </p:sp>
      <p:sp>
        <p:nvSpPr>
          <p:cNvPr id="4" name="Rectangle 2"/>
          <p:cNvSpPr>
            <a:spLocks noGrp="1" noChangeArrowheads="1"/>
          </p:cNvSpPr>
          <p:nvPr>
            <p:ph type="title"/>
          </p:nvPr>
        </p:nvSpPr>
        <p:spPr>
          <a:xfrm>
            <a:off x="457201" y="1277982"/>
            <a:ext cx="8229600" cy="4312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path of the just is like     the shining sun, That shines ever brighter unto the perfect day. The way of the wicked is like darkness; They do not know what makes them stumble.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4:18-19 </a:t>
            </a:r>
          </a:p>
        </p:txBody>
      </p:sp>
      <p:sp>
        <p:nvSpPr>
          <p:cNvPr id="31" name="Rectangle 2">
            <a:extLst>
              <a:ext uri="{FF2B5EF4-FFF2-40B4-BE49-F238E27FC236}">
                <a16:creationId xmlns:a16="http://schemas.microsoft.com/office/drawing/2014/main" id="{EBF7B8F4-1AE9-4E50-92A4-5F2969A6F9E4}"/>
              </a:ext>
            </a:extLst>
          </p:cNvPr>
          <p:cNvSpPr txBox="1">
            <a:spLocks noChangeArrowheads="1"/>
          </p:cNvSpPr>
          <p:nvPr/>
        </p:nvSpPr>
        <p:spPr bwMode="auto">
          <a:xfrm>
            <a:off x="1860382" y="1379504"/>
            <a:ext cx="2430380" cy="76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path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E371A6C6-2ADB-4648-9265-B39A8819FB4D}"/>
              </a:ext>
            </a:extLst>
          </p:cNvPr>
          <p:cNvSpPr txBox="1">
            <a:spLocks noChangeArrowheads="1"/>
          </p:cNvSpPr>
          <p:nvPr/>
        </p:nvSpPr>
        <p:spPr bwMode="auto">
          <a:xfrm>
            <a:off x="1297780" y="2045377"/>
            <a:ext cx="2430380" cy="759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shining</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DCA738AB-F2DF-4826-85EB-59E2C84CA04C}"/>
              </a:ext>
            </a:extLst>
          </p:cNvPr>
          <p:cNvSpPr txBox="1">
            <a:spLocks noChangeArrowheads="1"/>
          </p:cNvSpPr>
          <p:nvPr/>
        </p:nvSpPr>
        <p:spPr bwMode="auto">
          <a:xfrm>
            <a:off x="6031706" y="3380883"/>
            <a:ext cx="2715251" cy="77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34" name="SpotlightShape1_rendered">
            <a:extLst>
              <a:ext uri="{FF2B5EF4-FFF2-40B4-BE49-F238E27FC236}">
                <a16:creationId xmlns:a16="http://schemas.microsoft.com/office/drawing/2014/main" id="{979CE56E-9CD8-4BC2-9EED-29AED0AAEC31}"/>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76371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18" presetClass="emph" presetSubtype="0" fill="hold" grpId="1" nodeType="withEffect">
                                  <p:stCondLst>
                                    <p:cond delay="0"/>
                                  </p:stCondLst>
                                  <p:childTnLst>
                                    <p:set>
                                      <p:cBhvr override="childStyle">
                                        <p:cTn id="14" dur="500" fill="hold"/>
                                        <p:tgtEl>
                                          <p:spTgt spid="30"/>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4" grpId="0"/>
      <p:bldP spid="31" grpId="0"/>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FBB7C-AF2A-4846-B81A-95AF5DCC8FE6}"/>
              </a:ext>
            </a:extLst>
          </p:cNvPr>
          <p:cNvPicPr>
            <a:picLocks noChangeAspect="1"/>
          </p:cNvPicPr>
          <p:nvPr/>
        </p:nvPicPr>
        <p:blipFill rotWithShape="1">
          <a:blip r:embed="rId3">
            <a:extLst>
              <a:ext uri="{28A0092B-C50C-407E-A947-70E740481C1C}">
                <a14:useLocalDpi xmlns:a14="http://schemas.microsoft.com/office/drawing/2010/main" val="0"/>
              </a:ext>
            </a:extLst>
          </a:blip>
          <a:srcRect l="12505" r="12503"/>
          <a:stretch/>
        </p:blipFill>
        <p:spPr>
          <a:xfrm>
            <a:off x="0" y="0"/>
            <a:ext cx="9144000" cy="6857999"/>
          </a:xfrm>
          <a:prstGeom prst="rect">
            <a:avLst/>
          </a:prstGeom>
        </p:spPr>
      </p:pic>
      <p:pic>
        <p:nvPicPr>
          <p:cNvPr id="3" name="Picture 1">
            <a:extLst>
              <a:ext uri="{FF2B5EF4-FFF2-40B4-BE49-F238E27FC236}">
                <a16:creationId xmlns:a16="http://schemas.microsoft.com/office/drawing/2014/main" id="{66B2DCAA-E67D-4864-9EF5-F904F19BF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53864" cy="6858000"/>
          </a:xfrm>
          <a:prstGeom prst="rect">
            <a:avLst/>
          </a:prstGeom>
        </p:spPr>
      </p:pic>
      <p:pic>
        <p:nvPicPr>
          <p:cNvPr id="4" name="Picture 1">
            <a:extLst>
              <a:ext uri="{FF2B5EF4-FFF2-40B4-BE49-F238E27FC236}">
                <a16:creationId xmlns:a16="http://schemas.microsoft.com/office/drawing/2014/main" id="{A6A538E0-DA3C-4875-AD1B-7B3B58C8C60F}"/>
              </a:ext>
            </a:extLst>
          </p:cNvPr>
          <p:cNvPicPr>
            <a:picLocks noChangeAspect="1"/>
          </p:cNvPicPr>
          <p:nvPr/>
        </p:nvPicPr>
        <p:blipFill rotWithShape="1">
          <a:blip r:embed="rId5">
            <a:extLst>
              <a:ext uri="{28A0092B-C50C-407E-A947-70E740481C1C}">
                <a14:useLocalDpi xmlns:a14="http://schemas.microsoft.com/office/drawing/2010/main" val="0"/>
              </a:ext>
            </a:extLst>
          </a:blip>
          <a:srcRect l="16378" r="8128"/>
          <a:stretch/>
        </p:blipFill>
        <p:spPr>
          <a:xfrm>
            <a:off x="-15240" y="0"/>
            <a:ext cx="9189720" cy="6858000"/>
          </a:xfrm>
          <a:prstGeom prst="rect">
            <a:avLst/>
          </a:prstGeom>
        </p:spPr>
      </p:pic>
      <p:pic>
        <p:nvPicPr>
          <p:cNvPr id="5" name="Picture 1">
            <a:extLst>
              <a:ext uri="{FF2B5EF4-FFF2-40B4-BE49-F238E27FC236}">
                <a16:creationId xmlns:a16="http://schemas.microsoft.com/office/drawing/2014/main" id="{42008A12-427C-488A-B122-F689BEF5B0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11"/>
          <a:stretch/>
        </p:blipFill>
        <p:spPr>
          <a:xfrm>
            <a:off x="0" y="0"/>
            <a:ext cx="9144000" cy="6858000"/>
          </a:xfrm>
          <a:prstGeom prst="rect">
            <a:avLst/>
          </a:prstGeom>
        </p:spPr>
      </p:pic>
      <p:pic>
        <p:nvPicPr>
          <p:cNvPr id="6" name="Picture 1">
            <a:extLst>
              <a:ext uri="{FF2B5EF4-FFF2-40B4-BE49-F238E27FC236}">
                <a16:creationId xmlns:a16="http://schemas.microsoft.com/office/drawing/2014/main" id="{82D73CE6-FBB0-4D38-B525-4825F4138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D20B11B0-725D-4754-B281-6C598F704CDA}"/>
              </a:ext>
            </a:extLst>
          </p:cNvPr>
          <p:cNvPicPr>
            <a:picLocks noChangeAspect="1"/>
          </p:cNvPicPr>
          <p:nvPr/>
        </p:nvPicPr>
        <p:blipFill rotWithShape="1">
          <a:blip r:embed="rId8">
            <a:extLst>
              <a:ext uri="{28A0092B-C50C-407E-A947-70E740481C1C}">
                <a14:useLocalDpi xmlns:a14="http://schemas.microsoft.com/office/drawing/2010/main" val="0"/>
              </a:ext>
            </a:extLst>
          </a:blip>
          <a:srcRect l="8823" r="2941"/>
          <a:stretch/>
        </p:blipFill>
        <p:spPr>
          <a:xfrm>
            <a:off x="0" y="0"/>
            <a:ext cx="9144000" cy="6858000"/>
          </a:xfrm>
          <a:prstGeom prst="rect">
            <a:avLst/>
          </a:prstGeom>
        </p:spPr>
      </p:pic>
      <p:pic>
        <p:nvPicPr>
          <p:cNvPr id="8" name="Picture 1">
            <a:extLst>
              <a:ext uri="{FF2B5EF4-FFF2-40B4-BE49-F238E27FC236}">
                <a16:creationId xmlns:a16="http://schemas.microsoft.com/office/drawing/2014/main" id="{6490BF96-DA86-4964-8132-B71502BF4B89}"/>
              </a:ext>
            </a:extLst>
          </p:cNvPr>
          <p:cNvPicPr>
            <a:picLocks noChangeAspect="1"/>
          </p:cNvPicPr>
          <p:nvPr/>
        </p:nvPicPr>
        <p:blipFill rotWithShape="1">
          <a:blip r:embed="rId9">
            <a:extLst>
              <a:ext uri="{28A0092B-C50C-407E-A947-70E740481C1C}">
                <a14:useLocalDpi xmlns:a14="http://schemas.microsoft.com/office/drawing/2010/main" val="0"/>
              </a:ext>
            </a:extLst>
          </a:blip>
          <a:srcRect t="2208" b="5147"/>
          <a:stretch/>
        </p:blipFill>
        <p:spPr>
          <a:xfrm>
            <a:off x="-10610" y="0"/>
            <a:ext cx="9154610" cy="6858000"/>
          </a:xfrm>
          <a:prstGeom prst="rect">
            <a:avLst/>
          </a:prstGeom>
        </p:spPr>
      </p:pic>
      <p:pic>
        <p:nvPicPr>
          <p:cNvPr id="9" name="Picture 1">
            <a:extLst>
              <a:ext uri="{FF2B5EF4-FFF2-40B4-BE49-F238E27FC236}">
                <a16:creationId xmlns:a16="http://schemas.microsoft.com/office/drawing/2014/main" id="{633B496F-42B5-470E-A2BF-87E42C833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pic>
        <p:nvPicPr>
          <p:cNvPr id="10" name="Picture 2">
            <a:extLst>
              <a:ext uri="{FF2B5EF4-FFF2-40B4-BE49-F238E27FC236}">
                <a16:creationId xmlns:a16="http://schemas.microsoft.com/office/drawing/2014/main" id="{91EDB18E-193B-4ACC-A186-4EC0B0BBF1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4000" cy="6878873"/>
          </a:xfrm>
          <a:prstGeom prst="rect">
            <a:avLst/>
          </a:prstGeom>
        </p:spPr>
      </p:pic>
      <p:pic>
        <p:nvPicPr>
          <p:cNvPr id="11" name="Picture 1">
            <a:extLst>
              <a:ext uri="{FF2B5EF4-FFF2-40B4-BE49-F238E27FC236}">
                <a16:creationId xmlns:a16="http://schemas.microsoft.com/office/drawing/2014/main" id="{89D8C903-6429-48D6-BEA1-DFD2592F25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930284"/>
          </a:xfrm>
          <a:prstGeom prst="rect">
            <a:avLst/>
          </a:prstGeom>
        </p:spPr>
      </p:pic>
      <p:pic>
        <p:nvPicPr>
          <p:cNvPr id="13" name="Picture 2">
            <a:extLst>
              <a:ext uri="{FF2B5EF4-FFF2-40B4-BE49-F238E27FC236}">
                <a16:creationId xmlns:a16="http://schemas.microsoft.com/office/drawing/2014/main" id="{34EB3618-CAF6-4BFD-B4CC-9D9533B47D3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174"/>
          <a:stretch/>
        </p:blipFill>
        <p:spPr>
          <a:xfrm>
            <a:off x="0" y="0"/>
            <a:ext cx="9144000" cy="6858000"/>
          </a:xfrm>
          <a:prstGeom prst="rect">
            <a:avLst/>
          </a:prstGeom>
        </p:spPr>
      </p:pic>
      <p:pic>
        <p:nvPicPr>
          <p:cNvPr id="14" name="Picture 1">
            <a:extLst>
              <a:ext uri="{FF2B5EF4-FFF2-40B4-BE49-F238E27FC236}">
                <a16:creationId xmlns:a16="http://schemas.microsoft.com/office/drawing/2014/main" id="{F9EDD76C-2D38-4505-8B8B-96A311B0ED74}"/>
              </a:ext>
            </a:extLst>
          </p:cNvPr>
          <p:cNvPicPr>
            <a:picLocks noChangeAspect="1"/>
          </p:cNvPicPr>
          <p:nvPr/>
        </p:nvPicPr>
        <p:blipFill rotWithShape="1">
          <a:blip r:embed="rId14">
            <a:extLst>
              <a:ext uri="{28A0092B-C50C-407E-A947-70E740481C1C}">
                <a14:useLocalDpi xmlns:a14="http://schemas.microsoft.com/office/drawing/2010/main" val="0"/>
              </a:ext>
            </a:extLst>
          </a:blip>
          <a:srcRect b="1099"/>
          <a:stretch/>
        </p:blipFill>
        <p:spPr>
          <a:xfrm>
            <a:off x="0" y="0"/>
            <a:ext cx="9144000" cy="6858000"/>
          </a:xfrm>
          <a:prstGeom prst="rect">
            <a:avLst/>
          </a:prstGeom>
        </p:spPr>
      </p:pic>
      <p:pic>
        <p:nvPicPr>
          <p:cNvPr id="15" name="Picture 2">
            <a:extLst>
              <a:ext uri="{FF2B5EF4-FFF2-40B4-BE49-F238E27FC236}">
                <a16:creationId xmlns:a16="http://schemas.microsoft.com/office/drawing/2014/main" id="{6EE0AF24-1EE7-4E9D-A771-5029DDD777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59A059C3-BE23-4470-B8B5-19F370A61337}"/>
              </a:ext>
            </a:extLst>
          </p:cNvPr>
          <p:cNvPicPr>
            <a:picLocks noChangeAspect="1"/>
          </p:cNvPicPr>
          <p:nvPr/>
        </p:nvPicPr>
        <p:blipFill rotWithShape="1">
          <a:blip r:embed="rId16">
            <a:extLst>
              <a:ext uri="{28A0092B-C50C-407E-A947-70E740481C1C}">
                <a14:useLocalDpi xmlns:a14="http://schemas.microsoft.com/office/drawing/2010/main" val="0"/>
              </a:ext>
            </a:extLst>
          </a:blip>
          <a:srcRect l="9333"/>
          <a:stretch/>
        </p:blipFill>
        <p:spPr>
          <a:xfrm>
            <a:off x="0" y="0"/>
            <a:ext cx="9144000" cy="6858000"/>
          </a:xfrm>
          <a:prstGeom prst="rect">
            <a:avLst/>
          </a:prstGeom>
        </p:spPr>
      </p:pic>
      <p:pic>
        <p:nvPicPr>
          <p:cNvPr id="17" name="Picture 1">
            <a:extLst>
              <a:ext uri="{FF2B5EF4-FFF2-40B4-BE49-F238E27FC236}">
                <a16:creationId xmlns:a16="http://schemas.microsoft.com/office/drawing/2014/main" id="{D91B9608-F73A-4F5B-ACCA-52C5FFBBFA7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1243EED9-892C-4B6E-994C-D04D7DA2449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6">
            <a:extLst>
              <a:ext uri="{FF2B5EF4-FFF2-40B4-BE49-F238E27FC236}">
                <a16:creationId xmlns:a16="http://schemas.microsoft.com/office/drawing/2014/main" id="{6549AC2C-817D-4D22-9EBE-70E663AB53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4">
            <a:extLst>
              <a:ext uri="{FF2B5EF4-FFF2-40B4-BE49-F238E27FC236}">
                <a16:creationId xmlns:a16="http://schemas.microsoft.com/office/drawing/2014/main" id="{578BFF6D-87EB-4235-9C15-7526666FFF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1">
            <a:extLst>
              <a:ext uri="{FF2B5EF4-FFF2-40B4-BE49-F238E27FC236}">
                <a16:creationId xmlns:a16="http://schemas.microsoft.com/office/drawing/2014/main" id="{8DBC24EA-C2E2-4208-85CD-2E74D9C9126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Title 1">
            <a:extLst>
              <a:ext uri="{FF2B5EF4-FFF2-40B4-BE49-F238E27FC236}">
                <a16:creationId xmlns:a16="http://schemas.microsoft.com/office/drawing/2014/main" id="{F8DF5092-76A3-4FB0-BE27-6C4CDA527858}"/>
              </a:ext>
            </a:extLst>
          </p:cNvPr>
          <p:cNvSpPr txBox="1">
            <a:spLocks/>
          </p:cNvSpPr>
          <p:nvPr/>
        </p:nvSpPr>
        <p:spPr>
          <a:xfrm>
            <a:off x="3954018" y="3505200"/>
            <a:ext cx="480898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chemeClr val="bg1"/>
                  </a:solidFill>
                  <a:prstDash val="solid"/>
                </a:ln>
                <a:solidFill>
                  <a:srgbClr val="FF0000"/>
                </a:solidFill>
                <a:latin typeface="Calibri" panose="020F0502020204030204" pitchFamily="34" charset="0"/>
              </a:rPr>
              <a:t>.</a:t>
            </a:r>
            <a:r>
              <a:rPr lang="en-US" b="1" dirty="0">
                <a:ln w="6350" cmpd="sng">
                  <a:solidFill>
                    <a:schemeClr val="bg1"/>
                  </a:solidFill>
                  <a:prstDash val="solid"/>
                </a:ln>
                <a:solidFill>
                  <a:srgbClr val="FF0000"/>
                </a:solidFill>
                <a:latin typeface="Calibri" panose="020F0502020204030204" pitchFamily="34" charset="0"/>
              </a:rPr>
              <a:t>                           </a:t>
            </a:r>
            <a:r>
              <a:rPr lang="en-US" sz="100" b="1" dirty="0">
                <a:ln w="6350" cmpd="sng">
                  <a:solidFill>
                    <a:schemeClr val="bg1"/>
                  </a:solidFill>
                  <a:prstDash val="solid"/>
                </a:ln>
                <a:solidFill>
                  <a:srgbClr val="FF0000"/>
                </a:solidFill>
                <a:latin typeface="Calibri" panose="020F0502020204030204" pitchFamily="34" charset="0"/>
              </a:rPr>
              <a:t>.</a:t>
            </a:r>
          </a:p>
        </p:txBody>
      </p:sp>
      <p:sp>
        <p:nvSpPr>
          <p:cNvPr id="23" name="Rectangle 2">
            <a:extLst>
              <a:ext uri="{FF2B5EF4-FFF2-40B4-BE49-F238E27FC236}">
                <a16:creationId xmlns:a16="http://schemas.microsoft.com/office/drawing/2014/main" id="{B4501D28-147F-4955-9ED7-15AC11DF421B}"/>
              </a:ext>
            </a:extLst>
          </p:cNvPr>
          <p:cNvSpPr>
            <a:spLocks noGrp="1" noChangeArrowheads="1"/>
          </p:cNvSpPr>
          <p:nvPr>
            <p:ph type="title"/>
          </p:nvPr>
        </p:nvSpPr>
        <p:spPr>
          <a:xfrm>
            <a:off x="457200" y="838200"/>
            <a:ext cx="8229600" cy="5105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is the covenant that I  will make with the house of Israel after those days, says the LORD:    I will put My laws in their mind and write them on their hearts; and I will be their God, and they shall be My people."</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Hebrews 8:10</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4">
            <a:extLst>
              <a:ext uri="{FF2B5EF4-FFF2-40B4-BE49-F238E27FC236}">
                <a16:creationId xmlns:a16="http://schemas.microsoft.com/office/drawing/2014/main" id="{A0CC73E6-0B41-4395-BAEC-16BBD879954B}"/>
              </a:ext>
            </a:extLst>
          </p:cNvPr>
          <p:cNvSpPr>
            <a:spLocks noChangeArrowheads="1"/>
          </p:cNvSpPr>
          <p:nvPr/>
        </p:nvSpPr>
        <p:spPr bwMode="auto">
          <a:xfrm>
            <a:off x="5001768" y="288036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5" name="Rectangle 2">
            <a:extLst>
              <a:ext uri="{FF2B5EF4-FFF2-40B4-BE49-F238E27FC236}">
                <a16:creationId xmlns:a16="http://schemas.microsoft.com/office/drawing/2014/main" id="{14FF75B5-F3A5-4BF4-86BC-D1DC6513B521}"/>
              </a:ext>
            </a:extLst>
          </p:cNvPr>
          <p:cNvSpPr txBox="1">
            <a:spLocks noChangeArrowheads="1"/>
          </p:cNvSpPr>
          <p:nvPr/>
        </p:nvSpPr>
        <p:spPr bwMode="auto">
          <a:xfrm>
            <a:off x="3073078" y="2622036"/>
            <a:ext cx="2667965" cy="171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8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5CF7AB84-AC79-4B2E-A6C3-A3823CD9CB0C}"/>
              </a:ext>
            </a:extLst>
          </p:cNvPr>
          <p:cNvSpPr txBox="1">
            <a:spLocks noChangeArrowheads="1"/>
          </p:cNvSpPr>
          <p:nvPr/>
        </p:nvSpPr>
        <p:spPr bwMode="auto">
          <a:xfrm>
            <a:off x="4819650" y="4202430"/>
            <a:ext cx="76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BFEEFC12-024A-4F27-881E-A5974006866A}"/>
              </a:ext>
            </a:extLst>
          </p:cNvPr>
          <p:cNvSpPr txBox="1">
            <a:spLocks noChangeArrowheads="1"/>
          </p:cNvSpPr>
          <p:nvPr/>
        </p:nvSpPr>
        <p:spPr bwMode="auto">
          <a:xfrm>
            <a:off x="6932295" y="2188845"/>
            <a:ext cx="723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15BF9C50-3164-42DB-9588-998496789785}"/>
              </a:ext>
            </a:extLst>
          </p:cNvPr>
          <p:cNvSpPr txBox="1">
            <a:spLocks noChangeArrowheads="1"/>
          </p:cNvSpPr>
          <p:nvPr/>
        </p:nvSpPr>
        <p:spPr bwMode="auto">
          <a:xfrm>
            <a:off x="7614285" y="2186940"/>
            <a:ext cx="723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69769BDC-CFAF-44E4-8D7A-D14187F144D9}"/>
              </a:ext>
            </a:extLst>
          </p:cNvPr>
          <p:cNvSpPr txBox="1">
            <a:spLocks noChangeArrowheads="1"/>
          </p:cNvSpPr>
          <p:nvPr/>
        </p:nvSpPr>
        <p:spPr bwMode="auto">
          <a:xfrm>
            <a:off x="3889094" y="2743200"/>
            <a:ext cx="1032071" cy="14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8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TextBox 13">
            <a:extLst>
              <a:ext uri="{FF2B5EF4-FFF2-40B4-BE49-F238E27FC236}">
                <a16:creationId xmlns:a16="http://schemas.microsoft.com/office/drawing/2014/main" id="{F48C9275-A5C8-443A-9C49-9494E847C6FE}"/>
              </a:ext>
            </a:extLst>
          </p:cNvPr>
          <p:cNvSpPr txBox="1"/>
          <p:nvPr/>
        </p:nvSpPr>
        <p:spPr>
          <a:xfrm>
            <a:off x="2179320" y="3636984"/>
            <a:ext cx="4547886" cy="1323439"/>
          </a:xfrm>
          <a:prstGeom prst="rect">
            <a:avLst/>
          </a:prstGeom>
          <a:noFill/>
        </p:spPr>
        <p:txBody>
          <a:bodyPr wrap="square" rtlCol="0">
            <a:spAutoFit/>
          </a:bodyPr>
          <a:lstStyle/>
          <a:p>
            <a:r>
              <a:rPr 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MIND</a:t>
            </a:r>
          </a:p>
        </p:txBody>
      </p:sp>
      <p:sp>
        <p:nvSpPr>
          <p:cNvPr id="31" name="TextBox 14">
            <a:extLst>
              <a:ext uri="{FF2B5EF4-FFF2-40B4-BE49-F238E27FC236}">
                <a16:creationId xmlns:a16="http://schemas.microsoft.com/office/drawing/2014/main" id="{BEAC3B7E-A94B-4CDA-9E9A-8ADF6224E78B}"/>
              </a:ext>
            </a:extLst>
          </p:cNvPr>
          <p:cNvSpPr txBox="1"/>
          <p:nvPr/>
        </p:nvSpPr>
        <p:spPr>
          <a:xfrm>
            <a:off x="3956124" y="1990165"/>
            <a:ext cx="4547886" cy="1323439"/>
          </a:xfrm>
          <a:prstGeom prst="rect">
            <a:avLst/>
          </a:prstGeom>
          <a:noFill/>
        </p:spPr>
        <p:txBody>
          <a:bodyPr wrap="square" rtlCol="0">
            <a:spAutoFit/>
          </a:bodyPr>
          <a:lstStyle/>
          <a:p>
            <a:r>
              <a:rPr 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GR</a:t>
            </a:r>
            <a:r>
              <a:rPr lang="en-US" sz="1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 </a:t>
            </a:r>
            <a:r>
              <a:rPr 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ACE</a:t>
            </a:r>
          </a:p>
        </p:txBody>
      </p:sp>
      <p:sp>
        <p:nvSpPr>
          <p:cNvPr id="32" name="TextBox 15">
            <a:extLst>
              <a:ext uri="{FF2B5EF4-FFF2-40B4-BE49-F238E27FC236}">
                <a16:creationId xmlns:a16="http://schemas.microsoft.com/office/drawing/2014/main" id="{FEC0FC74-DEA3-4F88-A60E-7253E4E285CA}"/>
              </a:ext>
            </a:extLst>
          </p:cNvPr>
          <p:cNvSpPr txBox="1"/>
          <p:nvPr/>
        </p:nvSpPr>
        <p:spPr>
          <a:xfrm>
            <a:off x="3247913" y="1990165"/>
            <a:ext cx="4547886" cy="1323439"/>
          </a:xfrm>
          <a:prstGeom prst="rect">
            <a:avLst/>
          </a:prstGeom>
          <a:noFill/>
        </p:spPr>
        <p:txBody>
          <a:bodyPr wrap="square" rtlCol="0">
            <a:spAutoFit/>
          </a:bodyPr>
          <a:lstStyle/>
          <a:p>
            <a:r>
              <a:rPr 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a typeface="+mj-ea"/>
                <a:cs typeface="+mj-cs"/>
              </a:rPr>
              <a:t>LIGHT</a:t>
            </a:r>
          </a:p>
        </p:txBody>
      </p:sp>
      <p:sp>
        <p:nvSpPr>
          <p:cNvPr id="33" name="TextBox 16">
            <a:extLst>
              <a:ext uri="{FF2B5EF4-FFF2-40B4-BE49-F238E27FC236}">
                <a16:creationId xmlns:a16="http://schemas.microsoft.com/office/drawing/2014/main" id="{5C3EF1B9-D02C-4811-B1D3-DCAFD2239696}"/>
              </a:ext>
            </a:extLst>
          </p:cNvPr>
          <p:cNvSpPr txBox="1"/>
          <p:nvPr/>
        </p:nvSpPr>
        <p:spPr>
          <a:xfrm>
            <a:off x="3017520" y="1991360"/>
            <a:ext cx="2538207" cy="1323439"/>
          </a:xfrm>
          <a:prstGeom prst="rect">
            <a:avLst/>
          </a:prstGeom>
          <a:noFill/>
        </p:spPr>
        <p:txBody>
          <a:bodyPr wrap="square" rtlCol="0">
            <a:spAutoFit/>
          </a:bodyPr>
          <a:lstStyle/>
          <a:p>
            <a:r>
              <a:rPr lang="en-US" sz="8000"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a typeface="+mj-ea"/>
                <a:cs typeface="+mj-cs"/>
              </a:rPr>
              <a:t> LIGH</a:t>
            </a:r>
          </a:p>
        </p:txBody>
      </p:sp>
      <p:sp>
        <p:nvSpPr>
          <p:cNvPr id="34" name="TextBox 17">
            <a:extLst>
              <a:ext uri="{FF2B5EF4-FFF2-40B4-BE49-F238E27FC236}">
                <a16:creationId xmlns:a16="http://schemas.microsoft.com/office/drawing/2014/main" id="{D6B277F6-BCB6-4249-B11F-3BD3DAD2FC33}"/>
              </a:ext>
            </a:extLst>
          </p:cNvPr>
          <p:cNvSpPr txBox="1"/>
          <p:nvPr/>
        </p:nvSpPr>
        <p:spPr>
          <a:xfrm>
            <a:off x="5090160" y="3226868"/>
            <a:ext cx="1066800" cy="3502497"/>
          </a:xfrm>
          <a:prstGeom prst="rect">
            <a:avLst/>
          </a:prstGeom>
          <a:noFill/>
        </p:spPr>
        <p:txBody>
          <a:bodyPr wrap="square" rtlCol="0">
            <a:spAutoFit/>
          </a:bodyPr>
          <a:lstStyle/>
          <a:p>
            <a:pPr algn="ctr">
              <a:lnSpc>
                <a:spcPts val="6000"/>
              </a:lnSpc>
            </a:pPr>
            <a:r>
              <a:rPr lang="en-US" sz="8000"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a typeface="+mj-ea"/>
                <a:cs typeface="+mj-cs"/>
              </a:rPr>
              <a:t>R</a:t>
            </a:r>
          </a:p>
          <a:p>
            <a:pPr algn="ctr">
              <a:lnSpc>
                <a:spcPct val="70000"/>
              </a:lnSpc>
            </a:pPr>
            <a:r>
              <a:rPr lang="en-US" sz="8000"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a typeface="+mj-ea"/>
                <a:cs typeface="+mj-cs"/>
              </a:rPr>
              <a:t>U</a:t>
            </a:r>
          </a:p>
          <a:p>
            <a:pPr algn="ctr">
              <a:lnSpc>
                <a:spcPct val="70000"/>
              </a:lnSpc>
            </a:pPr>
            <a:r>
              <a:rPr lang="en-US" sz="8000"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a typeface="+mj-ea"/>
                <a:cs typeface="+mj-cs"/>
              </a:rPr>
              <a:t>T</a:t>
            </a:r>
          </a:p>
          <a:p>
            <a:pPr algn="ctr">
              <a:lnSpc>
                <a:spcPct val="70000"/>
              </a:lnSpc>
            </a:pPr>
            <a:r>
              <a:rPr lang="en-US" sz="8000"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a typeface="+mj-ea"/>
                <a:cs typeface="+mj-cs"/>
              </a:rPr>
              <a:t>H</a:t>
            </a:r>
          </a:p>
        </p:txBody>
      </p:sp>
      <p:sp>
        <p:nvSpPr>
          <p:cNvPr id="35" name="TextBox 18">
            <a:extLst>
              <a:ext uri="{FF2B5EF4-FFF2-40B4-BE49-F238E27FC236}">
                <a16:creationId xmlns:a16="http://schemas.microsoft.com/office/drawing/2014/main" id="{A19B31AD-2F1A-40A9-AA7C-2AE1722038FC}"/>
              </a:ext>
            </a:extLst>
          </p:cNvPr>
          <p:cNvSpPr txBox="1"/>
          <p:nvPr/>
        </p:nvSpPr>
        <p:spPr>
          <a:xfrm>
            <a:off x="5029200" y="1986882"/>
            <a:ext cx="1143000" cy="1323439"/>
          </a:xfrm>
          <a:prstGeom prst="rect">
            <a:avLst/>
          </a:prstGeom>
          <a:noFill/>
        </p:spPr>
        <p:txBody>
          <a:bodyPr wrap="square" rtlCol="0">
            <a:spAutoFit/>
          </a:bodyPr>
          <a:lstStyle/>
          <a:p>
            <a:pPr algn="ctr"/>
            <a:r>
              <a:rPr lang="en-US" sz="8000" b="1" kern="0" dirty="0">
                <a:ln w="17780" cmpd="sng">
                  <a:solidFill>
                    <a:srgbClr val="FFFFFF"/>
                  </a:solidFill>
                  <a:prstDash val="solid"/>
                  <a:miter lim="800000"/>
                </a:ln>
                <a:solidFill>
                  <a:srgbClr val="FFFF00"/>
                </a:solidFill>
                <a:effectLst>
                  <a:glow rad="63500">
                    <a:schemeClr val="tx1"/>
                  </a:glow>
                  <a:outerShdw blurRad="50800" algn="tl" rotWithShape="0">
                    <a:srgbClr val="000000"/>
                  </a:outerShdw>
                </a:effectLst>
                <a:latin typeface="Calibri" panose="020F0502020204030204" pitchFamily="34" charset="0"/>
                <a:ea typeface="+mj-ea"/>
                <a:cs typeface="+mj-cs"/>
              </a:rPr>
              <a:t>T</a:t>
            </a:r>
          </a:p>
        </p:txBody>
      </p:sp>
      <p:sp>
        <p:nvSpPr>
          <p:cNvPr id="36" name="TextBox 19">
            <a:extLst>
              <a:ext uri="{FF2B5EF4-FFF2-40B4-BE49-F238E27FC236}">
                <a16:creationId xmlns:a16="http://schemas.microsoft.com/office/drawing/2014/main" id="{41DDFF3E-7039-4DC8-9061-B3BC410504CA}"/>
              </a:ext>
            </a:extLst>
          </p:cNvPr>
          <p:cNvSpPr txBox="1"/>
          <p:nvPr/>
        </p:nvSpPr>
        <p:spPr>
          <a:xfrm>
            <a:off x="5079999" y="3230880"/>
            <a:ext cx="1086485" cy="3502497"/>
          </a:xfrm>
          <a:prstGeom prst="rect">
            <a:avLst/>
          </a:prstGeom>
          <a:noFill/>
        </p:spPr>
        <p:txBody>
          <a:bodyPr wrap="square" rtlCol="0">
            <a:spAutoFit/>
          </a:bodyPr>
          <a:lstStyle/>
          <a:p>
            <a:pPr algn="ctr">
              <a:lnSpc>
                <a:spcPts val="6000"/>
              </a:lnSpc>
            </a:pPr>
            <a:r>
              <a:rPr lang="en-US" sz="8000"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a typeface="+mj-ea"/>
                <a:cs typeface="+mj-cs"/>
              </a:rPr>
              <a:t>R</a:t>
            </a:r>
          </a:p>
          <a:p>
            <a:pPr algn="ctr">
              <a:lnSpc>
                <a:spcPct val="70000"/>
              </a:lnSpc>
            </a:pPr>
            <a:r>
              <a:rPr lang="en-US" sz="8000"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a typeface="+mj-ea"/>
                <a:cs typeface="+mj-cs"/>
              </a:rPr>
              <a:t>U</a:t>
            </a:r>
          </a:p>
          <a:p>
            <a:pPr algn="ctr">
              <a:lnSpc>
                <a:spcPct val="70000"/>
              </a:lnSpc>
            </a:pPr>
            <a:r>
              <a:rPr lang="en-US" sz="8000"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a typeface="+mj-ea"/>
                <a:cs typeface="+mj-cs"/>
              </a:rPr>
              <a:t> </a:t>
            </a:r>
          </a:p>
          <a:p>
            <a:pPr algn="ctr">
              <a:lnSpc>
                <a:spcPct val="70000"/>
              </a:lnSpc>
            </a:pPr>
            <a:r>
              <a:rPr lang="en-US" sz="8000"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a typeface="+mj-ea"/>
                <a:cs typeface="+mj-cs"/>
              </a:rPr>
              <a:t>H</a:t>
            </a:r>
          </a:p>
        </p:txBody>
      </p:sp>
      <p:sp>
        <p:nvSpPr>
          <p:cNvPr id="37" name="TextBox 20">
            <a:extLst>
              <a:ext uri="{FF2B5EF4-FFF2-40B4-BE49-F238E27FC236}">
                <a16:creationId xmlns:a16="http://schemas.microsoft.com/office/drawing/2014/main" id="{1CA812FD-08E0-483C-9129-70E25BB9E492}"/>
              </a:ext>
            </a:extLst>
          </p:cNvPr>
          <p:cNvSpPr txBox="1"/>
          <p:nvPr/>
        </p:nvSpPr>
        <p:spPr>
          <a:xfrm>
            <a:off x="2792506" y="4529866"/>
            <a:ext cx="4547886" cy="1323439"/>
          </a:xfrm>
          <a:prstGeom prst="rect">
            <a:avLst/>
          </a:prstGeom>
          <a:noFill/>
        </p:spPr>
        <p:txBody>
          <a:bodyPr wrap="square" rtlCol="0">
            <a:spAutoFit/>
          </a:bodyPr>
          <a:lstStyle/>
          <a:p>
            <a:r>
              <a:rPr lang="en-US" sz="8000" b="1" kern="0" dirty="0">
                <a:ln w="17780" cmpd="sng">
                  <a:solidFill>
                    <a:srgbClr val="FFFFFF"/>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ea typeface="+mj-ea"/>
                <a:cs typeface="+mj-cs"/>
              </a:rPr>
              <a:t>CHRIST</a:t>
            </a:r>
          </a:p>
        </p:txBody>
      </p:sp>
      <p:sp>
        <p:nvSpPr>
          <p:cNvPr id="38" name="Rectangle 2">
            <a:extLst>
              <a:ext uri="{FF2B5EF4-FFF2-40B4-BE49-F238E27FC236}">
                <a16:creationId xmlns:a16="http://schemas.microsoft.com/office/drawing/2014/main" id="{3CEC7D35-EA91-4B75-8DC2-F6751C24E9BD}"/>
              </a:ext>
            </a:extLst>
          </p:cNvPr>
          <p:cNvSpPr txBox="1">
            <a:spLocks noChangeArrowheads="1"/>
          </p:cNvSpPr>
          <p:nvPr/>
        </p:nvSpPr>
        <p:spPr bwMode="auto">
          <a:xfrm>
            <a:off x="4560426" y="2743200"/>
            <a:ext cx="1032071" cy="14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chemeClr val="bg1"/>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8000" b="1" i="1" kern="0" dirty="0">
              <a:ln w="17780" cmpd="sng">
                <a:solidFill>
                  <a:schemeClr val="bg1"/>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38391FC3-968A-4270-A9D7-774855FF9AF3}"/>
              </a:ext>
            </a:extLst>
          </p:cNvPr>
          <p:cNvSpPr txBox="1">
            <a:spLocks noChangeArrowheads="1"/>
          </p:cNvSpPr>
          <p:nvPr/>
        </p:nvSpPr>
        <p:spPr bwMode="auto">
          <a:xfrm>
            <a:off x="3229338" y="2743200"/>
            <a:ext cx="1032071" cy="14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a:t>
            </a:r>
            <a:endParaRPr lang="en-US" altLang="en-US" sz="8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1F7C34D5-66CB-461E-AD2A-0A0F33E7BC7A}"/>
              </a:ext>
            </a:extLst>
          </p:cNvPr>
          <p:cNvSpPr txBox="1">
            <a:spLocks noChangeArrowheads="1"/>
          </p:cNvSpPr>
          <p:nvPr/>
        </p:nvSpPr>
        <p:spPr bwMode="auto">
          <a:xfrm>
            <a:off x="3844725" y="1911751"/>
            <a:ext cx="1032071" cy="14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G</a:t>
            </a:r>
            <a:endParaRPr lang="en-US" altLang="en-US" sz="8000" b="1" i="1" kern="0"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F6A17BB2-FACD-4888-850D-2BA43CA10B27}"/>
              </a:ext>
            </a:extLst>
          </p:cNvPr>
          <p:cNvSpPr txBox="1">
            <a:spLocks noChangeArrowheads="1"/>
          </p:cNvSpPr>
          <p:nvPr/>
        </p:nvSpPr>
        <p:spPr bwMode="auto">
          <a:xfrm>
            <a:off x="3904527" y="3557287"/>
            <a:ext cx="1032071" cy="14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D</a:t>
            </a:r>
            <a:endParaRPr lang="en-US" altLang="en-US" sz="8000" b="1" i="1" kern="0" dirty="0">
              <a:ln w="17780" cmpd="sng">
                <a:no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42" name="Heart 23">
            <a:extLst>
              <a:ext uri="{FF2B5EF4-FFF2-40B4-BE49-F238E27FC236}">
                <a16:creationId xmlns:a16="http://schemas.microsoft.com/office/drawing/2014/main" id="{A4E7FF16-6697-4224-98E3-256F6E696808}"/>
              </a:ext>
            </a:extLst>
          </p:cNvPr>
          <p:cNvSpPr/>
          <p:nvPr/>
        </p:nvSpPr>
        <p:spPr bwMode="auto">
          <a:xfrm>
            <a:off x="4761649" y="1220558"/>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pic>
        <p:nvPicPr>
          <p:cNvPr id="43" name="Picture 24" descr="PowerPoint Slide Show - [SermonLayoutWork]">
            <a:extLst>
              <a:ext uri="{FF2B5EF4-FFF2-40B4-BE49-F238E27FC236}">
                <a16:creationId xmlns:a16="http://schemas.microsoft.com/office/drawing/2014/main" id="{19089079-BE5C-461D-9ECC-5BC6236C8B14}"/>
              </a:ext>
            </a:extLst>
          </p:cNvPr>
          <p:cNvPicPr>
            <a:picLocks noChangeAspect="1"/>
          </p:cNvPicPr>
          <p:nvPr/>
        </p:nvPicPr>
        <p:blipFill rotWithShape="1">
          <a:blip r:embed="rId22">
            <a:clrChange>
              <a:clrFrom>
                <a:srgbClr val="000000"/>
              </a:clrFrom>
              <a:clrTo>
                <a:srgbClr val="000000">
                  <a:alpha val="0"/>
                </a:srgbClr>
              </a:clrTo>
            </a:clrChange>
            <a:extLst>
              <a:ext uri="{28A0092B-C50C-407E-A947-70E740481C1C}">
                <a14:useLocalDpi xmlns:a14="http://schemas.microsoft.com/office/drawing/2010/main" val="0"/>
              </a:ext>
            </a:extLst>
          </a:blip>
          <a:srcRect l="30417" t="32593" r="37604" b="5371"/>
          <a:stretch/>
        </p:blipFill>
        <p:spPr>
          <a:xfrm>
            <a:off x="2188844" y="2235200"/>
            <a:ext cx="3903345" cy="4254500"/>
          </a:xfrm>
          <a:prstGeom prst="rect">
            <a:avLst/>
          </a:prstGeom>
        </p:spPr>
      </p:pic>
      <p:pic>
        <p:nvPicPr>
          <p:cNvPr id="44" name="Picture 25" descr="PowerPoint Slide Show - [SermonLayoutWork]">
            <a:extLst>
              <a:ext uri="{FF2B5EF4-FFF2-40B4-BE49-F238E27FC236}">
                <a16:creationId xmlns:a16="http://schemas.microsoft.com/office/drawing/2014/main" id="{A02A227D-2DE4-4AF8-9309-A76FE65CDA24}"/>
              </a:ext>
            </a:extLst>
          </p:cNvPr>
          <p:cNvPicPr>
            <a:picLocks noChangeAspect="1"/>
          </p:cNvPicPr>
          <p:nvPr/>
        </p:nvPicPr>
        <p:blipFill rotWithShape="1">
          <a:blip r:embed="rId23">
            <a:clrChange>
              <a:clrFrom>
                <a:srgbClr val="7F7F7F"/>
              </a:clrFrom>
              <a:clrTo>
                <a:srgbClr val="7F7F7F">
                  <a:alpha val="0"/>
                </a:srgbClr>
              </a:clrTo>
            </a:clrChange>
            <a:extLst>
              <a:ext uri="{28A0092B-C50C-407E-A947-70E740481C1C}">
                <a14:useLocalDpi xmlns:a14="http://schemas.microsoft.com/office/drawing/2010/main" val="0"/>
              </a:ext>
            </a:extLst>
          </a:blip>
          <a:srcRect l="30443" t="31561" r="37848" b="5147"/>
          <a:stretch/>
        </p:blipFill>
        <p:spPr>
          <a:xfrm>
            <a:off x="2187614" y="2164466"/>
            <a:ext cx="3865945" cy="4340506"/>
          </a:xfrm>
          <a:prstGeom prst="rect">
            <a:avLst/>
          </a:prstGeom>
        </p:spPr>
      </p:pic>
      <p:sp>
        <p:nvSpPr>
          <p:cNvPr id="45" name="Rectangle 2">
            <a:extLst>
              <a:ext uri="{FF2B5EF4-FFF2-40B4-BE49-F238E27FC236}">
                <a16:creationId xmlns:a16="http://schemas.microsoft.com/office/drawing/2014/main" id="{D7C861BA-1691-42A2-89E9-03FBCDF2B52D}"/>
              </a:ext>
            </a:extLst>
          </p:cNvPr>
          <p:cNvSpPr txBox="1">
            <a:spLocks noChangeArrowheads="1"/>
          </p:cNvSpPr>
          <p:nvPr/>
        </p:nvSpPr>
        <p:spPr bwMode="auto">
          <a:xfrm>
            <a:off x="4319786" y="3715739"/>
            <a:ext cx="4069184" cy="69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their hearts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6" name="Rectangle 2">
            <a:extLst>
              <a:ext uri="{FF2B5EF4-FFF2-40B4-BE49-F238E27FC236}">
                <a16:creationId xmlns:a16="http://schemas.microsoft.com/office/drawing/2014/main" id="{F0114ABD-C8C6-4E82-AD40-9E3BBA5D1FA1}"/>
              </a:ext>
            </a:extLst>
          </p:cNvPr>
          <p:cNvSpPr txBox="1">
            <a:spLocks noChangeArrowheads="1"/>
          </p:cNvSpPr>
          <p:nvPr/>
        </p:nvSpPr>
        <p:spPr bwMode="auto">
          <a:xfrm>
            <a:off x="6470247" y="3706093"/>
            <a:ext cx="1738393" cy="71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hearts</a:t>
            </a:r>
            <a:endParaRPr kumimoji="0" lang="en-US" altLang="en-US" sz="44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7" name="Rectangle 2">
            <a:extLst>
              <a:ext uri="{FF2B5EF4-FFF2-40B4-BE49-F238E27FC236}">
                <a16:creationId xmlns:a16="http://schemas.microsoft.com/office/drawing/2014/main" id="{D7844E28-D51A-45B6-987B-449D745EAF51}"/>
              </a:ext>
            </a:extLst>
          </p:cNvPr>
          <p:cNvSpPr txBox="1">
            <a:spLocks noChangeArrowheads="1"/>
          </p:cNvSpPr>
          <p:nvPr/>
        </p:nvSpPr>
        <p:spPr bwMode="auto">
          <a:xfrm>
            <a:off x="5000263" y="3041887"/>
            <a:ext cx="805784" cy="70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400" b="1" i="1" u="none" strike="noStrike" kern="0" cap="none" spc="0" normalizeH="0" baseline="0" noProof="0" dirty="0">
              <a:ln w="3175" cmpd="sng">
                <a:solidFill>
                  <a:srgbClr val="FFFFFF"/>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22716103"/>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stCondLst>
                                            <p:cond delay="0"/>
                                          </p:stCondLst>
                                        </p:cTn>
                                        <p:tgtEl>
                                          <p:spTgt spid="24"/>
                                        </p:tgtEl>
                                      </p:cBhvr>
                                    </p:animEffect>
                                    <p:anim to="" calcmode="lin" valueType="num">
                                      <p:cBhvr>
                                        <p:cTn id="14"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18" presetClass="emph" presetSubtype="0" fill="hold" grpId="1" nodeType="withEffect">
                                  <p:stCondLst>
                                    <p:cond delay="0"/>
                                  </p:stCondLst>
                                  <p:childTnLst>
                                    <p:set>
                                      <p:cBhvr override="childStyle">
                                        <p:cTn id="22" dur="500" fill="hold"/>
                                        <p:tgtEl>
                                          <p:spTgt spid="22"/>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heel(8)">
                                      <p:cBhvr>
                                        <p:cTn id="30" dur="2000"/>
                                        <p:tgtEl>
                                          <p:spTgt spid="47"/>
                                        </p:tgtEl>
                                      </p:cBhvr>
                                    </p:animEffect>
                                  </p:childTnLst>
                                </p:cTn>
                              </p:par>
                              <p:par>
                                <p:cTn id="31" presetID="21" presetClass="entr" presetSubtype="8" fill="hold" grpId="0" nodeType="withEffect">
                                  <p:stCondLst>
                                    <p:cond delay="750"/>
                                  </p:stCondLst>
                                  <p:childTnLst>
                                    <p:set>
                                      <p:cBhvr>
                                        <p:cTn id="32" dur="1" fill="hold">
                                          <p:stCondLst>
                                            <p:cond delay="0"/>
                                          </p:stCondLst>
                                        </p:cTn>
                                        <p:tgtEl>
                                          <p:spTgt spid="46"/>
                                        </p:tgtEl>
                                        <p:attrNameLst>
                                          <p:attrName>style.visibility</p:attrName>
                                        </p:attrNameLst>
                                      </p:cBhvr>
                                      <p:to>
                                        <p:strVal val="visible"/>
                                      </p:to>
                                    </p:set>
                                    <p:animEffect transition="in" filter="wheel(8)">
                                      <p:cBhvr>
                                        <p:cTn id="33" dur="20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50"/>
                                        <p:tgtEl>
                                          <p:spTgt spid="26"/>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250"/>
                                        <p:tgtEl>
                                          <p:spTgt spid="27"/>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250"/>
                                        <p:tgtEl>
                                          <p:spTgt spid="28"/>
                                        </p:tgtEl>
                                      </p:cBhvr>
                                    </p:animEffect>
                                  </p:childTnLst>
                                </p:cTn>
                              </p:par>
                              <p:par>
                                <p:cTn id="45" presetID="6" presetClass="emph" presetSubtype="0" fill="hold" grpId="2" nodeType="withEffect">
                                  <p:stCondLst>
                                    <p:cond delay="0"/>
                                  </p:stCondLst>
                                  <p:childTnLst>
                                    <p:animScale>
                                      <p:cBhvr>
                                        <p:cTn id="46" dur="2000" fill="hold"/>
                                        <p:tgtEl>
                                          <p:spTgt spid="26"/>
                                        </p:tgtEl>
                                      </p:cBhvr>
                                      <p:by x="180000" y="180000"/>
                                    </p:animScale>
                                  </p:childTnLst>
                                </p:cTn>
                              </p:par>
                              <p:par>
                                <p:cTn id="47" presetID="6" presetClass="emph" presetSubtype="0" fill="hold" grpId="2" nodeType="withEffect">
                                  <p:stCondLst>
                                    <p:cond delay="0"/>
                                  </p:stCondLst>
                                  <p:childTnLst>
                                    <p:animScale>
                                      <p:cBhvr>
                                        <p:cTn id="48" dur="2000" fill="hold"/>
                                        <p:tgtEl>
                                          <p:spTgt spid="27"/>
                                        </p:tgtEl>
                                      </p:cBhvr>
                                      <p:by x="180000" y="180000"/>
                                    </p:animScale>
                                  </p:childTnLst>
                                </p:cTn>
                              </p:par>
                              <p:par>
                                <p:cTn id="49" presetID="6" presetClass="emph" presetSubtype="0" fill="hold" grpId="2" nodeType="withEffect">
                                  <p:stCondLst>
                                    <p:cond delay="0"/>
                                  </p:stCondLst>
                                  <p:childTnLst>
                                    <p:animScale>
                                      <p:cBhvr>
                                        <p:cTn id="50" dur="2000" fill="hold"/>
                                        <p:tgtEl>
                                          <p:spTgt spid="28"/>
                                        </p:tgtEl>
                                      </p:cBhvr>
                                      <p:by x="180000" y="180000"/>
                                    </p:animScale>
                                  </p:childTnLst>
                                </p:cTn>
                              </p:par>
                              <p:par>
                                <p:cTn id="51" presetID="0" presetClass="path" presetSubtype="0" accel="50000" decel="50000" fill="hold" grpId="0" nodeType="withEffect">
                                  <p:stCondLst>
                                    <p:cond delay="0"/>
                                  </p:stCondLst>
                                  <p:childTnLst>
                                    <p:animMotion origin="layout" path="M 1.11022E-16 7.40741E-7 C -0.01424 -0.00417 -0.04444 -0.00417 -0.06632 -0.0162 C -0.08819 -0.02847 -0.11476 -0.04583 -0.13247 -0.07338 C -0.15017 -0.10116 -0.15521 -0.14537 -0.15799 -0.18357 " pathEditMode="relative" rAng="0" ptsTypes="AAAA">
                                      <p:cBhvr>
                                        <p:cTn id="52" dur="2000" fill="hold"/>
                                        <p:tgtEl>
                                          <p:spTgt spid="26"/>
                                        </p:tgtEl>
                                        <p:attrNameLst>
                                          <p:attrName>ppt_x</p:attrName>
                                          <p:attrName>ppt_y</p:attrName>
                                        </p:attrNameLst>
                                      </p:cBhvr>
                                      <p:rCtr x="-7899" y="-9190"/>
                                    </p:animMotion>
                                  </p:childTnLst>
                                </p:cTn>
                              </p:par>
                              <p:par>
                                <p:cTn id="53" presetID="0" presetClass="path" presetSubtype="0" accel="50000" decel="50000" fill="hold" grpId="0" nodeType="withEffect">
                                  <p:stCondLst>
                                    <p:cond delay="0"/>
                                  </p:stCondLst>
                                  <p:childTnLst>
                                    <p:animMotion origin="layout" path="M -3.05556E-6 -0.00069 C -0.01076 -0.01898 -0.0335 -0.05116 -0.05885 -0.06643 C -0.08437 -0.08194 -0.12187 -0.09167 -0.15277 -0.09167 C -0.1835 -0.09167 -0.21892 -0.08079 -0.24357 -0.06713 C -0.2684 -0.05301 -0.28923 -0.03981 -0.30086 -0.00949 C -0.31232 0.0206 -0.31354 0.06181 -0.3151 0.10857 " pathEditMode="relative" rAng="0" ptsTypes="AAAAAA">
                                      <p:cBhvr>
                                        <p:cTn id="54" dur="2000" fill="hold"/>
                                        <p:tgtEl>
                                          <p:spTgt spid="27"/>
                                        </p:tgtEl>
                                        <p:attrNameLst>
                                          <p:attrName>ppt_x</p:attrName>
                                          <p:attrName>ppt_y</p:attrName>
                                        </p:attrNameLst>
                                      </p:cBhvr>
                                      <p:rCtr x="-15764" y="903"/>
                                    </p:animMotion>
                                  </p:childTnLst>
                                </p:cTn>
                              </p:par>
                              <p:par>
                                <p:cTn id="55" presetID="0" presetClass="path" presetSubtype="0" accel="50000" decel="50000" fill="hold" grpId="0" nodeType="withEffect">
                                  <p:stCondLst>
                                    <p:cond delay="0"/>
                                  </p:stCondLst>
                                  <p:childTnLst>
                                    <p:animMotion origin="layout" path="M -2.22222E-6 7.40741E-7 C -2.22222E-6 0.01667 -2.22222E-6 0.0338 -0.00399 0.05023 C -0.00781 0.0669 -0.01423 0.09491 -0.03212 0.11111 C -0.04965 0.12708 -0.08246 0.13866 -0.10955 0.14653 C -0.13646 0.1544 -0.16632 0.15926 -0.19409 0.15833 C -0.22222 0.15741 -0.25729 0.14884 -0.2776 0.14143 C -0.29809 0.13403 -0.3092 0.1206 -0.31823 0.11065 " pathEditMode="relative" rAng="0" ptsTypes="AAAAAAA">
                                      <p:cBhvr>
                                        <p:cTn id="56" dur="2000" fill="hold"/>
                                        <p:tgtEl>
                                          <p:spTgt spid="28"/>
                                        </p:tgtEl>
                                        <p:attrNameLst>
                                          <p:attrName>ppt_x</p:attrName>
                                          <p:attrName>ppt_y</p:attrName>
                                        </p:attrNameLst>
                                      </p:cBhvr>
                                      <p:rCtr x="-15920" y="7917"/>
                                    </p:animMotion>
                                  </p:childTnLst>
                                </p:cTn>
                              </p:par>
                              <p:par>
                                <p:cTn id="57" presetID="10" presetClass="exit" presetSubtype="0" fill="hold" grpId="1" nodeType="withEffect">
                                  <p:stCondLst>
                                    <p:cond delay="0"/>
                                  </p:stCondLst>
                                  <p:childTnLst>
                                    <p:animEffect transition="out" filter="fade">
                                      <p:cBhvr>
                                        <p:cTn id="58" dur="1500"/>
                                        <p:tgtEl>
                                          <p:spTgt spid="23"/>
                                        </p:tgtEl>
                                      </p:cBhvr>
                                    </p:animEffect>
                                    <p:set>
                                      <p:cBhvr>
                                        <p:cTn id="59" dur="1" fill="hold">
                                          <p:stCondLst>
                                            <p:cond delay="1499"/>
                                          </p:stCondLst>
                                        </p:cTn>
                                        <p:tgtEl>
                                          <p:spTgt spid="2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45"/>
                                        </p:tgtEl>
                                      </p:cBhvr>
                                    </p:animEffect>
                                    <p:set>
                                      <p:cBhvr>
                                        <p:cTn id="68" dur="1" fill="hold">
                                          <p:stCondLst>
                                            <p:cond delay="499"/>
                                          </p:stCondLst>
                                        </p:cTn>
                                        <p:tgtEl>
                                          <p:spTgt spid="4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46"/>
                                        </p:tgtEl>
                                      </p:cBhvr>
                                    </p:animEffect>
                                    <p:set>
                                      <p:cBhvr>
                                        <p:cTn id="71" dur="1" fill="hold">
                                          <p:stCondLst>
                                            <p:cond delay="499"/>
                                          </p:stCondLst>
                                        </p:cTn>
                                        <p:tgtEl>
                                          <p:spTgt spid="4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47"/>
                                        </p:tgtEl>
                                      </p:cBhvr>
                                    </p:animEffect>
                                    <p:set>
                                      <p:cBhvr>
                                        <p:cTn id="74" dur="1" fill="hold">
                                          <p:stCondLst>
                                            <p:cond delay="499"/>
                                          </p:stCondLst>
                                        </p:cTn>
                                        <p:tgtEl>
                                          <p:spTgt spid="47"/>
                                        </p:tgtEl>
                                        <p:attrNameLst>
                                          <p:attrName>style.visibility</p:attrName>
                                        </p:attrNameLst>
                                      </p:cBhvr>
                                      <p:to>
                                        <p:strVal val="hidden"/>
                                      </p:to>
                                    </p:set>
                                  </p:childTnLst>
                                </p:cTn>
                              </p:par>
                            </p:childTnLst>
                          </p:cTn>
                        </p:par>
                        <p:par>
                          <p:cTn id="75" fill="hold">
                            <p:stCondLst>
                              <p:cond delay="2000"/>
                            </p:stCondLst>
                            <p:childTnLst>
                              <p:par>
                                <p:cTn id="76" presetID="1"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xit" presetSubtype="0" fill="hold" grpId="3" nodeType="withEffect">
                                  <p:stCondLst>
                                    <p:cond delay="0"/>
                                  </p:stCondLst>
                                  <p:childTnLst>
                                    <p:set>
                                      <p:cBhvr>
                                        <p:cTn id="79" dur="1" fill="hold">
                                          <p:stCondLst>
                                            <p:cond delay="0"/>
                                          </p:stCondLst>
                                        </p:cTn>
                                        <p:tgtEl>
                                          <p:spTgt spid="26"/>
                                        </p:tgtEl>
                                        <p:attrNameLst>
                                          <p:attrName>style.visibility</p:attrName>
                                        </p:attrNameLst>
                                      </p:cBhvr>
                                      <p:to>
                                        <p:strVal val="hidden"/>
                                      </p:to>
                                    </p:set>
                                  </p:childTnLst>
                                </p:cTn>
                              </p:par>
                              <p:par>
                                <p:cTn id="80" presetID="1" presetClass="exit" presetSubtype="0" fill="hold" grpId="3" nodeType="withEffect">
                                  <p:stCondLst>
                                    <p:cond delay="0"/>
                                  </p:stCondLst>
                                  <p:childTnLst>
                                    <p:set>
                                      <p:cBhvr>
                                        <p:cTn id="81" dur="1" fill="hold">
                                          <p:stCondLst>
                                            <p:cond delay="0"/>
                                          </p:stCondLst>
                                        </p:cTn>
                                        <p:tgtEl>
                                          <p:spTgt spid="27"/>
                                        </p:tgtEl>
                                        <p:attrNameLst>
                                          <p:attrName>style.visibility</p:attrName>
                                        </p:attrNameLst>
                                      </p:cBhvr>
                                      <p:to>
                                        <p:strVal val="hidden"/>
                                      </p:to>
                                    </p:set>
                                  </p:childTnLst>
                                </p:cTn>
                              </p:par>
                              <p:par>
                                <p:cTn id="82" presetID="1" presetClass="exit" presetSubtype="0" fill="hold" grpId="3" nodeType="withEffect">
                                  <p:stCondLst>
                                    <p:cond delay="0"/>
                                  </p:stCondLst>
                                  <p:childTnLst>
                                    <p:set>
                                      <p:cBhvr>
                                        <p:cTn id="83" dur="1" fill="hold">
                                          <p:stCondLst>
                                            <p:cond delay="0"/>
                                          </p:stCondLst>
                                        </p:cTn>
                                        <p:tgtEl>
                                          <p:spTgt spid="28"/>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23" presetClass="exit" presetSubtype="16" fill="hold" grpId="1" nodeType="withEffect">
                                  <p:stCondLst>
                                    <p:cond delay="0"/>
                                  </p:stCondLst>
                                  <p:childTnLst>
                                    <p:anim calcmode="lin" valueType="num">
                                      <p:cBhvr>
                                        <p:cTn id="91" dur="750"/>
                                        <p:tgtEl>
                                          <p:spTgt spid="25"/>
                                        </p:tgtEl>
                                        <p:attrNameLst>
                                          <p:attrName>ppt_w</p:attrName>
                                        </p:attrNameLst>
                                      </p:cBhvr>
                                      <p:tavLst>
                                        <p:tav tm="0">
                                          <p:val>
                                            <p:strVal val="ppt_w"/>
                                          </p:val>
                                        </p:tav>
                                        <p:tav tm="100000">
                                          <p:val>
                                            <p:strVal val="4*ppt_w"/>
                                          </p:val>
                                        </p:tav>
                                      </p:tavLst>
                                    </p:anim>
                                    <p:anim calcmode="lin" valueType="num">
                                      <p:cBhvr>
                                        <p:cTn id="92" dur="750"/>
                                        <p:tgtEl>
                                          <p:spTgt spid="25"/>
                                        </p:tgtEl>
                                        <p:attrNameLst>
                                          <p:attrName>ppt_h</p:attrName>
                                        </p:attrNameLst>
                                      </p:cBhvr>
                                      <p:tavLst>
                                        <p:tav tm="0">
                                          <p:val>
                                            <p:strVal val="ppt_h"/>
                                          </p:val>
                                        </p:tav>
                                        <p:tav tm="100000">
                                          <p:val>
                                            <p:strVal val="4*ppt_h"/>
                                          </p:val>
                                        </p:tav>
                                      </p:tavLst>
                                    </p:anim>
                                    <p:set>
                                      <p:cBhvr>
                                        <p:cTn id="93" dur="1" fill="hold">
                                          <p:stCondLst>
                                            <p:cond delay="749"/>
                                          </p:stCondLst>
                                        </p:cTn>
                                        <p:tgtEl>
                                          <p:spTgt spid="25"/>
                                        </p:tgtEl>
                                        <p:attrNameLst>
                                          <p:attrName>style.visibility</p:attrName>
                                        </p:attrNameLst>
                                      </p:cBhvr>
                                      <p:to>
                                        <p:strVal val="hidden"/>
                                      </p:to>
                                    </p:set>
                                  </p:childTnLst>
                                </p:cTn>
                              </p:par>
                              <p:par>
                                <p:cTn id="94" presetID="9" presetClass="exit" presetSubtype="0" fill="hold" grpId="2" nodeType="withEffect">
                                  <p:stCondLst>
                                    <p:cond delay="0"/>
                                  </p:stCondLst>
                                  <p:childTnLst>
                                    <p:animEffect transition="out" filter="dissolve">
                                      <p:cBhvr>
                                        <p:cTn id="95" dur="750"/>
                                        <p:tgtEl>
                                          <p:spTgt spid="25"/>
                                        </p:tgtEl>
                                      </p:cBhvr>
                                    </p:animEffect>
                                    <p:set>
                                      <p:cBhvr>
                                        <p:cTn id="96" dur="1" fill="hold">
                                          <p:stCondLst>
                                            <p:cond delay="749"/>
                                          </p:stCondLst>
                                        </p:cTn>
                                        <p:tgtEl>
                                          <p:spTgt spid="2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0" presetClass="path" presetSubtype="0" accel="50000" decel="50000" fill="hold" grpId="2" nodeType="clickEffect">
                                  <p:stCondLst>
                                    <p:cond delay="0"/>
                                  </p:stCondLst>
                                  <p:childTnLst>
                                    <p:animMotion origin="layout" path="M -3.88889E-6 -4.44444E-6 C 0.00018 -0.00787 0.00018 -0.02847 0.00209 -0.04259 C 0.00452 -0.05671 0.00747 -0.07361 0.01441 -0.08495 C 0.02066 -0.09675 0.03195 -0.10532 0.0415 -0.11111 C 0.05052 -0.11666 0.06077 -0.11967 0.06684 -0.12152 " pathEditMode="relative" rAng="0" ptsTypes="AAAAA">
                                      <p:cBhvr>
                                        <p:cTn id="100" dur="2000" fill="hold"/>
                                        <p:tgtEl>
                                          <p:spTgt spid="39"/>
                                        </p:tgtEl>
                                        <p:attrNameLst>
                                          <p:attrName>ppt_x</p:attrName>
                                          <p:attrName>ppt_y</p:attrName>
                                        </p:attrNameLst>
                                      </p:cBhvr>
                                      <p:rCtr x="3333" y="-6088"/>
                                    </p:animMotion>
                                  </p:childTnLst>
                                </p:cTn>
                              </p:par>
                              <p:par>
                                <p:cTn id="101" presetID="0" presetClass="path" presetSubtype="0" accel="50000" decel="50000" fill="hold" grpId="2" nodeType="withEffect">
                                  <p:stCondLst>
                                    <p:cond delay="0"/>
                                  </p:stCondLst>
                                  <p:childTnLst>
                                    <p:animMotion origin="layout" path="M 0.00035 0.00023 C -0.00052 0.01111 -0.00104 0.04907 -0.00504 0.06597 C -0.00903 0.08287 -0.01702 0.09375 -0.02379 0.10208 C -0.03056 0.11041 -0.03802 0.11273 -0.04601 0.11551 C -0.05399 0.11828 -0.06649 0.11851 -0.07188 0.11921 " pathEditMode="relative" rAng="0" ptsTypes="aaaaa">
                                      <p:cBhvr>
                                        <p:cTn id="102" dur="2000" fill="hold"/>
                                        <p:tgtEl>
                                          <p:spTgt spid="38"/>
                                        </p:tgtEl>
                                        <p:attrNameLst>
                                          <p:attrName>ppt_x</p:attrName>
                                          <p:attrName>ppt_y</p:attrName>
                                        </p:attrNameLst>
                                      </p:cBhvr>
                                      <p:rCtr x="-3611" y="5949"/>
                                    </p:animMotion>
                                  </p:childTnLst>
                                </p:cTn>
                              </p:par>
                            </p:childTnLst>
                          </p:cTn>
                        </p:par>
                        <p:par>
                          <p:cTn id="103" fill="hold">
                            <p:stCondLst>
                              <p:cond delay="2000"/>
                            </p:stCondLst>
                            <p:childTnLst>
                              <p:par>
                                <p:cTn id="104" presetID="22" presetClass="entr" presetSubtype="8" fill="hold" grpId="2" nodeType="afterEffect">
                                  <p:stCondLst>
                                    <p:cond delay="0"/>
                                  </p:stCondLst>
                                  <p:iterate type="lt">
                                    <p:tmPct val="0"/>
                                  </p:iterate>
                                  <p:childTnLst>
                                    <p:set>
                                      <p:cBhvr>
                                        <p:cTn id="105" dur="1" fill="hold">
                                          <p:stCondLst>
                                            <p:cond delay="0"/>
                                          </p:stCondLst>
                                        </p:cTn>
                                        <p:tgtEl>
                                          <p:spTgt spid="30"/>
                                        </p:tgtEl>
                                        <p:attrNameLst>
                                          <p:attrName>style.visibility</p:attrName>
                                        </p:attrNameLst>
                                      </p:cBhvr>
                                      <p:to>
                                        <p:strVal val="visible"/>
                                      </p:to>
                                    </p:set>
                                    <p:animEffect transition="in" filter="wipe(left)">
                                      <p:cBhvr>
                                        <p:cTn id="106" dur="500"/>
                                        <p:tgtEl>
                                          <p:spTgt spid="30"/>
                                        </p:tgtEl>
                                      </p:cBhvr>
                                    </p:animEffect>
                                  </p:childTnLst>
                                </p:cTn>
                              </p:par>
                              <p:par>
                                <p:cTn id="107" presetID="1" presetClass="entr" presetSubtype="0" fill="hold" grpId="0" nodeType="withEffect">
                                  <p:stCondLst>
                                    <p:cond delay="250"/>
                                  </p:stCondLst>
                                  <p:iterate type="lt">
                                    <p:tmAbs val="0"/>
                                  </p:iterate>
                                  <p:childTnLst>
                                    <p:set>
                                      <p:cBhvr>
                                        <p:cTn id="108" dur="1" fill="hold">
                                          <p:stCondLst>
                                            <p:cond delay="0"/>
                                          </p:stCondLst>
                                        </p:cTn>
                                        <p:tgtEl>
                                          <p:spTgt spid="30"/>
                                        </p:tgtEl>
                                        <p:attrNameLst>
                                          <p:attrName>style.visibility</p:attrName>
                                        </p:attrNameLst>
                                      </p:cBhvr>
                                      <p:to>
                                        <p:strVal val="visible"/>
                                      </p:to>
                                    </p:set>
                                  </p:childTnLst>
                                </p:cTn>
                              </p:par>
                              <p:par>
                                <p:cTn id="109" presetID="34" presetClass="emph" presetSubtype="0" fill="hold" grpId="3" nodeType="withEffect">
                                  <p:stCondLst>
                                    <p:cond delay="250"/>
                                  </p:stCondLst>
                                  <p:iterate type="lt">
                                    <p:tmPct val="10000"/>
                                  </p:iterate>
                                  <p:childTnLst>
                                    <p:animMotion origin="layout" path="M 8.33333E-7 -1.85185E-6 L 0.19635 0.00046 " pathEditMode="relative" rAng="0" ptsTypes="AA">
                                      <p:cBhvr>
                                        <p:cTn id="110" dur="500" accel="50000" decel="50000" autoRev="1" fill="hold">
                                          <p:stCondLst>
                                            <p:cond delay="0"/>
                                          </p:stCondLst>
                                        </p:cTn>
                                        <p:tgtEl>
                                          <p:spTgt spid="30"/>
                                        </p:tgtEl>
                                        <p:attrNameLst>
                                          <p:attrName>ppt_x</p:attrName>
                                          <p:attrName>ppt_y</p:attrName>
                                        </p:attrNameLst>
                                      </p:cBhvr>
                                      <p:rCtr x="9809" y="23"/>
                                    </p:animMotion>
                                    <p:animRot by="1500000">
                                      <p:cBhvr>
                                        <p:cTn id="111" dur="250" fill="hold">
                                          <p:stCondLst>
                                            <p:cond delay="0"/>
                                          </p:stCondLst>
                                        </p:cTn>
                                        <p:tgtEl>
                                          <p:spTgt spid="30"/>
                                        </p:tgtEl>
                                        <p:attrNameLst>
                                          <p:attrName>r</p:attrName>
                                        </p:attrNameLst>
                                      </p:cBhvr>
                                    </p:animRot>
                                    <p:animRot by="-1500000">
                                      <p:cBhvr>
                                        <p:cTn id="112" dur="250" fill="hold">
                                          <p:stCondLst>
                                            <p:cond delay="250"/>
                                          </p:stCondLst>
                                        </p:cTn>
                                        <p:tgtEl>
                                          <p:spTgt spid="30"/>
                                        </p:tgtEl>
                                        <p:attrNameLst>
                                          <p:attrName>r</p:attrName>
                                        </p:attrNameLst>
                                      </p:cBhvr>
                                    </p:animRot>
                                    <p:animRot by="-1500000">
                                      <p:cBhvr>
                                        <p:cTn id="113" dur="250" fill="hold">
                                          <p:stCondLst>
                                            <p:cond delay="500"/>
                                          </p:stCondLst>
                                        </p:cTn>
                                        <p:tgtEl>
                                          <p:spTgt spid="30"/>
                                        </p:tgtEl>
                                        <p:attrNameLst>
                                          <p:attrName>r</p:attrName>
                                        </p:attrNameLst>
                                      </p:cBhvr>
                                    </p:animRot>
                                    <p:animRot by="1500000">
                                      <p:cBhvr>
                                        <p:cTn id="114" dur="250" fill="hold">
                                          <p:stCondLst>
                                            <p:cond delay="750"/>
                                          </p:stCondLst>
                                        </p:cTn>
                                        <p:tgtEl>
                                          <p:spTgt spid="30"/>
                                        </p:tgtEl>
                                        <p:attrNameLst>
                                          <p:attrName>r</p:attrName>
                                        </p:attrNameLst>
                                      </p:cBhvr>
                                    </p:animRot>
                                  </p:childTnLst>
                                </p:cTn>
                              </p:par>
                              <p:par>
                                <p:cTn id="115" presetID="3" presetClass="emph" presetSubtype="10" fill="remove" grpId="1" nodeType="withEffect">
                                  <p:stCondLst>
                                    <p:cond delay="250"/>
                                  </p:stCondLst>
                                  <p:iterate type="lt">
                                    <p:tmPct val="0"/>
                                  </p:iterate>
                                  <p:childTnLst>
                                    <p:animClr clrSpc="hsl" dir="ccw">
                                      <p:cBhvr override="childStyle">
                                        <p:cTn id="116" dur="2000" fill="hold"/>
                                        <p:tgtEl>
                                          <p:spTgt spid="30"/>
                                        </p:tgtEl>
                                        <p:attrNameLst>
                                          <p:attrName>style.color</p:attrName>
                                        </p:attrNameLst>
                                      </p:cBhvr>
                                      <p:to>
                                        <a:srgbClr val="FA3824"/>
                                      </p:to>
                                    </p:animClr>
                                  </p:childTnLst>
                                </p:cTn>
                              </p:par>
                              <p:par>
                                <p:cTn id="117" presetID="22" presetClass="exit" presetSubtype="8" fill="hold" grpId="1" nodeType="withEffect">
                                  <p:stCondLst>
                                    <p:cond delay="150"/>
                                  </p:stCondLst>
                                  <p:childTnLst>
                                    <p:animEffect transition="out" filter="wipe(left)">
                                      <p:cBhvr>
                                        <p:cTn id="118" dur="250"/>
                                        <p:tgtEl>
                                          <p:spTgt spid="38"/>
                                        </p:tgtEl>
                                      </p:cBhvr>
                                    </p:animEffect>
                                    <p:set>
                                      <p:cBhvr>
                                        <p:cTn id="119" dur="1" fill="hold">
                                          <p:stCondLst>
                                            <p:cond delay="249"/>
                                          </p:stCondLst>
                                        </p:cTn>
                                        <p:tgtEl>
                                          <p:spTgt spid="38"/>
                                        </p:tgtEl>
                                        <p:attrNameLst>
                                          <p:attrName>style.visibility</p:attrName>
                                        </p:attrNameLst>
                                      </p:cBhvr>
                                      <p:to>
                                        <p:strVal val="hidden"/>
                                      </p:to>
                                    </p:set>
                                  </p:childTnLst>
                                </p:cTn>
                              </p:par>
                            </p:childTnLst>
                          </p:cTn>
                        </p:par>
                        <p:par>
                          <p:cTn id="120" fill="hold">
                            <p:stCondLst>
                              <p:cond delay="4250"/>
                            </p:stCondLst>
                            <p:childTnLst>
                              <p:par>
                                <p:cTn id="121" presetID="3" presetClass="emph" presetSubtype="2" fill="hold" grpId="4" nodeType="afterEffect">
                                  <p:stCondLst>
                                    <p:cond delay="0"/>
                                  </p:stCondLst>
                                  <p:iterate type="lt">
                                    <p:tmPct val="0"/>
                                  </p:iterate>
                                  <p:childTnLst>
                                    <p:animClr clrSpc="rgb" dir="cw">
                                      <p:cBhvr override="childStyle">
                                        <p:cTn id="122" dur="1000" fill="hold"/>
                                        <p:tgtEl>
                                          <p:spTgt spid="30"/>
                                        </p:tgtEl>
                                        <p:attrNameLst>
                                          <p:attrName>style.color</p:attrName>
                                        </p:attrNameLst>
                                      </p:cBhvr>
                                      <p:to>
                                        <a:srgbClr val="66FF66"/>
                                      </p:to>
                                    </p:animClr>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2" nodeType="clickEffect">
                                  <p:stCondLst>
                                    <p:cond delay="0"/>
                                  </p:stCondLst>
                                  <p:iterate type="lt">
                                    <p:tmPct val="0"/>
                                  </p:iterate>
                                  <p:childTnLst>
                                    <p:set>
                                      <p:cBhvr>
                                        <p:cTn id="126" dur="1" fill="hold">
                                          <p:stCondLst>
                                            <p:cond delay="0"/>
                                          </p:stCondLst>
                                        </p:cTn>
                                        <p:tgtEl>
                                          <p:spTgt spid="31"/>
                                        </p:tgtEl>
                                        <p:attrNameLst>
                                          <p:attrName>style.visibility</p:attrName>
                                        </p:attrNameLst>
                                      </p:cBhvr>
                                      <p:to>
                                        <p:strVal val="visible"/>
                                      </p:to>
                                    </p:set>
                                    <p:animEffect transition="in" filter="wipe(left)">
                                      <p:cBhvr>
                                        <p:cTn id="127" dur="500"/>
                                        <p:tgtEl>
                                          <p:spTgt spid="31"/>
                                        </p:tgtEl>
                                      </p:cBhvr>
                                    </p:animEffect>
                                  </p:childTnLst>
                                </p:cTn>
                              </p:par>
                              <p:par>
                                <p:cTn id="128" presetID="1" presetClass="entr" presetSubtype="0" fill="hold" grpId="0" nodeType="withEffect">
                                  <p:stCondLst>
                                    <p:cond delay="250"/>
                                  </p:stCondLst>
                                  <p:iterate type="lt">
                                    <p:tmAbs val="0"/>
                                  </p:iterate>
                                  <p:childTnLst>
                                    <p:set>
                                      <p:cBhvr>
                                        <p:cTn id="129" dur="1" fill="hold">
                                          <p:stCondLst>
                                            <p:cond delay="0"/>
                                          </p:stCondLst>
                                        </p:cTn>
                                        <p:tgtEl>
                                          <p:spTgt spid="31"/>
                                        </p:tgtEl>
                                        <p:attrNameLst>
                                          <p:attrName>style.visibility</p:attrName>
                                        </p:attrNameLst>
                                      </p:cBhvr>
                                      <p:to>
                                        <p:strVal val="visible"/>
                                      </p:to>
                                    </p:set>
                                  </p:childTnLst>
                                </p:cTn>
                              </p:par>
                              <p:par>
                                <p:cTn id="130" presetID="34" presetClass="emph" presetSubtype="0" fill="hold" grpId="4" nodeType="withEffect">
                                  <p:stCondLst>
                                    <p:cond delay="250"/>
                                  </p:stCondLst>
                                  <p:iterate type="lt">
                                    <p:tmPct val="10000"/>
                                  </p:iterate>
                                  <p:childTnLst>
                                    <p:animMotion origin="layout" path="M 1.11022E-16 -4.07407E-6 L 0.19635 0.00047 " pathEditMode="relative" rAng="0" ptsTypes="AA">
                                      <p:cBhvr>
                                        <p:cTn id="131" dur="500" accel="50000" decel="50000" autoRev="1" fill="hold">
                                          <p:stCondLst>
                                            <p:cond delay="0"/>
                                          </p:stCondLst>
                                        </p:cTn>
                                        <p:tgtEl>
                                          <p:spTgt spid="31"/>
                                        </p:tgtEl>
                                        <p:attrNameLst>
                                          <p:attrName>ppt_x</p:attrName>
                                          <p:attrName>ppt_y</p:attrName>
                                        </p:attrNameLst>
                                      </p:cBhvr>
                                      <p:rCtr x="9809" y="23"/>
                                    </p:animMotion>
                                    <p:animRot by="1500000">
                                      <p:cBhvr>
                                        <p:cTn id="132" dur="250" fill="hold">
                                          <p:stCondLst>
                                            <p:cond delay="0"/>
                                          </p:stCondLst>
                                        </p:cTn>
                                        <p:tgtEl>
                                          <p:spTgt spid="31"/>
                                        </p:tgtEl>
                                        <p:attrNameLst>
                                          <p:attrName>r</p:attrName>
                                        </p:attrNameLst>
                                      </p:cBhvr>
                                    </p:animRot>
                                    <p:animRot by="-1500000">
                                      <p:cBhvr>
                                        <p:cTn id="133" dur="250" fill="hold">
                                          <p:stCondLst>
                                            <p:cond delay="250"/>
                                          </p:stCondLst>
                                        </p:cTn>
                                        <p:tgtEl>
                                          <p:spTgt spid="31"/>
                                        </p:tgtEl>
                                        <p:attrNameLst>
                                          <p:attrName>r</p:attrName>
                                        </p:attrNameLst>
                                      </p:cBhvr>
                                    </p:animRot>
                                    <p:animRot by="-1500000">
                                      <p:cBhvr>
                                        <p:cTn id="134" dur="250" fill="hold">
                                          <p:stCondLst>
                                            <p:cond delay="500"/>
                                          </p:stCondLst>
                                        </p:cTn>
                                        <p:tgtEl>
                                          <p:spTgt spid="31"/>
                                        </p:tgtEl>
                                        <p:attrNameLst>
                                          <p:attrName>r</p:attrName>
                                        </p:attrNameLst>
                                      </p:cBhvr>
                                    </p:animRot>
                                    <p:animRot by="1500000">
                                      <p:cBhvr>
                                        <p:cTn id="135" dur="250" fill="hold">
                                          <p:stCondLst>
                                            <p:cond delay="750"/>
                                          </p:stCondLst>
                                        </p:cTn>
                                        <p:tgtEl>
                                          <p:spTgt spid="31"/>
                                        </p:tgtEl>
                                        <p:attrNameLst>
                                          <p:attrName>r</p:attrName>
                                        </p:attrNameLst>
                                      </p:cBhvr>
                                    </p:animRot>
                                  </p:childTnLst>
                                </p:cTn>
                              </p:par>
                              <p:par>
                                <p:cTn id="136" presetID="3" presetClass="emph" presetSubtype="10" fill="remove" grpId="1" nodeType="withEffect">
                                  <p:stCondLst>
                                    <p:cond delay="250"/>
                                  </p:stCondLst>
                                  <p:iterate type="lt">
                                    <p:tmPct val="0"/>
                                  </p:iterate>
                                  <p:childTnLst>
                                    <p:animClr clrSpc="hsl" dir="ccw">
                                      <p:cBhvr override="childStyle">
                                        <p:cTn id="137" dur="2000" fill="hold"/>
                                        <p:tgtEl>
                                          <p:spTgt spid="31"/>
                                        </p:tgtEl>
                                        <p:attrNameLst>
                                          <p:attrName>style.color</p:attrName>
                                        </p:attrNameLst>
                                      </p:cBhvr>
                                      <p:to>
                                        <a:srgbClr val="FA3824"/>
                                      </p:to>
                                    </p:animClr>
                                  </p:childTnLst>
                                </p:cTn>
                              </p:par>
                              <p:par>
                                <p:cTn id="138" presetID="22" presetClass="exit" presetSubtype="8" fill="hold" grpId="1" nodeType="withEffect">
                                  <p:stCondLst>
                                    <p:cond delay="0"/>
                                  </p:stCondLst>
                                  <p:childTnLst>
                                    <p:animEffect transition="out" filter="wipe(left)">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childTnLst>
                          </p:cTn>
                        </p:par>
                        <p:par>
                          <p:cTn id="141" fill="hold">
                            <p:stCondLst>
                              <p:cond delay="2250"/>
                            </p:stCondLst>
                            <p:childTnLst>
                              <p:par>
                                <p:cTn id="142" presetID="3" presetClass="emph" presetSubtype="2" fill="hold" grpId="5" nodeType="afterEffect">
                                  <p:stCondLst>
                                    <p:cond delay="0"/>
                                  </p:stCondLst>
                                  <p:iterate type="lt">
                                    <p:tmPct val="0"/>
                                  </p:iterate>
                                  <p:childTnLst>
                                    <p:animClr clrSpc="rgb" dir="cw">
                                      <p:cBhvr override="childStyle">
                                        <p:cTn id="143" dur="1000" fill="hold"/>
                                        <p:tgtEl>
                                          <p:spTgt spid="31"/>
                                        </p:tgtEl>
                                        <p:attrNameLst>
                                          <p:attrName>style.color</p:attrName>
                                        </p:attrNameLst>
                                      </p:cBhvr>
                                      <p:to>
                                        <a:srgbClr val="CC99FF"/>
                                      </p:to>
                                    </p:animClr>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2" nodeType="clickEffect">
                                  <p:stCondLst>
                                    <p:cond delay="0"/>
                                  </p:stCondLst>
                                  <p:iterate type="lt">
                                    <p:tmPct val="0"/>
                                  </p:iterate>
                                  <p:childTnLst>
                                    <p:set>
                                      <p:cBhvr>
                                        <p:cTn id="147" dur="1" fill="hold">
                                          <p:stCondLst>
                                            <p:cond delay="0"/>
                                          </p:stCondLst>
                                        </p:cTn>
                                        <p:tgtEl>
                                          <p:spTgt spid="32"/>
                                        </p:tgtEl>
                                        <p:attrNameLst>
                                          <p:attrName>style.visibility</p:attrName>
                                        </p:attrNameLst>
                                      </p:cBhvr>
                                      <p:to>
                                        <p:strVal val="visible"/>
                                      </p:to>
                                    </p:set>
                                    <p:animEffect transition="in" filter="wipe(left)">
                                      <p:cBhvr>
                                        <p:cTn id="148" dur="500"/>
                                        <p:tgtEl>
                                          <p:spTgt spid="32"/>
                                        </p:tgtEl>
                                      </p:cBhvr>
                                    </p:animEffect>
                                  </p:childTnLst>
                                </p:cTn>
                              </p:par>
                              <p:par>
                                <p:cTn id="149" presetID="1" presetClass="entr" presetSubtype="0" fill="hold" grpId="0" nodeType="withEffect">
                                  <p:stCondLst>
                                    <p:cond delay="250"/>
                                  </p:stCondLst>
                                  <p:iterate type="lt">
                                    <p:tmAbs val="0"/>
                                  </p:iterate>
                                  <p:childTnLst>
                                    <p:set>
                                      <p:cBhvr>
                                        <p:cTn id="150" dur="1" fill="hold">
                                          <p:stCondLst>
                                            <p:cond delay="0"/>
                                          </p:stCondLst>
                                        </p:cTn>
                                        <p:tgtEl>
                                          <p:spTgt spid="32"/>
                                        </p:tgtEl>
                                        <p:attrNameLst>
                                          <p:attrName>style.visibility</p:attrName>
                                        </p:attrNameLst>
                                      </p:cBhvr>
                                      <p:to>
                                        <p:strVal val="visible"/>
                                      </p:to>
                                    </p:set>
                                  </p:childTnLst>
                                </p:cTn>
                              </p:par>
                              <p:par>
                                <p:cTn id="151" presetID="34" presetClass="emph" presetSubtype="0" fill="hold" grpId="3" nodeType="withEffect">
                                  <p:stCondLst>
                                    <p:cond delay="250"/>
                                  </p:stCondLst>
                                  <p:iterate type="lt">
                                    <p:tmPct val="10000"/>
                                  </p:iterate>
                                  <p:childTnLst>
                                    <p:animMotion origin="layout" path="M 5.55556E-7 -4.07407E-6 L 0.19635 0.00047 " pathEditMode="relative" rAng="0" ptsTypes="AA">
                                      <p:cBhvr>
                                        <p:cTn id="152" dur="500" accel="50000" decel="50000" autoRev="1" fill="hold">
                                          <p:stCondLst>
                                            <p:cond delay="0"/>
                                          </p:stCondLst>
                                        </p:cTn>
                                        <p:tgtEl>
                                          <p:spTgt spid="32"/>
                                        </p:tgtEl>
                                        <p:attrNameLst>
                                          <p:attrName>ppt_x</p:attrName>
                                          <p:attrName>ppt_y</p:attrName>
                                        </p:attrNameLst>
                                      </p:cBhvr>
                                      <p:rCtr x="9809" y="23"/>
                                    </p:animMotion>
                                    <p:animRot by="1500000">
                                      <p:cBhvr>
                                        <p:cTn id="153" dur="250" fill="hold">
                                          <p:stCondLst>
                                            <p:cond delay="0"/>
                                          </p:stCondLst>
                                        </p:cTn>
                                        <p:tgtEl>
                                          <p:spTgt spid="32"/>
                                        </p:tgtEl>
                                        <p:attrNameLst>
                                          <p:attrName>r</p:attrName>
                                        </p:attrNameLst>
                                      </p:cBhvr>
                                    </p:animRot>
                                    <p:animRot by="-1500000">
                                      <p:cBhvr>
                                        <p:cTn id="154" dur="250" fill="hold">
                                          <p:stCondLst>
                                            <p:cond delay="250"/>
                                          </p:stCondLst>
                                        </p:cTn>
                                        <p:tgtEl>
                                          <p:spTgt spid="32"/>
                                        </p:tgtEl>
                                        <p:attrNameLst>
                                          <p:attrName>r</p:attrName>
                                        </p:attrNameLst>
                                      </p:cBhvr>
                                    </p:animRot>
                                    <p:animRot by="-1500000">
                                      <p:cBhvr>
                                        <p:cTn id="155" dur="250" fill="hold">
                                          <p:stCondLst>
                                            <p:cond delay="500"/>
                                          </p:stCondLst>
                                        </p:cTn>
                                        <p:tgtEl>
                                          <p:spTgt spid="32"/>
                                        </p:tgtEl>
                                        <p:attrNameLst>
                                          <p:attrName>r</p:attrName>
                                        </p:attrNameLst>
                                      </p:cBhvr>
                                    </p:animRot>
                                    <p:animRot by="1500000">
                                      <p:cBhvr>
                                        <p:cTn id="156" dur="250" fill="hold">
                                          <p:stCondLst>
                                            <p:cond delay="750"/>
                                          </p:stCondLst>
                                        </p:cTn>
                                        <p:tgtEl>
                                          <p:spTgt spid="32"/>
                                        </p:tgtEl>
                                        <p:attrNameLst>
                                          <p:attrName>r</p:attrName>
                                        </p:attrNameLst>
                                      </p:cBhvr>
                                    </p:animRot>
                                  </p:childTnLst>
                                </p:cTn>
                              </p:par>
                              <p:par>
                                <p:cTn id="157" presetID="3" presetClass="emph" presetSubtype="10" fill="remove" grpId="1" nodeType="withEffect">
                                  <p:stCondLst>
                                    <p:cond delay="250"/>
                                  </p:stCondLst>
                                  <p:iterate type="lt">
                                    <p:tmPct val="0"/>
                                  </p:iterate>
                                  <p:childTnLst>
                                    <p:animClr clrSpc="hsl" dir="ccw">
                                      <p:cBhvr override="childStyle">
                                        <p:cTn id="158" dur="2000" fill="hold"/>
                                        <p:tgtEl>
                                          <p:spTgt spid="32"/>
                                        </p:tgtEl>
                                        <p:attrNameLst>
                                          <p:attrName>style.color</p:attrName>
                                        </p:attrNameLst>
                                      </p:cBhvr>
                                      <p:to>
                                        <a:srgbClr val="FA3824"/>
                                      </p:to>
                                    </p:animClr>
                                  </p:childTnLst>
                                </p:cTn>
                              </p:par>
                              <p:par>
                                <p:cTn id="159" presetID="22" presetClass="exit" presetSubtype="8" fill="hold" grpId="3" nodeType="withEffect">
                                  <p:stCondLst>
                                    <p:cond delay="300"/>
                                  </p:stCondLst>
                                  <p:iterate type="lt">
                                    <p:tmPct val="0"/>
                                  </p:iterate>
                                  <p:childTnLst>
                                    <p:animEffect transition="out" filter="wipe(left)">
                                      <p:cBhvr>
                                        <p:cTn id="160" dur="750"/>
                                        <p:tgtEl>
                                          <p:spTgt spid="31"/>
                                        </p:tgtEl>
                                      </p:cBhvr>
                                    </p:animEffect>
                                    <p:set>
                                      <p:cBhvr>
                                        <p:cTn id="161" dur="1" fill="hold">
                                          <p:stCondLst>
                                            <p:cond delay="749"/>
                                          </p:stCondLst>
                                        </p:cTn>
                                        <p:tgtEl>
                                          <p:spTgt spid="31"/>
                                        </p:tgtEl>
                                        <p:attrNameLst>
                                          <p:attrName>style.visibility</p:attrName>
                                        </p:attrNameLst>
                                      </p:cBhvr>
                                      <p:to>
                                        <p:strVal val="hidden"/>
                                      </p:to>
                                    </p:set>
                                  </p:childTnLst>
                                </p:cTn>
                              </p:par>
                            </p:childTnLst>
                          </p:cTn>
                        </p:par>
                        <p:par>
                          <p:cTn id="162" fill="hold">
                            <p:stCondLst>
                              <p:cond delay="2250"/>
                            </p:stCondLst>
                            <p:childTnLst>
                              <p:par>
                                <p:cTn id="163" presetID="3" presetClass="emph" presetSubtype="2" fill="hold" grpId="4" nodeType="afterEffect">
                                  <p:stCondLst>
                                    <p:cond delay="0"/>
                                  </p:stCondLst>
                                  <p:iterate type="lt">
                                    <p:tmPct val="0"/>
                                  </p:iterate>
                                  <p:childTnLst>
                                    <p:animClr clrSpc="rgb" dir="cw">
                                      <p:cBhvr override="childStyle">
                                        <p:cTn id="164" dur="1000" fill="hold"/>
                                        <p:tgtEl>
                                          <p:spTgt spid="32"/>
                                        </p:tgtEl>
                                        <p:attrNameLst>
                                          <p:attrName>style.color</p:attrName>
                                        </p:attrNameLst>
                                      </p:cBhvr>
                                      <p:to>
                                        <a:srgbClr val="FFFF00"/>
                                      </p:to>
                                    </p:animClr>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33"/>
                                        </p:tgtEl>
                                        <p:attrNameLst>
                                          <p:attrName>style.visibility</p:attrName>
                                        </p:attrNameLst>
                                      </p:cBhvr>
                                      <p:to>
                                        <p:strVal val="visible"/>
                                      </p:to>
                                    </p:set>
                                  </p:childTnLst>
                                </p:cTn>
                              </p:par>
                              <p:par>
                                <p:cTn id="169" presetID="1" presetClass="exit" presetSubtype="0" fill="hold" grpId="5" nodeType="withEffect">
                                  <p:stCondLst>
                                    <p:cond delay="0"/>
                                  </p:stCondLst>
                                  <p:iterate type="lt">
                                    <p:tmAbs val="0"/>
                                  </p:iterate>
                                  <p:childTnLst>
                                    <p:set>
                                      <p:cBhvr>
                                        <p:cTn id="170" dur="1" fill="hold">
                                          <p:stCondLst>
                                            <p:cond delay="0"/>
                                          </p:stCondLst>
                                        </p:cTn>
                                        <p:tgtEl>
                                          <p:spTgt spid="32"/>
                                        </p:tgtEl>
                                        <p:attrNameLst>
                                          <p:attrName>style.visibility</p:attrName>
                                        </p:attrNameLst>
                                      </p:cBhvr>
                                      <p:to>
                                        <p:strVal val="hidden"/>
                                      </p:to>
                                    </p:set>
                                  </p:childTnLst>
                                </p:cTn>
                              </p:par>
                              <p:par>
                                <p:cTn id="171" presetID="1" presetClass="entr" presetSubtype="0" fill="hold" grpId="1" nodeType="withEffect">
                                  <p:stCondLst>
                                    <p:cond delay="0"/>
                                  </p:stCondLst>
                                  <p:iterate type="lt">
                                    <p:tmAbs val="0"/>
                                  </p:iterate>
                                  <p:childTnLst>
                                    <p:set>
                                      <p:cBhvr>
                                        <p:cTn id="172" dur="1" fill="hold">
                                          <p:stCondLst>
                                            <p:cond delay="0"/>
                                          </p:stCondLst>
                                        </p:cTn>
                                        <p:tgtEl>
                                          <p:spTgt spid="35"/>
                                        </p:tgtEl>
                                        <p:attrNameLst>
                                          <p:attrName>style.visibility</p:attrName>
                                        </p:attrNameLst>
                                      </p:cBhvr>
                                      <p:to>
                                        <p:strVal val="visible"/>
                                      </p:to>
                                    </p:set>
                                  </p:childTnLst>
                                </p:cTn>
                              </p:par>
                              <p:par>
                                <p:cTn id="173" presetID="34" presetClass="emph" presetSubtype="0" fill="hold" grpId="0" nodeType="withEffect">
                                  <p:stCondLst>
                                    <p:cond delay="0"/>
                                  </p:stCondLst>
                                  <p:iterate type="lt">
                                    <p:tmPct val="10000"/>
                                  </p:iterate>
                                  <p:childTnLst>
                                    <p:animMotion origin="layout" path="M 0 -1.11111E-6 L -0.00052 0.05764 " pathEditMode="relative" rAng="0" ptsTypes="AA">
                                      <p:cBhvr>
                                        <p:cTn id="174" dur="250" accel="50000" decel="50000" autoRev="1" fill="hold">
                                          <p:stCondLst>
                                            <p:cond delay="0"/>
                                          </p:stCondLst>
                                        </p:cTn>
                                        <p:tgtEl>
                                          <p:spTgt spid="35"/>
                                        </p:tgtEl>
                                        <p:attrNameLst>
                                          <p:attrName>ppt_x</p:attrName>
                                          <p:attrName>ppt_y</p:attrName>
                                        </p:attrNameLst>
                                      </p:cBhvr>
                                      <p:rCtr x="-35" y="2870"/>
                                    </p:animMotion>
                                    <p:animRot by="1500000">
                                      <p:cBhvr>
                                        <p:cTn id="175" dur="125" fill="hold">
                                          <p:stCondLst>
                                            <p:cond delay="0"/>
                                          </p:stCondLst>
                                        </p:cTn>
                                        <p:tgtEl>
                                          <p:spTgt spid="35"/>
                                        </p:tgtEl>
                                        <p:attrNameLst>
                                          <p:attrName>r</p:attrName>
                                        </p:attrNameLst>
                                      </p:cBhvr>
                                    </p:animRot>
                                    <p:animRot by="-1500000">
                                      <p:cBhvr>
                                        <p:cTn id="176" dur="125" fill="hold">
                                          <p:stCondLst>
                                            <p:cond delay="125"/>
                                          </p:stCondLst>
                                        </p:cTn>
                                        <p:tgtEl>
                                          <p:spTgt spid="35"/>
                                        </p:tgtEl>
                                        <p:attrNameLst>
                                          <p:attrName>r</p:attrName>
                                        </p:attrNameLst>
                                      </p:cBhvr>
                                    </p:animRot>
                                    <p:animRot by="-1500000">
                                      <p:cBhvr>
                                        <p:cTn id="177" dur="125" fill="hold">
                                          <p:stCondLst>
                                            <p:cond delay="250"/>
                                          </p:stCondLst>
                                        </p:cTn>
                                        <p:tgtEl>
                                          <p:spTgt spid="35"/>
                                        </p:tgtEl>
                                        <p:attrNameLst>
                                          <p:attrName>r</p:attrName>
                                        </p:attrNameLst>
                                      </p:cBhvr>
                                    </p:animRot>
                                    <p:animRot by="1500000">
                                      <p:cBhvr>
                                        <p:cTn id="178" dur="125" fill="hold">
                                          <p:stCondLst>
                                            <p:cond delay="375"/>
                                          </p:stCondLst>
                                        </p:cTn>
                                        <p:tgtEl>
                                          <p:spTgt spid="35"/>
                                        </p:tgtEl>
                                        <p:attrNameLst>
                                          <p:attrName>r</p:attrName>
                                        </p:attrNameLst>
                                      </p:cBhvr>
                                    </p:animRot>
                                  </p:childTnLst>
                                </p:cTn>
                              </p:par>
                              <p:par>
                                <p:cTn id="179" presetID="1" presetClass="entr" presetSubtype="0" fill="hold" grpId="1" nodeType="withEffect">
                                  <p:stCondLst>
                                    <p:cond delay="0"/>
                                  </p:stCondLst>
                                  <p:iterate type="lt">
                                    <p:tmAbs val="0"/>
                                  </p:iterate>
                                  <p:childTnLst>
                                    <p:set>
                                      <p:cBhvr>
                                        <p:cTn id="180" dur="1" fill="hold">
                                          <p:stCondLst>
                                            <p:cond delay="0"/>
                                          </p:stCondLst>
                                        </p:cTn>
                                        <p:tgtEl>
                                          <p:spTgt spid="34"/>
                                        </p:tgtEl>
                                        <p:attrNameLst>
                                          <p:attrName>style.visibility</p:attrName>
                                        </p:attrNameLst>
                                      </p:cBhvr>
                                      <p:to>
                                        <p:strVal val="visible"/>
                                      </p:to>
                                    </p:set>
                                  </p:childTnLst>
                                </p:cTn>
                              </p:par>
                              <p:par>
                                <p:cTn id="181" presetID="34" presetClass="emph" presetSubtype="0" fill="hold" grpId="0" nodeType="withEffect">
                                  <p:stCondLst>
                                    <p:cond delay="250"/>
                                  </p:stCondLst>
                                  <p:iterate type="lt">
                                    <p:tmPct val="10000"/>
                                  </p:iterate>
                                  <p:childTnLst>
                                    <p:animMotion origin="layout" path="M -5.55556E-7 4.07407E-6 L -5.55556E-7 0.08842 " pathEditMode="relative" rAng="0" ptsTypes="AA">
                                      <p:cBhvr>
                                        <p:cTn id="182" dur="250" accel="50000" decel="50000" autoRev="1" fill="hold">
                                          <p:stCondLst>
                                            <p:cond delay="0"/>
                                          </p:stCondLst>
                                        </p:cTn>
                                        <p:tgtEl>
                                          <p:spTgt spid="34"/>
                                        </p:tgtEl>
                                        <p:attrNameLst>
                                          <p:attrName>ppt_x</p:attrName>
                                          <p:attrName>ppt_y</p:attrName>
                                        </p:attrNameLst>
                                      </p:cBhvr>
                                      <p:rCtr x="0" y="4421"/>
                                    </p:animMotion>
                                    <p:animRot by="1500000">
                                      <p:cBhvr>
                                        <p:cTn id="183" dur="125" fill="hold">
                                          <p:stCondLst>
                                            <p:cond delay="0"/>
                                          </p:stCondLst>
                                        </p:cTn>
                                        <p:tgtEl>
                                          <p:spTgt spid="34"/>
                                        </p:tgtEl>
                                        <p:attrNameLst>
                                          <p:attrName>r</p:attrName>
                                        </p:attrNameLst>
                                      </p:cBhvr>
                                    </p:animRot>
                                    <p:animRot by="-1500000">
                                      <p:cBhvr>
                                        <p:cTn id="184" dur="125" fill="hold">
                                          <p:stCondLst>
                                            <p:cond delay="125"/>
                                          </p:stCondLst>
                                        </p:cTn>
                                        <p:tgtEl>
                                          <p:spTgt spid="34"/>
                                        </p:tgtEl>
                                        <p:attrNameLst>
                                          <p:attrName>r</p:attrName>
                                        </p:attrNameLst>
                                      </p:cBhvr>
                                    </p:animRot>
                                    <p:animRot by="-1500000">
                                      <p:cBhvr>
                                        <p:cTn id="185" dur="125" fill="hold">
                                          <p:stCondLst>
                                            <p:cond delay="250"/>
                                          </p:stCondLst>
                                        </p:cTn>
                                        <p:tgtEl>
                                          <p:spTgt spid="34"/>
                                        </p:tgtEl>
                                        <p:attrNameLst>
                                          <p:attrName>r</p:attrName>
                                        </p:attrNameLst>
                                      </p:cBhvr>
                                    </p:animRot>
                                    <p:animRot by="1500000">
                                      <p:cBhvr>
                                        <p:cTn id="186" dur="125" fill="hold">
                                          <p:stCondLst>
                                            <p:cond delay="375"/>
                                          </p:stCondLst>
                                        </p:cTn>
                                        <p:tgtEl>
                                          <p:spTgt spid="34"/>
                                        </p:tgtEl>
                                        <p:attrNameLst>
                                          <p:attrName>r</p:attrName>
                                        </p:attrNameLst>
                                      </p:cBhvr>
                                    </p:animRot>
                                  </p:childTnLst>
                                </p:cTn>
                              </p:par>
                              <p:par>
                                <p:cTn id="187" presetID="3" presetClass="emph" presetSubtype="10" fill="hold" grpId="2" nodeType="withEffect">
                                  <p:stCondLst>
                                    <p:cond delay="0"/>
                                  </p:stCondLst>
                                  <p:iterate type="lt">
                                    <p:tmPct val="0"/>
                                  </p:iterate>
                                  <p:childTnLst>
                                    <p:animClr clrSpc="hsl" dir="ccw">
                                      <p:cBhvr override="childStyle">
                                        <p:cTn id="188" dur="2000" fill="hold"/>
                                        <p:tgtEl>
                                          <p:spTgt spid="35"/>
                                        </p:tgtEl>
                                        <p:attrNameLst>
                                          <p:attrName>style.color</p:attrName>
                                        </p:attrNameLst>
                                      </p:cBhvr>
                                      <p:to>
                                        <a:srgbClr val="CC99FF"/>
                                      </p:to>
                                    </p:animClr>
                                  </p:childTnLst>
                                </p:cTn>
                              </p:par>
                              <p:par>
                                <p:cTn id="189" presetID="3" presetClass="emph" presetSubtype="10" fill="hold" grpId="3" nodeType="withEffect">
                                  <p:stCondLst>
                                    <p:cond delay="0"/>
                                  </p:stCondLst>
                                  <p:iterate type="lt">
                                    <p:tmPct val="0"/>
                                  </p:iterate>
                                  <p:childTnLst>
                                    <p:animClr clrSpc="hsl" dir="ccw">
                                      <p:cBhvr override="childStyle">
                                        <p:cTn id="190" dur="2000" fill="hold"/>
                                        <p:tgtEl>
                                          <p:spTgt spid="34"/>
                                        </p:tgtEl>
                                        <p:attrNameLst>
                                          <p:attrName>style.color</p:attrName>
                                        </p:attrNameLst>
                                      </p:cBhvr>
                                      <p:to>
                                        <a:srgbClr val="CC99FF"/>
                                      </p:to>
                                    </p:animClr>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36"/>
                                        </p:tgtEl>
                                        <p:attrNameLst>
                                          <p:attrName>style.visibility</p:attrName>
                                        </p:attrNameLst>
                                      </p:cBhvr>
                                      <p:to>
                                        <p:strVal val="visible"/>
                                      </p:to>
                                    </p:set>
                                  </p:childTnLst>
                                </p:cTn>
                              </p:par>
                              <p:par>
                                <p:cTn id="195" presetID="22" presetClass="exit" presetSubtype="8" fill="hold" grpId="2" nodeType="withEffect">
                                  <p:stCondLst>
                                    <p:cond delay="0"/>
                                  </p:stCondLst>
                                  <p:iterate type="lt">
                                    <p:tmPct val="0"/>
                                  </p:iterate>
                                  <p:childTnLst>
                                    <p:animEffect transition="out" filter="wipe(left)">
                                      <p:cBhvr>
                                        <p:cTn id="196" dur="500"/>
                                        <p:tgtEl>
                                          <p:spTgt spid="34"/>
                                        </p:tgtEl>
                                      </p:cBhvr>
                                    </p:animEffect>
                                    <p:set>
                                      <p:cBhvr>
                                        <p:cTn id="197" dur="1" fill="hold">
                                          <p:stCondLst>
                                            <p:cond delay="499"/>
                                          </p:stCondLst>
                                        </p:cTn>
                                        <p:tgtEl>
                                          <p:spTgt spid="34"/>
                                        </p:tgtEl>
                                        <p:attrNameLst>
                                          <p:attrName>style.visibility</p:attrName>
                                        </p:attrNameLst>
                                      </p:cBhvr>
                                      <p:to>
                                        <p:strVal val="hidden"/>
                                      </p:to>
                                    </p:set>
                                  </p:childTnLst>
                                </p:cTn>
                              </p:par>
                              <p:par>
                                <p:cTn id="198" presetID="22" presetClass="entr" presetSubtype="8" fill="hold" grpId="2" nodeType="withEffect">
                                  <p:stCondLst>
                                    <p:cond delay="0"/>
                                  </p:stCondLst>
                                  <p:iterate type="lt">
                                    <p:tmPct val="0"/>
                                  </p:iterate>
                                  <p:childTnLst>
                                    <p:set>
                                      <p:cBhvr>
                                        <p:cTn id="199" dur="1" fill="hold">
                                          <p:stCondLst>
                                            <p:cond delay="0"/>
                                          </p:stCondLst>
                                        </p:cTn>
                                        <p:tgtEl>
                                          <p:spTgt spid="37"/>
                                        </p:tgtEl>
                                        <p:attrNameLst>
                                          <p:attrName>style.visibility</p:attrName>
                                        </p:attrNameLst>
                                      </p:cBhvr>
                                      <p:to>
                                        <p:strVal val="visible"/>
                                      </p:to>
                                    </p:set>
                                    <p:animEffect transition="in" filter="wipe(left)">
                                      <p:cBhvr>
                                        <p:cTn id="200" dur="500"/>
                                        <p:tgtEl>
                                          <p:spTgt spid="37"/>
                                        </p:tgtEl>
                                      </p:cBhvr>
                                    </p:animEffect>
                                  </p:childTnLst>
                                </p:cTn>
                              </p:par>
                              <p:par>
                                <p:cTn id="201" presetID="1" presetClass="entr" presetSubtype="0" fill="hold" grpId="0" nodeType="withEffect">
                                  <p:stCondLst>
                                    <p:cond delay="250"/>
                                  </p:stCondLst>
                                  <p:iterate type="lt">
                                    <p:tmAbs val="0"/>
                                  </p:iterate>
                                  <p:childTnLst>
                                    <p:set>
                                      <p:cBhvr>
                                        <p:cTn id="202" dur="1" fill="hold">
                                          <p:stCondLst>
                                            <p:cond delay="0"/>
                                          </p:stCondLst>
                                        </p:cTn>
                                        <p:tgtEl>
                                          <p:spTgt spid="37"/>
                                        </p:tgtEl>
                                        <p:attrNameLst>
                                          <p:attrName>style.visibility</p:attrName>
                                        </p:attrNameLst>
                                      </p:cBhvr>
                                      <p:to>
                                        <p:strVal val="visible"/>
                                      </p:to>
                                    </p:set>
                                  </p:childTnLst>
                                </p:cTn>
                              </p:par>
                              <p:par>
                                <p:cTn id="203" presetID="34" presetClass="emph" presetSubtype="0" fill="hold" grpId="3" nodeType="withEffect">
                                  <p:stCondLst>
                                    <p:cond delay="250"/>
                                  </p:stCondLst>
                                  <p:iterate type="lt">
                                    <p:tmPct val="10000"/>
                                  </p:iterate>
                                  <p:childTnLst>
                                    <p:animMotion origin="layout" path="M -3.05556E-6 -4.44444E-6 L 0.21858 -0.00254 " pathEditMode="relative" rAng="0" ptsTypes="AA">
                                      <p:cBhvr>
                                        <p:cTn id="204" dur="500" accel="50000" decel="50000" autoRev="1" fill="hold">
                                          <p:stCondLst>
                                            <p:cond delay="0"/>
                                          </p:stCondLst>
                                        </p:cTn>
                                        <p:tgtEl>
                                          <p:spTgt spid="37"/>
                                        </p:tgtEl>
                                        <p:attrNameLst>
                                          <p:attrName>ppt_x</p:attrName>
                                          <p:attrName>ppt_y</p:attrName>
                                        </p:attrNameLst>
                                      </p:cBhvr>
                                      <p:rCtr x="10920" y="-139"/>
                                    </p:animMotion>
                                    <p:animRot by="1500000">
                                      <p:cBhvr>
                                        <p:cTn id="205" dur="250" fill="hold">
                                          <p:stCondLst>
                                            <p:cond delay="0"/>
                                          </p:stCondLst>
                                        </p:cTn>
                                        <p:tgtEl>
                                          <p:spTgt spid="37"/>
                                        </p:tgtEl>
                                        <p:attrNameLst>
                                          <p:attrName>r</p:attrName>
                                        </p:attrNameLst>
                                      </p:cBhvr>
                                    </p:animRot>
                                    <p:animRot by="-1500000">
                                      <p:cBhvr>
                                        <p:cTn id="206" dur="250" fill="hold">
                                          <p:stCondLst>
                                            <p:cond delay="250"/>
                                          </p:stCondLst>
                                        </p:cTn>
                                        <p:tgtEl>
                                          <p:spTgt spid="37"/>
                                        </p:tgtEl>
                                        <p:attrNameLst>
                                          <p:attrName>r</p:attrName>
                                        </p:attrNameLst>
                                      </p:cBhvr>
                                    </p:animRot>
                                    <p:animRot by="-1500000">
                                      <p:cBhvr>
                                        <p:cTn id="207" dur="250" fill="hold">
                                          <p:stCondLst>
                                            <p:cond delay="500"/>
                                          </p:stCondLst>
                                        </p:cTn>
                                        <p:tgtEl>
                                          <p:spTgt spid="37"/>
                                        </p:tgtEl>
                                        <p:attrNameLst>
                                          <p:attrName>r</p:attrName>
                                        </p:attrNameLst>
                                      </p:cBhvr>
                                    </p:animRot>
                                    <p:animRot by="1500000">
                                      <p:cBhvr>
                                        <p:cTn id="208" dur="250" fill="hold">
                                          <p:stCondLst>
                                            <p:cond delay="750"/>
                                          </p:stCondLst>
                                        </p:cTn>
                                        <p:tgtEl>
                                          <p:spTgt spid="37"/>
                                        </p:tgtEl>
                                        <p:attrNameLst>
                                          <p:attrName>r</p:attrName>
                                        </p:attrNameLst>
                                      </p:cBhvr>
                                    </p:animRot>
                                  </p:childTnLst>
                                </p:cTn>
                              </p:par>
                              <p:par>
                                <p:cTn id="209" presetID="3" presetClass="emph" presetSubtype="10" fill="hold" grpId="1" nodeType="withEffect">
                                  <p:stCondLst>
                                    <p:cond delay="250"/>
                                  </p:stCondLst>
                                  <p:iterate type="lt">
                                    <p:tmPct val="0"/>
                                  </p:iterate>
                                  <p:childTnLst>
                                    <p:animClr clrSpc="hsl" dir="ccw">
                                      <p:cBhvr override="childStyle">
                                        <p:cTn id="210" dur="2000" fill="hold"/>
                                        <p:tgtEl>
                                          <p:spTgt spid="37"/>
                                        </p:tgtEl>
                                        <p:attrNameLst>
                                          <p:attrName>style.color</p:attrName>
                                        </p:attrNameLst>
                                      </p:cBhvr>
                                      <p:to>
                                        <a:srgbClr val="FA3824"/>
                                      </p:to>
                                    </p:animClr>
                                  </p:childTnLst>
                                </p:cTn>
                              </p:par>
                            </p:childTnLst>
                          </p:cTn>
                        </p:par>
                      </p:childTnLst>
                    </p:cTn>
                  </p:par>
                  <p:par>
                    <p:cTn id="211" fill="hold">
                      <p:stCondLst>
                        <p:cond delay="indefinite"/>
                      </p:stCondLst>
                      <p:childTnLst>
                        <p:par>
                          <p:cTn id="212" fill="hold">
                            <p:stCondLst>
                              <p:cond delay="0"/>
                            </p:stCondLst>
                            <p:childTnLst>
                              <p:par>
                                <p:cTn id="213" presetID="3" presetClass="emph" presetSubtype="2" fill="hold" grpId="1" nodeType="clickEffect">
                                  <p:stCondLst>
                                    <p:cond delay="0"/>
                                  </p:stCondLst>
                                  <p:childTnLst>
                                    <p:animClr clrSpc="rgb" dir="cw">
                                      <p:cBhvr override="childStyle">
                                        <p:cTn id="214" dur="1250" fill="hold"/>
                                        <p:tgtEl>
                                          <p:spTgt spid="29"/>
                                        </p:tgtEl>
                                        <p:attrNameLst>
                                          <p:attrName>style.color</p:attrName>
                                        </p:attrNameLst>
                                      </p:cBhvr>
                                      <p:to>
                                        <a:schemeClr val="bg1"/>
                                      </p:to>
                                    </p:animClr>
                                  </p:childTnLst>
                                </p:cTn>
                              </p:par>
                              <p:par>
                                <p:cTn id="215" presetID="10" presetClass="entr" presetSubtype="0" fill="hold" grpId="0" nodeType="withEffect">
                                  <p:stCondLst>
                                    <p:cond delay="0"/>
                                  </p:stCondLst>
                                  <p:childTnLst>
                                    <p:set>
                                      <p:cBhvr>
                                        <p:cTn id="216" dur="1" fill="hold">
                                          <p:stCondLst>
                                            <p:cond delay="0"/>
                                          </p:stCondLst>
                                        </p:cTn>
                                        <p:tgtEl>
                                          <p:spTgt spid="40"/>
                                        </p:tgtEl>
                                        <p:attrNameLst>
                                          <p:attrName>style.visibility</p:attrName>
                                        </p:attrNameLst>
                                      </p:cBhvr>
                                      <p:to>
                                        <p:strVal val="visible"/>
                                      </p:to>
                                    </p:set>
                                    <p:animEffect transition="in" filter="fade">
                                      <p:cBhvr>
                                        <p:cTn id="217" dur="1250"/>
                                        <p:tgtEl>
                                          <p:spTgt spid="40"/>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41"/>
                                        </p:tgtEl>
                                        <p:attrNameLst>
                                          <p:attrName>style.visibility</p:attrName>
                                        </p:attrNameLst>
                                      </p:cBhvr>
                                      <p:to>
                                        <p:strVal val="visible"/>
                                      </p:to>
                                    </p:set>
                                    <p:animEffect transition="in" filter="fade">
                                      <p:cBhvr>
                                        <p:cTn id="220" dur="1250"/>
                                        <p:tgtEl>
                                          <p:spTgt spid="41"/>
                                        </p:tgtEl>
                                      </p:cBhvr>
                                    </p:animEffec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nodeType="clickEffect">
                                  <p:stCondLst>
                                    <p:cond delay="0"/>
                                  </p:stCondLst>
                                  <p:childTnLst>
                                    <p:set>
                                      <p:cBhvr>
                                        <p:cTn id="224" dur="1" fill="hold">
                                          <p:stCondLst>
                                            <p:cond delay="0"/>
                                          </p:stCondLst>
                                        </p:cTn>
                                        <p:tgtEl>
                                          <p:spTgt spid="43"/>
                                        </p:tgtEl>
                                        <p:attrNameLst>
                                          <p:attrName>style.visibility</p:attrName>
                                        </p:attrNameLst>
                                      </p:cBhvr>
                                      <p:to>
                                        <p:strVal val="visible"/>
                                      </p:to>
                                    </p:set>
                                  </p:childTnLst>
                                </p:cTn>
                              </p:par>
                              <p:par>
                                <p:cTn id="225" presetID="23" presetClass="exit" presetSubtype="16" fill="hold" nodeType="withEffect">
                                  <p:stCondLst>
                                    <p:cond delay="0"/>
                                  </p:stCondLst>
                                  <p:childTnLst>
                                    <p:anim calcmode="lin" valueType="num">
                                      <p:cBhvr>
                                        <p:cTn id="226" dur="750"/>
                                        <p:tgtEl>
                                          <p:spTgt spid="43"/>
                                        </p:tgtEl>
                                        <p:attrNameLst>
                                          <p:attrName>ppt_w</p:attrName>
                                        </p:attrNameLst>
                                      </p:cBhvr>
                                      <p:tavLst>
                                        <p:tav tm="0">
                                          <p:val>
                                            <p:strVal val="ppt_w"/>
                                          </p:val>
                                        </p:tav>
                                        <p:tav tm="100000">
                                          <p:val>
                                            <p:strVal val="4*ppt_w"/>
                                          </p:val>
                                        </p:tav>
                                      </p:tavLst>
                                    </p:anim>
                                    <p:anim calcmode="lin" valueType="num">
                                      <p:cBhvr>
                                        <p:cTn id="227" dur="750"/>
                                        <p:tgtEl>
                                          <p:spTgt spid="43"/>
                                        </p:tgtEl>
                                        <p:attrNameLst>
                                          <p:attrName>ppt_h</p:attrName>
                                        </p:attrNameLst>
                                      </p:cBhvr>
                                      <p:tavLst>
                                        <p:tav tm="0">
                                          <p:val>
                                            <p:strVal val="ppt_h"/>
                                          </p:val>
                                        </p:tav>
                                        <p:tav tm="100000">
                                          <p:val>
                                            <p:strVal val="4*ppt_h"/>
                                          </p:val>
                                        </p:tav>
                                      </p:tavLst>
                                    </p:anim>
                                    <p:set>
                                      <p:cBhvr>
                                        <p:cTn id="228" dur="1" fill="hold">
                                          <p:stCondLst>
                                            <p:cond delay="749"/>
                                          </p:stCondLst>
                                        </p:cTn>
                                        <p:tgtEl>
                                          <p:spTgt spid="43"/>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750"/>
                                        <p:tgtEl>
                                          <p:spTgt spid="43"/>
                                        </p:tgtEl>
                                      </p:cBhvr>
                                    </p:animEffect>
                                    <p:set>
                                      <p:cBhvr>
                                        <p:cTn id="231" dur="1" fill="hold">
                                          <p:stCondLst>
                                            <p:cond delay="749"/>
                                          </p:stCondLst>
                                        </p:cTn>
                                        <p:tgtEl>
                                          <p:spTgt spid="43"/>
                                        </p:tgtEl>
                                        <p:attrNameLst>
                                          <p:attrName>style.visibility</p:attrName>
                                        </p:attrNameLst>
                                      </p:cBhvr>
                                      <p:to>
                                        <p:strVal val="hidden"/>
                                      </p:to>
                                    </p:set>
                                  </p:childTnLst>
                                </p:cTn>
                              </p:par>
                            </p:childTnLst>
                          </p:cTn>
                        </p:par>
                      </p:childTnLst>
                    </p:cTn>
                  </p:par>
                  <p:par>
                    <p:cTn id="232" fill="hold">
                      <p:stCondLst>
                        <p:cond delay="indefinite"/>
                      </p:stCondLst>
                      <p:childTnLst>
                        <p:par>
                          <p:cTn id="233" fill="hold">
                            <p:stCondLst>
                              <p:cond delay="0"/>
                            </p:stCondLst>
                            <p:childTnLst>
                              <p:par>
                                <p:cTn id="234" presetID="23" presetClass="entr" presetSubtype="16" fill="hold" grpId="0" nodeType="clickEffect">
                                  <p:stCondLst>
                                    <p:cond delay="0"/>
                                  </p:stCondLst>
                                  <p:childTnLst>
                                    <p:set>
                                      <p:cBhvr>
                                        <p:cTn id="235" dur="1" fill="hold">
                                          <p:stCondLst>
                                            <p:cond delay="0"/>
                                          </p:stCondLst>
                                        </p:cTn>
                                        <p:tgtEl>
                                          <p:spTgt spid="42"/>
                                        </p:tgtEl>
                                        <p:attrNameLst>
                                          <p:attrName>style.visibility</p:attrName>
                                        </p:attrNameLst>
                                      </p:cBhvr>
                                      <p:to>
                                        <p:strVal val="visible"/>
                                      </p:to>
                                    </p:set>
                                    <p:anim calcmode="lin" valueType="num">
                                      <p:cBhvr>
                                        <p:cTn id="236" dur="500" fill="hold"/>
                                        <p:tgtEl>
                                          <p:spTgt spid="42"/>
                                        </p:tgtEl>
                                        <p:attrNameLst>
                                          <p:attrName>ppt_w</p:attrName>
                                        </p:attrNameLst>
                                      </p:cBhvr>
                                      <p:tavLst>
                                        <p:tav tm="0">
                                          <p:val>
                                            <p:fltVal val="0"/>
                                          </p:val>
                                        </p:tav>
                                        <p:tav tm="100000">
                                          <p:val>
                                            <p:strVal val="#ppt_w"/>
                                          </p:val>
                                        </p:tav>
                                      </p:tavLst>
                                    </p:anim>
                                    <p:anim calcmode="lin" valueType="num">
                                      <p:cBhvr>
                                        <p:cTn id="237"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238" fill="hold">
                      <p:stCondLst>
                        <p:cond delay="indefinite"/>
                      </p:stCondLst>
                      <p:childTnLst>
                        <p:par>
                          <p:cTn id="239" fill="hold">
                            <p:stCondLst>
                              <p:cond delay="0"/>
                            </p:stCondLst>
                            <p:childTnLst>
                              <p:par>
                                <p:cTn id="240" presetID="1" presetClass="entr" presetSubtype="0" fill="hold" nodeType="clickEffect">
                                  <p:stCondLst>
                                    <p:cond delay="0"/>
                                  </p:stCondLst>
                                  <p:childTnLst>
                                    <p:set>
                                      <p:cBhvr>
                                        <p:cTn id="241" dur="1" fill="hold">
                                          <p:stCondLst>
                                            <p:cond delay="0"/>
                                          </p:stCondLst>
                                        </p:cTn>
                                        <p:tgtEl>
                                          <p:spTgt spid="44"/>
                                        </p:tgtEl>
                                        <p:attrNameLst>
                                          <p:attrName>style.visibility</p:attrName>
                                        </p:attrNameLst>
                                      </p:cBhvr>
                                      <p:to>
                                        <p:strVal val="visible"/>
                                      </p:to>
                                    </p:set>
                                  </p:childTnLst>
                                </p:cTn>
                              </p:par>
                              <p:par>
                                <p:cTn id="242" presetID="23" presetClass="exit" presetSubtype="32" fill="hold" nodeType="withEffect">
                                  <p:stCondLst>
                                    <p:cond delay="0"/>
                                  </p:stCondLst>
                                  <p:childTnLst>
                                    <p:anim calcmode="lin" valueType="num">
                                      <p:cBhvr>
                                        <p:cTn id="243" dur="1250"/>
                                        <p:tgtEl>
                                          <p:spTgt spid="44"/>
                                        </p:tgtEl>
                                        <p:attrNameLst>
                                          <p:attrName>ppt_w</p:attrName>
                                        </p:attrNameLst>
                                      </p:cBhvr>
                                      <p:tavLst>
                                        <p:tav tm="0">
                                          <p:val>
                                            <p:strVal val="ppt_w"/>
                                          </p:val>
                                        </p:tav>
                                        <p:tav tm="100000">
                                          <p:val>
                                            <p:fltVal val="0"/>
                                          </p:val>
                                        </p:tav>
                                      </p:tavLst>
                                    </p:anim>
                                    <p:anim calcmode="lin" valueType="num">
                                      <p:cBhvr>
                                        <p:cTn id="244" dur="1250"/>
                                        <p:tgtEl>
                                          <p:spTgt spid="44"/>
                                        </p:tgtEl>
                                        <p:attrNameLst>
                                          <p:attrName>ppt_h</p:attrName>
                                        </p:attrNameLst>
                                      </p:cBhvr>
                                      <p:tavLst>
                                        <p:tav tm="0">
                                          <p:val>
                                            <p:strVal val="ppt_h"/>
                                          </p:val>
                                        </p:tav>
                                        <p:tav tm="100000">
                                          <p:val>
                                            <p:fltVal val="0"/>
                                          </p:val>
                                        </p:tav>
                                      </p:tavLst>
                                    </p:anim>
                                    <p:set>
                                      <p:cBhvr>
                                        <p:cTn id="245" dur="1" fill="hold">
                                          <p:stCondLst>
                                            <p:cond delay="1249"/>
                                          </p:stCondLst>
                                        </p:cTn>
                                        <p:tgtEl>
                                          <p:spTgt spid="44"/>
                                        </p:tgtEl>
                                        <p:attrNameLst>
                                          <p:attrName>style.visibility</p:attrName>
                                        </p:attrNameLst>
                                      </p:cBhvr>
                                      <p:to>
                                        <p:strVal val="hidden"/>
                                      </p:to>
                                    </p:set>
                                  </p:childTnLst>
                                </p:cTn>
                              </p:par>
                              <p:par>
                                <p:cTn id="246" presetID="0" presetClass="path" presetSubtype="0" accel="50000" decel="50000" fill="hold" nodeType="withEffect">
                                  <p:stCondLst>
                                    <p:cond delay="0"/>
                                  </p:stCondLst>
                                  <p:childTnLst>
                                    <p:animMotion origin="layout" path="M -8.33333E-7 0.00023 L 0.10399 -0.40194 " pathEditMode="relative" rAng="0" ptsTypes="AA">
                                      <p:cBhvr>
                                        <p:cTn id="247" dur="1250" fill="hold"/>
                                        <p:tgtEl>
                                          <p:spTgt spid="44"/>
                                        </p:tgtEl>
                                        <p:attrNameLst>
                                          <p:attrName>ppt_x</p:attrName>
                                          <p:attrName>ppt_y</p:attrName>
                                        </p:attrNameLst>
                                      </p:cBhvr>
                                      <p:rCtr x="5191" y="-20120"/>
                                    </p:animMotion>
                                  </p:childTnLst>
                                </p:cTn>
                              </p:par>
                              <p:par>
                                <p:cTn id="248" presetID="1" presetClass="exit" presetSubtype="0" fill="hold" grpId="5" nodeType="withEffect">
                                  <p:stCondLst>
                                    <p:cond delay="0"/>
                                  </p:stCondLst>
                                  <p:iterate type="lt">
                                    <p:tmAbs val="0"/>
                                  </p:iterate>
                                  <p:childTnLst>
                                    <p:set>
                                      <p:cBhvr>
                                        <p:cTn id="249" dur="1" fill="hold">
                                          <p:stCondLst>
                                            <p:cond delay="0"/>
                                          </p:stCondLst>
                                        </p:cTn>
                                        <p:tgtEl>
                                          <p:spTgt spid="30"/>
                                        </p:tgtEl>
                                        <p:attrNameLst>
                                          <p:attrName>style.visibility</p:attrName>
                                        </p:attrNameLst>
                                      </p:cBhvr>
                                      <p:to>
                                        <p:strVal val="hidden"/>
                                      </p:to>
                                    </p:set>
                                  </p:childTnLst>
                                </p:cTn>
                              </p:par>
                              <p:par>
                                <p:cTn id="250" presetID="1" presetClass="exit" presetSubtype="0" fill="hold" grpId="1" nodeType="withEffect">
                                  <p:stCondLst>
                                    <p:cond delay="0"/>
                                  </p:stCondLst>
                                  <p:childTnLst>
                                    <p:set>
                                      <p:cBhvr>
                                        <p:cTn id="251" dur="1" fill="hold">
                                          <p:stCondLst>
                                            <p:cond delay="0"/>
                                          </p:stCondLst>
                                        </p:cTn>
                                        <p:tgtEl>
                                          <p:spTgt spid="33"/>
                                        </p:tgtEl>
                                        <p:attrNameLst>
                                          <p:attrName>style.visibility</p:attrName>
                                        </p:attrNameLst>
                                      </p:cBhvr>
                                      <p:to>
                                        <p:strVal val="hidden"/>
                                      </p:to>
                                    </p:set>
                                  </p:childTnLst>
                                </p:cTn>
                              </p:par>
                              <p:par>
                                <p:cTn id="252" presetID="1" presetClass="exit" presetSubtype="0" fill="hold" grpId="3" nodeType="withEffect">
                                  <p:stCondLst>
                                    <p:cond delay="0"/>
                                  </p:stCondLst>
                                  <p:iterate type="lt">
                                    <p:tmAbs val="0"/>
                                  </p:iterate>
                                  <p:childTnLst>
                                    <p:set>
                                      <p:cBhvr>
                                        <p:cTn id="253" dur="1" fill="hold">
                                          <p:stCondLst>
                                            <p:cond delay="0"/>
                                          </p:stCondLst>
                                        </p:cTn>
                                        <p:tgtEl>
                                          <p:spTgt spid="35"/>
                                        </p:tgtEl>
                                        <p:attrNameLst>
                                          <p:attrName>style.visibility</p:attrName>
                                        </p:attrNameLst>
                                      </p:cBhvr>
                                      <p:to>
                                        <p:strVal val="hidden"/>
                                      </p:to>
                                    </p:set>
                                  </p:childTnLst>
                                </p:cTn>
                              </p:par>
                              <p:par>
                                <p:cTn id="254" presetID="1" presetClass="exit" presetSubtype="0" fill="hold" grpId="1" nodeType="withEffect">
                                  <p:stCondLst>
                                    <p:cond delay="0"/>
                                  </p:stCondLst>
                                  <p:childTnLst>
                                    <p:set>
                                      <p:cBhvr>
                                        <p:cTn id="255" dur="1" fill="hold">
                                          <p:stCondLst>
                                            <p:cond delay="0"/>
                                          </p:stCondLst>
                                        </p:cTn>
                                        <p:tgtEl>
                                          <p:spTgt spid="36"/>
                                        </p:tgtEl>
                                        <p:attrNameLst>
                                          <p:attrName>style.visibility</p:attrName>
                                        </p:attrNameLst>
                                      </p:cBhvr>
                                      <p:to>
                                        <p:strVal val="hidden"/>
                                      </p:to>
                                    </p:set>
                                  </p:childTnLst>
                                </p:cTn>
                              </p:par>
                              <p:par>
                                <p:cTn id="256" presetID="1" presetClass="exit" presetSubtype="0" fill="hold" grpId="4" nodeType="withEffect">
                                  <p:stCondLst>
                                    <p:cond delay="0"/>
                                  </p:stCondLst>
                                  <p:iterate type="lt">
                                    <p:tmAbs val="0"/>
                                  </p:iterate>
                                  <p:childTnLst>
                                    <p:set>
                                      <p:cBhvr>
                                        <p:cTn id="257" dur="1" fill="hold">
                                          <p:stCondLst>
                                            <p:cond delay="0"/>
                                          </p:stCondLst>
                                        </p:cTn>
                                        <p:tgtEl>
                                          <p:spTgt spid="37"/>
                                        </p:tgtEl>
                                        <p:attrNameLst>
                                          <p:attrName>style.visibility</p:attrName>
                                        </p:attrNameLst>
                                      </p:cBhvr>
                                      <p:to>
                                        <p:strVal val="hidden"/>
                                      </p:to>
                                    </p:set>
                                  </p:childTnLst>
                                </p:cTn>
                              </p:par>
                              <p:par>
                                <p:cTn id="258" presetID="1" presetClass="exit" presetSubtype="0" fill="hold" grpId="1" nodeType="withEffect">
                                  <p:stCondLst>
                                    <p:cond delay="0"/>
                                  </p:stCondLst>
                                  <p:childTnLst>
                                    <p:set>
                                      <p:cBhvr>
                                        <p:cTn id="259" dur="1" fill="hold">
                                          <p:stCondLst>
                                            <p:cond delay="0"/>
                                          </p:stCondLst>
                                        </p:cTn>
                                        <p:tgtEl>
                                          <p:spTgt spid="40"/>
                                        </p:tgtEl>
                                        <p:attrNameLst>
                                          <p:attrName>style.visibility</p:attrName>
                                        </p:attrNameLst>
                                      </p:cBhvr>
                                      <p:to>
                                        <p:strVal val="hidden"/>
                                      </p:to>
                                    </p:set>
                                  </p:childTnLst>
                                </p:cTn>
                              </p:par>
                              <p:par>
                                <p:cTn id="260" presetID="1" presetClass="exit" presetSubtype="0" fill="hold" grpId="2" nodeType="withEffect">
                                  <p:stCondLst>
                                    <p:cond delay="0"/>
                                  </p:stCondLst>
                                  <p:childTnLst>
                                    <p:set>
                                      <p:cBhvr>
                                        <p:cTn id="261" dur="1" fill="hold">
                                          <p:stCondLst>
                                            <p:cond delay="0"/>
                                          </p:stCondLst>
                                        </p:cTn>
                                        <p:tgtEl>
                                          <p:spTgt spid="29"/>
                                        </p:tgtEl>
                                        <p:attrNameLst>
                                          <p:attrName>style.visibility</p:attrName>
                                        </p:attrNameLst>
                                      </p:cBhvr>
                                      <p:to>
                                        <p:strVal val="hidden"/>
                                      </p:to>
                                    </p:set>
                                  </p:childTnLst>
                                </p:cTn>
                              </p:par>
                              <p:par>
                                <p:cTn id="262" presetID="1" presetClass="exit" presetSubtype="0" fill="hold" grpId="1" nodeType="withEffect">
                                  <p:stCondLst>
                                    <p:cond delay="0"/>
                                  </p:stCondLst>
                                  <p:childTnLst>
                                    <p:set>
                                      <p:cBhvr>
                                        <p:cTn id="263" dur="1" fill="hold">
                                          <p:stCondLst>
                                            <p:cond delay="0"/>
                                          </p:stCondLst>
                                        </p:cTn>
                                        <p:tgtEl>
                                          <p:spTgt spid="41"/>
                                        </p:tgtEl>
                                        <p:attrNameLst>
                                          <p:attrName>style.visibility</p:attrName>
                                        </p:attrNameLst>
                                      </p:cBhvr>
                                      <p:to>
                                        <p:strVal val="hidden"/>
                                      </p:to>
                                    </p:set>
                                  </p:childTnLst>
                                </p:cTn>
                              </p:par>
                              <p:par>
                                <p:cTn id="264" presetID="23" presetClass="exit" presetSubtype="16" fill="hold" grpId="1" nodeType="withEffect">
                                  <p:stCondLst>
                                    <p:cond delay="0"/>
                                  </p:stCondLst>
                                  <p:childTnLst>
                                    <p:anim calcmode="lin" valueType="num">
                                      <p:cBhvr>
                                        <p:cTn id="265" dur="1500"/>
                                        <p:tgtEl>
                                          <p:spTgt spid="42"/>
                                        </p:tgtEl>
                                        <p:attrNameLst>
                                          <p:attrName>ppt_w</p:attrName>
                                        </p:attrNameLst>
                                      </p:cBhvr>
                                      <p:tavLst>
                                        <p:tav tm="0">
                                          <p:val>
                                            <p:strVal val="ppt_w"/>
                                          </p:val>
                                        </p:tav>
                                        <p:tav tm="100000">
                                          <p:val>
                                            <p:strVal val="4*ppt_w"/>
                                          </p:val>
                                        </p:tav>
                                      </p:tavLst>
                                    </p:anim>
                                    <p:anim calcmode="lin" valueType="num">
                                      <p:cBhvr>
                                        <p:cTn id="266" dur="1500"/>
                                        <p:tgtEl>
                                          <p:spTgt spid="42"/>
                                        </p:tgtEl>
                                        <p:attrNameLst>
                                          <p:attrName>ppt_h</p:attrName>
                                        </p:attrNameLst>
                                      </p:cBhvr>
                                      <p:tavLst>
                                        <p:tav tm="0">
                                          <p:val>
                                            <p:strVal val="ppt_h"/>
                                          </p:val>
                                        </p:tav>
                                        <p:tav tm="100000">
                                          <p:val>
                                            <p:strVal val="4*ppt_h"/>
                                          </p:val>
                                        </p:tav>
                                      </p:tavLst>
                                    </p:anim>
                                    <p:set>
                                      <p:cBhvr>
                                        <p:cTn id="267" dur="1" fill="hold">
                                          <p:stCondLst>
                                            <p:cond delay="1499"/>
                                          </p:stCondLst>
                                        </p:cTn>
                                        <p:tgtEl>
                                          <p:spTgt spid="42"/>
                                        </p:tgtEl>
                                        <p:attrNameLst>
                                          <p:attrName>style.visibility</p:attrName>
                                        </p:attrNameLst>
                                      </p:cBhvr>
                                      <p:to>
                                        <p:strVal val="hidden"/>
                                      </p:to>
                                    </p:set>
                                  </p:childTnLst>
                                </p:cTn>
                              </p:par>
                              <p:par>
                                <p:cTn id="268" presetID="10" presetClass="exit" presetSubtype="0" fill="hold" grpId="2" nodeType="withEffect">
                                  <p:stCondLst>
                                    <p:cond delay="0"/>
                                  </p:stCondLst>
                                  <p:childTnLst>
                                    <p:animEffect transition="out" filter="fade">
                                      <p:cBhvr>
                                        <p:cTn id="269" dur="1500"/>
                                        <p:tgtEl>
                                          <p:spTgt spid="42"/>
                                        </p:tgtEl>
                                      </p:cBhvr>
                                    </p:animEffect>
                                    <p:set>
                                      <p:cBhvr>
                                        <p:cTn id="270" dur="1" fill="hold">
                                          <p:stCondLst>
                                            <p:cond delay="1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23" grpId="0"/>
      <p:bldP spid="23" grpId="1"/>
      <p:bldP spid="24" grpId="0"/>
      <p:bldP spid="24" grpId="1"/>
      <p:bldP spid="25" grpId="0"/>
      <p:bldP spid="25" grpId="1"/>
      <p:bldP spid="25" grpId="2"/>
      <p:bldP spid="26" grpId="0"/>
      <p:bldP spid="26" grpId="1"/>
      <p:bldP spid="26" grpId="2"/>
      <p:bldP spid="26" grpId="3"/>
      <p:bldP spid="27" grpId="0"/>
      <p:bldP spid="27" grpId="1"/>
      <p:bldP spid="27" grpId="2"/>
      <p:bldP spid="27" grpId="3"/>
      <p:bldP spid="28" grpId="0"/>
      <p:bldP spid="28" grpId="1"/>
      <p:bldP spid="28" grpId="2"/>
      <p:bldP spid="28" grpId="3"/>
      <p:bldP spid="29" grpId="0"/>
      <p:bldP spid="29" grpId="1"/>
      <p:bldP spid="29" grpId="2"/>
      <p:bldP spid="30" grpId="0"/>
      <p:bldP spid="30" grpId="1"/>
      <p:bldP spid="30" grpId="2"/>
      <p:bldP spid="30" grpId="3"/>
      <p:bldP spid="30" grpId="4"/>
      <p:bldP spid="30" grpId="5"/>
      <p:bldP spid="31" grpId="0"/>
      <p:bldP spid="31" grpId="1"/>
      <p:bldP spid="31" grpId="2"/>
      <p:bldP spid="31" grpId="3"/>
      <p:bldP spid="31" grpId="4"/>
      <p:bldP spid="31" grpId="5"/>
      <p:bldP spid="32" grpId="0"/>
      <p:bldP spid="32" grpId="1"/>
      <p:bldP spid="32" grpId="2"/>
      <p:bldP spid="32" grpId="3"/>
      <p:bldP spid="32" grpId="4"/>
      <p:bldP spid="32" grpId="5"/>
      <p:bldP spid="33" grpId="0"/>
      <p:bldP spid="33" grpId="1"/>
      <p:bldP spid="34" grpId="0"/>
      <p:bldP spid="34" grpId="1"/>
      <p:bldP spid="34" grpId="2"/>
      <p:bldP spid="34" grpId="3"/>
      <p:bldP spid="35" grpId="0"/>
      <p:bldP spid="35" grpId="1"/>
      <p:bldP spid="35" grpId="2"/>
      <p:bldP spid="35" grpId="3"/>
      <p:bldP spid="36" grpId="0"/>
      <p:bldP spid="36" grpId="1"/>
      <p:bldP spid="37" grpId="0"/>
      <p:bldP spid="37" grpId="1"/>
      <p:bldP spid="37" grpId="2"/>
      <p:bldP spid="37" grpId="3"/>
      <p:bldP spid="37" grpId="4"/>
      <p:bldP spid="38" grpId="0"/>
      <p:bldP spid="38" grpId="1"/>
      <p:bldP spid="38" grpId="2"/>
      <p:bldP spid="39" grpId="0"/>
      <p:bldP spid="39" grpId="1"/>
      <p:bldP spid="39" grpId="2"/>
      <p:bldP spid="40" grpId="0"/>
      <p:bldP spid="40" grpId="1"/>
      <p:bldP spid="41" grpId="0"/>
      <p:bldP spid="41" grpId="1"/>
      <p:bldP spid="42" grpId="0" animBg="1"/>
      <p:bldP spid="42" grpId="1" animBg="1"/>
      <p:bldP spid="42" grpId="2" animBg="1"/>
      <p:bldP spid="45" grpId="0"/>
      <p:bldP spid="45" grpId="1"/>
      <p:bldP spid="46" grpId="0"/>
      <p:bldP spid="46" grpId="1"/>
      <p:bldP spid="47" grpId="0"/>
      <p:bldP spid="4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D16A09-5C3D-4DF7-BD80-30B7D8E295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5" r="12503"/>
          <a:stretch/>
        </p:blipFill>
        <p:spPr>
          <a:xfrm>
            <a:off x="0" y="0"/>
            <a:ext cx="1877180" cy="1530624"/>
          </a:xfrm>
          <a:prstGeom prst="rect">
            <a:avLst/>
          </a:prstGeom>
        </p:spPr>
      </p:pic>
      <p:pic>
        <p:nvPicPr>
          <p:cNvPr id="3" name="Picture 1">
            <a:extLst>
              <a:ext uri="{FF2B5EF4-FFF2-40B4-BE49-F238E27FC236}">
                <a16:creationId xmlns:a16="http://schemas.microsoft.com/office/drawing/2014/main" id="{72785656-1761-42B5-8043-13F37EB9E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343" y="-1"/>
            <a:ext cx="1879207" cy="1530625"/>
          </a:xfrm>
          <a:prstGeom prst="rect">
            <a:avLst/>
          </a:prstGeom>
        </p:spPr>
      </p:pic>
      <p:pic>
        <p:nvPicPr>
          <p:cNvPr id="4" name="Picture 1">
            <a:extLst>
              <a:ext uri="{FF2B5EF4-FFF2-40B4-BE49-F238E27FC236}">
                <a16:creationId xmlns:a16="http://schemas.microsoft.com/office/drawing/2014/main" id="{573CDC35-AC8F-42A6-88CD-A62C8489C3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78" r="8128"/>
          <a:stretch/>
        </p:blipFill>
        <p:spPr>
          <a:xfrm>
            <a:off x="3734846" y="-1"/>
            <a:ext cx="1664467" cy="1530625"/>
          </a:xfrm>
          <a:prstGeom prst="rect">
            <a:avLst/>
          </a:prstGeom>
        </p:spPr>
      </p:pic>
      <p:pic>
        <p:nvPicPr>
          <p:cNvPr id="5" name="Picture 1">
            <a:extLst>
              <a:ext uri="{FF2B5EF4-FFF2-40B4-BE49-F238E27FC236}">
                <a16:creationId xmlns:a16="http://schemas.microsoft.com/office/drawing/2014/main" id="{70637E24-6DEE-45CF-B3E7-37F80A269F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a:stretch/>
        </p:blipFill>
        <p:spPr>
          <a:xfrm>
            <a:off x="5384801" y="-1"/>
            <a:ext cx="1877181" cy="1530625"/>
          </a:xfrm>
          <a:prstGeom prst="rect">
            <a:avLst/>
          </a:prstGeom>
        </p:spPr>
      </p:pic>
      <p:pic>
        <p:nvPicPr>
          <p:cNvPr id="6" name="Picture 1">
            <a:extLst>
              <a:ext uri="{FF2B5EF4-FFF2-40B4-BE49-F238E27FC236}">
                <a16:creationId xmlns:a16="http://schemas.microsoft.com/office/drawing/2014/main" id="{20925570-C4FE-4935-B13E-72B85E164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7143" y="0"/>
            <a:ext cx="1886857" cy="1524000"/>
          </a:xfrm>
          <a:prstGeom prst="rect">
            <a:avLst/>
          </a:prstGeom>
        </p:spPr>
      </p:pic>
      <p:pic>
        <p:nvPicPr>
          <p:cNvPr id="7" name="Picture 1">
            <a:extLst>
              <a:ext uri="{FF2B5EF4-FFF2-40B4-BE49-F238E27FC236}">
                <a16:creationId xmlns:a16="http://schemas.microsoft.com/office/drawing/2014/main" id="{1BFE8FAC-667B-4CD2-A9F8-9A07171919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23" r="2941"/>
          <a:stretch/>
        </p:blipFill>
        <p:spPr>
          <a:xfrm>
            <a:off x="0" y="1519675"/>
            <a:ext cx="1843314" cy="1601870"/>
          </a:xfrm>
          <a:prstGeom prst="rect">
            <a:avLst/>
          </a:prstGeom>
        </p:spPr>
      </p:pic>
      <p:pic>
        <p:nvPicPr>
          <p:cNvPr id="8" name="Picture 1">
            <a:extLst>
              <a:ext uri="{FF2B5EF4-FFF2-40B4-BE49-F238E27FC236}">
                <a16:creationId xmlns:a16="http://schemas.microsoft.com/office/drawing/2014/main" id="{BDDB5576-11A1-4310-A2A4-1B5B2F3FEB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08" b="5147"/>
          <a:stretch/>
        </p:blipFill>
        <p:spPr>
          <a:xfrm>
            <a:off x="1843102" y="1522201"/>
            <a:ext cx="1846537" cy="1602811"/>
          </a:xfrm>
          <a:prstGeom prst="rect">
            <a:avLst/>
          </a:prstGeom>
        </p:spPr>
      </p:pic>
      <p:pic>
        <p:nvPicPr>
          <p:cNvPr id="9" name="Picture 1">
            <a:extLst>
              <a:ext uri="{FF2B5EF4-FFF2-40B4-BE49-F238E27FC236}">
                <a16:creationId xmlns:a16="http://schemas.microsoft.com/office/drawing/2014/main" id="{469774B8-0A01-48E0-9340-9C96F0A4FD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0997" y="1520280"/>
            <a:ext cx="1848946" cy="1606261"/>
          </a:xfrm>
          <a:prstGeom prst="rect">
            <a:avLst/>
          </a:prstGeom>
        </p:spPr>
      </p:pic>
      <p:pic>
        <p:nvPicPr>
          <p:cNvPr id="10" name="Picture 2">
            <a:extLst>
              <a:ext uri="{FF2B5EF4-FFF2-40B4-BE49-F238E27FC236}">
                <a16:creationId xmlns:a16="http://schemas.microsoft.com/office/drawing/2014/main" id="{5AA992BA-630C-4EA6-BA11-18B4C1A55A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2326" y="1524000"/>
            <a:ext cx="1811903" cy="1601306"/>
          </a:xfrm>
          <a:prstGeom prst="rect">
            <a:avLst/>
          </a:prstGeom>
        </p:spPr>
      </p:pic>
      <p:pic>
        <p:nvPicPr>
          <p:cNvPr id="11" name="Picture 1">
            <a:extLst>
              <a:ext uri="{FF2B5EF4-FFF2-40B4-BE49-F238E27FC236}">
                <a16:creationId xmlns:a16="http://schemas.microsoft.com/office/drawing/2014/main" id="{1B449EE0-9938-435B-A915-6EB7232B5E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3799" y="1524000"/>
            <a:ext cx="1810202" cy="1589676"/>
          </a:xfrm>
          <a:prstGeom prst="rect">
            <a:avLst/>
          </a:prstGeom>
        </p:spPr>
      </p:pic>
      <p:pic>
        <p:nvPicPr>
          <p:cNvPr id="13" name="Picture 2">
            <a:extLst>
              <a:ext uri="{FF2B5EF4-FFF2-40B4-BE49-F238E27FC236}">
                <a16:creationId xmlns:a16="http://schemas.microsoft.com/office/drawing/2014/main" id="{79AE8D34-F2DE-4C8A-A845-A580CB5F61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174"/>
          <a:stretch/>
        </p:blipFill>
        <p:spPr>
          <a:xfrm>
            <a:off x="0" y="3117815"/>
            <a:ext cx="1852772" cy="1653594"/>
          </a:xfrm>
          <a:prstGeom prst="rect">
            <a:avLst/>
          </a:prstGeom>
        </p:spPr>
      </p:pic>
      <p:pic>
        <p:nvPicPr>
          <p:cNvPr id="14" name="Picture 1">
            <a:extLst>
              <a:ext uri="{FF2B5EF4-FFF2-40B4-BE49-F238E27FC236}">
                <a16:creationId xmlns:a16="http://schemas.microsoft.com/office/drawing/2014/main" id="{806AFCFB-FD63-43DB-AB1B-0BF50C96809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099"/>
          <a:stretch/>
        </p:blipFill>
        <p:spPr>
          <a:xfrm>
            <a:off x="1843168" y="3110919"/>
            <a:ext cx="1828946" cy="1634911"/>
          </a:xfrm>
          <a:prstGeom prst="rect">
            <a:avLst/>
          </a:prstGeom>
        </p:spPr>
      </p:pic>
      <p:pic>
        <p:nvPicPr>
          <p:cNvPr id="15" name="Picture 2">
            <a:extLst>
              <a:ext uri="{FF2B5EF4-FFF2-40B4-BE49-F238E27FC236}">
                <a16:creationId xmlns:a16="http://schemas.microsoft.com/office/drawing/2014/main" id="{7FE4689E-3047-465B-8EFB-8403B8D07E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9506" y="3114047"/>
            <a:ext cx="1831408" cy="1641309"/>
          </a:xfrm>
          <a:prstGeom prst="rect">
            <a:avLst/>
          </a:prstGeom>
        </p:spPr>
      </p:pic>
      <p:pic>
        <p:nvPicPr>
          <p:cNvPr id="16" name="Picture 1">
            <a:extLst>
              <a:ext uri="{FF2B5EF4-FFF2-40B4-BE49-F238E27FC236}">
                <a16:creationId xmlns:a16="http://schemas.microsoft.com/office/drawing/2014/main" id="{BDF1F914-DC3A-4304-B5AC-858A696C6ED4}"/>
              </a:ext>
            </a:extLst>
          </p:cNvPr>
          <p:cNvPicPr>
            <a:picLocks noChangeAspect="1"/>
          </p:cNvPicPr>
          <p:nvPr/>
        </p:nvPicPr>
        <p:blipFill rotWithShape="1">
          <a:blip r:embed="rId15">
            <a:extLst>
              <a:ext uri="{28A0092B-C50C-407E-A947-70E740481C1C}">
                <a14:useLocalDpi xmlns:a14="http://schemas.microsoft.com/office/drawing/2010/main" val="0"/>
              </a:ext>
            </a:extLst>
          </a:blip>
          <a:srcRect l="9333"/>
          <a:stretch/>
        </p:blipFill>
        <p:spPr>
          <a:xfrm>
            <a:off x="5500913" y="3106369"/>
            <a:ext cx="1843316" cy="1658108"/>
          </a:xfrm>
          <a:prstGeom prst="rect">
            <a:avLst/>
          </a:prstGeom>
        </p:spPr>
      </p:pic>
      <p:pic>
        <p:nvPicPr>
          <p:cNvPr id="17" name="Picture 1">
            <a:extLst>
              <a:ext uri="{FF2B5EF4-FFF2-40B4-BE49-F238E27FC236}">
                <a16:creationId xmlns:a16="http://schemas.microsoft.com/office/drawing/2014/main" id="{837190A7-65D4-4EEB-A2CA-AC5FBE2281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9715" y="3106057"/>
            <a:ext cx="1814286" cy="1646918"/>
          </a:xfrm>
          <a:prstGeom prst="rect">
            <a:avLst/>
          </a:prstGeom>
        </p:spPr>
      </p:pic>
      <p:pic>
        <p:nvPicPr>
          <p:cNvPr id="18" name="Picture 1">
            <a:extLst>
              <a:ext uri="{FF2B5EF4-FFF2-40B4-BE49-F238E27FC236}">
                <a16:creationId xmlns:a16="http://schemas.microsoft.com/office/drawing/2014/main" id="{6575D1ED-4F30-4B68-B109-E5AC6C39BCB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4746172"/>
            <a:ext cx="2293257" cy="2111828"/>
          </a:xfrm>
          <a:prstGeom prst="rect">
            <a:avLst/>
          </a:prstGeom>
        </p:spPr>
      </p:pic>
      <p:pic>
        <p:nvPicPr>
          <p:cNvPr id="19" name="Picture 6">
            <a:extLst>
              <a:ext uri="{FF2B5EF4-FFF2-40B4-BE49-F238E27FC236}">
                <a16:creationId xmlns:a16="http://schemas.microsoft.com/office/drawing/2014/main" id="{57D33A03-780D-4148-8871-4C6AAF4D253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50742" y="4746171"/>
            <a:ext cx="2293257" cy="2111829"/>
          </a:xfrm>
          <a:prstGeom prst="rect">
            <a:avLst/>
          </a:prstGeom>
        </p:spPr>
      </p:pic>
      <p:pic>
        <p:nvPicPr>
          <p:cNvPr id="20" name="Picture 4">
            <a:extLst>
              <a:ext uri="{FF2B5EF4-FFF2-40B4-BE49-F238E27FC236}">
                <a16:creationId xmlns:a16="http://schemas.microsoft.com/office/drawing/2014/main" id="{5C1A8D91-DE06-4505-BE15-AA56BB5A9D1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78743" y="4745557"/>
            <a:ext cx="2293924" cy="2112443"/>
          </a:xfrm>
          <a:prstGeom prst="rect">
            <a:avLst/>
          </a:prstGeom>
        </p:spPr>
      </p:pic>
      <p:pic>
        <p:nvPicPr>
          <p:cNvPr id="21" name="Picture 1">
            <a:extLst>
              <a:ext uri="{FF2B5EF4-FFF2-40B4-BE49-F238E27FC236}">
                <a16:creationId xmlns:a16="http://schemas.microsoft.com/office/drawing/2014/main" id="{124F4478-D579-4093-BF34-F8C139EDBE5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71999" y="4746171"/>
            <a:ext cx="2293257" cy="2111829"/>
          </a:xfrm>
          <a:prstGeom prst="rect">
            <a:avLst/>
          </a:prstGeom>
        </p:spPr>
      </p:pic>
    </p:spTree>
    <p:extLst>
      <p:ext uri="{BB962C8B-B14F-4D97-AF65-F5344CB8AC3E}">
        <p14:creationId xmlns:p14="http://schemas.microsoft.com/office/powerpoint/2010/main" val="81436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is present before all iniquities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sees all the evils of corruption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spawns more evil where there is no cover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There is no peace in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Darkness has no sense of 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deep truth of light shames unjust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Liars deceive themselves in honor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world tortures the good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brought Himself forth revealing light to mankind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Transgressive hearts return to God through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God forever remains among us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Salvation will come to those loyal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Wisdom in the light is superior to follies in the dark</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255108">
            <a:off x="277015" y="1126915"/>
            <a:ext cx="8429816" cy="437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solidFill>
                  <a:srgbClr val="FF5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Hearts can</a:t>
            </a:r>
          </a:p>
          <a:p>
            <a:pPr algn="ctr"/>
            <a:r>
              <a:rPr lang="en-US" sz="9600" b="1" spc="50" dirty="0">
                <a:ln w="11430"/>
                <a:solidFill>
                  <a:srgbClr val="FF5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 only see in His light of truth</a:t>
            </a:r>
          </a:p>
        </p:txBody>
      </p:sp>
    </p:spTree>
    <p:extLst>
      <p:ext uri="{BB962C8B-B14F-4D97-AF65-F5344CB8AC3E}">
        <p14:creationId xmlns:p14="http://schemas.microsoft.com/office/powerpoint/2010/main" val="148023073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nodeType="click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2.22222E-6 4.50613E-6 L 0.14253 0.18228 " pathEditMode="relative" rAng="0" ptsTypes="AA">
                                      <p:cBhvr>
                                        <p:cTn id="191" dur="1750" fill="hold"/>
                                        <p:tgtEl>
                                          <p:spTgt spid="4">
                                            <p:txEl>
                                              <p:pRg st="0" end="0"/>
                                            </p:txEl>
                                          </p:spTgt>
                                        </p:tgtEl>
                                        <p:attrNameLst>
                                          <p:attrName>ppt_x</p:attrName>
                                          <p:attrName>ppt_y</p:attrName>
                                        </p:attrNameLst>
                                      </p:cBhvr>
                                      <p:rCtr x="7118" y="9114"/>
                                    </p:animMotion>
                                  </p:childTnLst>
                                </p:cTn>
                              </p:par>
                              <p:par>
                                <p:cTn id="192" presetID="0" presetClass="path" presetSubtype="0" accel="50000" decel="50000" fill="hold" nodeType="withEffect">
                                  <p:stCondLst>
                                    <p:cond delay="0"/>
                                  </p:stCondLst>
                                  <p:childTnLst>
                                    <p:animMotion origin="layout" path="M -2.5E-6 -2.96296E-6 L 0.13716 0.11181 " pathEditMode="relative" rAng="0" ptsTypes="AA">
                                      <p:cBhvr>
                                        <p:cTn id="193" dur="1750" fill="hold"/>
                                        <p:tgtEl>
                                          <p:spTgt spid="4">
                                            <p:txEl>
                                              <p:pRg st="1" end="1"/>
                                            </p:txEl>
                                          </p:spTgt>
                                        </p:tgtEl>
                                        <p:attrNameLst>
                                          <p:attrName>ppt_x</p:attrName>
                                          <p:attrName>ppt_y</p:attrName>
                                        </p:attrNameLst>
                                      </p:cBhvr>
                                      <p:rCtr x="6858" y="5579"/>
                                    </p:animMotion>
                                  </p:childTnLst>
                                </p:cTn>
                              </p:par>
                              <p:par>
                                <p:cTn id="194" presetID="0" presetClass="path" presetSubtype="0" accel="50000" decel="50000" fill="hold" nodeType="withEffect">
                                  <p:stCondLst>
                                    <p:cond delay="0"/>
                                  </p:stCondLst>
                                  <p:childTnLst>
                                    <p:animMotion origin="layout" path="M 3.61111E-6 -2.59259E-6 L 0.08264 0.03681 " pathEditMode="relative" rAng="0" ptsTypes="AA">
                                      <p:cBhvr>
                                        <p:cTn id="195" dur="1750" fill="hold"/>
                                        <p:tgtEl>
                                          <p:spTgt spid="4">
                                            <p:txEl>
                                              <p:pRg st="2" end="2"/>
                                            </p:txEl>
                                          </p:spTgt>
                                        </p:tgtEl>
                                        <p:attrNameLst>
                                          <p:attrName>ppt_x</p:attrName>
                                          <p:attrName>ppt_y</p:attrName>
                                        </p:attrNameLst>
                                      </p:cBhvr>
                                      <p:rCtr x="4132" y="1829"/>
                                    </p:animMotion>
                                  </p:childTnLst>
                                </p:cTn>
                              </p:par>
                              <p:par>
                                <p:cTn id="196" presetID="0" presetClass="path" presetSubtype="0" accel="50000" decel="50000" fill="hold" nodeType="withEffect">
                                  <p:stCondLst>
                                    <p:cond delay="0"/>
                                  </p:stCondLst>
                                  <p:childTnLst>
                                    <p:animMotion origin="layout" path="M -2.77778E-7 -3.9778E-7 L 0.22465 -0.0377 " pathEditMode="relative" rAng="0" ptsTypes="AA">
                                      <p:cBhvr>
                                        <p:cTn id="197" dur="1750" fill="hold"/>
                                        <p:tgtEl>
                                          <p:spTgt spid="4">
                                            <p:txEl>
                                              <p:pRg st="3" end="3"/>
                                            </p:txEl>
                                          </p:spTgt>
                                        </p:tgtEl>
                                        <p:attrNameLst>
                                          <p:attrName>ppt_x</p:attrName>
                                          <p:attrName>ppt_y</p:attrName>
                                        </p:attrNameLst>
                                      </p:cBhvr>
                                      <p:rCtr x="11233" y="-1896"/>
                                    </p:animMotion>
                                  </p:childTnLst>
                                </p:cTn>
                              </p:par>
                              <p:par>
                                <p:cTn id="198" presetID="0" presetClass="path" presetSubtype="0" accel="50000" decel="50000" fill="hold" nodeType="withEffect">
                                  <p:stCondLst>
                                    <p:cond delay="0"/>
                                  </p:stCondLst>
                                  <p:childTnLst>
                                    <p:animMotion origin="layout" path="M 3.33333E-6 0.00093 L 0.21979 -0.10893 " pathEditMode="relative" rAng="0" ptsTypes="AA">
                                      <p:cBhvr>
                                        <p:cTn id="199" dur="1750" fill="hold"/>
                                        <p:tgtEl>
                                          <p:spTgt spid="4">
                                            <p:txEl>
                                              <p:pRg st="4" end="4"/>
                                            </p:txEl>
                                          </p:spTgt>
                                        </p:tgtEl>
                                        <p:attrNameLst>
                                          <p:attrName>ppt_x</p:attrName>
                                          <p:attrName>ppt_y</p:attrName>
                                        </p:attrNameLst>
                                      </p:cBhvr>
                                      <p:rCtr x="10990" y="-5504"/>
                                    </p:animMotion>
                                  </p:childTnLst>
                                </p:cTn>
                              </p:par>
                              <p:par>
                                <p:cTn id="200" presetID="0" presetClass="path" presetSubtype="0" accel="50000" decel="50000" fill="hold" nodeType="withEffect">
                                  <p:stCondLst>
                                    <p:cond delay="0"/>
                                  </p:stCondLst>
                                  <p:childTnLst>
                                    <p:animMotion origin="layout" path="M 0 0.0007 L 0.07014 -0.18062 " pathEditMode="relative" rAng="0" ptsTypes="AA">
                                      <p:cBhvr>
                                        <p:cTn id="201" dur="1750" fill="hold"/>
                                        <p:tgtEl>
                                          <p:spTgt spid="4">
                                            <p:txEl>
                                              <p:pRg st="5" end="5"/>
                                            </p:txEl>
                                          </p:spTgt>
                                        </p:tgtEl>
                                        <p:attrNameLst>
                                          <p:attrName>ppt_x</p:attrName>
                                          <p:attrName>ppt_y</p:attrName>
                                        </p:attrNameLst>
                                      </p:cBhvr>
                                      <p:rCtr x="3507" y="-9066"/>
                                    </p:animMotion>
                                  </p:childTnLst>
                                </p:cTn>
                              </p:par>
                              <p:par>
                                <p:cTn id="202" presetID="0" presetClass="path" presetSubtype="0" accel="50000" decel="50000" fill="hold" nodeType="withEffect">
                                  <p:stCondLst>
                                    <p:cond delay="0"/>
                                  </p:stCondLst>
                                  <p:childTnLst>
                                    <p:animMotion origin="layout" path="M -3.88889E-6 0.0007 L 0.18559 -0.25555 " pathEditMode="relative" rAng="0" ptsTypes="AA">
                                      <p:cBhvr>
                                        <p:cTn id="203" dur="1750" fill="hold"/>
                                        <p:tgtEl>
                                          <p:spTgt spid="4">
                                            <p:txEl>
                                              <p:pRg st="6" end="6"/>
                                            </p:txEl>
                                          </p:spTgt>
                                        </p:tgtEl>
                                        <p:attrNameLst>
                                          <p:attrName>ppt_x</p:attrName>
                                          <p:attrName>ppt_y</p:attrName>
                                        </p:attrNameLst>
                                      </p:cBhvr>
                                      <p:rCtr x="9271" y="-12812"/>
                                    </p:animMotion>
                                  </p:childTnLst>
                                </p:cTn>
                              </p:par>
                              <p:par>
                                <p:cTn id="204" presetID="0" presetClass="path" presetSubtype="0" accel="50000" decel="50000" fill="hold" nodeType="withEffect">
                                  <p:stCondLst>
                                    <p:cond delay="0"/>
                                  </p:stCondLst>
                                  <p:childTnLst>
                                    <p:animMotion origin="layout" path="M -3.61111E-6 0.00069 L 0.23368 -0.33072 " pathEditMode="relative" rAng="0" ptsTypes="AA">
                                      <p:cBhvr>
                                        <p:cTn id="205" dur="1750" fill="hold"/>
                                        <p:tgtEl>
                                          <p:spTgt spid="4">
                                            <p:txEl>
                                              <p:pRg st="7" end="7"/>
                                            </p:txEl>
                                          </p:spTgt>
                                        </p:tgtEl>
                                        <p:attrNameLst>
                                          <p:attrName>ppt_x</p:attrName>
                                          <p:attrName>ppt_y</p:attrName>
                                        </p:attrNameLst>
                                      </p:cBhvr>
                                      <p:rCtr x="11684" y="-16582"/>
                                    </p:animMotion>
                                  </p:childTnLst>
                                </p:cTn>
                              </p:par>
                              <p:par>
                                <p:cTn id="206" presetID="0" presetClass="path" presetSubtype="0" accel="50000" decel="50000" fill="hold" nodeType="withEffect">
                                  <p:stCondLst>
                                    <p:cond delay="0"/>
                                  </p:stCondLst>
                                  <p:childTnLst>
                                    <p:animMotion origin="layout" path="M -5.55556E-7 0.00092 L 0.01892 -0.40056 " pathEditMode="relative" rAng="0" ptsTypes="AA">
                                      <p:cBhvr>
                                        <p:cTn id="207" dur="1750" fill="hold"/>
                                        <p:tgtEl>
                                          <p:spTgt spid="4">
                                            <p:txEl>
                                              <p:pRg st="8" end="8"/>
                                            </p:txEl>
                                          </p:spTgt>
                                        </p:tgtEl>
                                        <p:attrNameLst>
                                          <p:attrName>ppt_x</p:attrName>
                                          <p:attrName>ppt_y</p:attrName>
                                        </p:attrNameLst>
                                      </p:cBhvr>
                                      <p:rCtr x="938" y="-20074"/>
                                    </p:animMotion>
                                  </p:childTnLst>
                                </p:cTn>
                              </p:par>
                              <p:par>
                                <p:cTn id="208" presetID="0" presetClass="path" presetSubtype="0" accel="50000" decel="50000" fill="hold" nodeType="withEffect">
                                  <p:stCondLst>
                                    <p:cond delay="0"/>
                                  </p:stCondLst>
                                  <p:childTnLst>
                                    <p:animMotion origin="layout" path="M -2.5E-6 0.00046 L 0.05104 -0.47526 " pathEditMode="relative" rAng="0" ptsTypes="AA">
                                      <p:cBhvr>
                                        <p:cTn id="209" dur="1750" fill="hold"/>
                                        <p:tgtEl>
                                          <p:spTgt spid="4">
                                            <p:txEl>
                                              <p:pRg st="9" end="9"/>
                                            </p:txEl>
                                          </p:spTgt>
                                        </p:tgtEl>
                                        <p:attrNameLst>
                                          <p:attrName>ppt_x</p:attrName>
                                          <p:attrName>ppt_y</p:attrName>
                                        </p:attrNameLst>
                                      </p:cBhvr>
                                      <p:rCtr x="2552" y="-23797"/>
                                    </p:animMotion>
                                  </p:childTnLst>
                                </p:cTn>
                              </p:par>
                              <p:par>
                                <p:cTn id="210" presetID="0" presetClass="path" presetSubtype="0" accel="50000" decel="50000" fill="hold" nodeType="withEffect">
                                  <p:stCondLst>
                                    <p:cond delay="0"/>
                                  </p:stCondLst>
                                  <p:childTnLst>
                                    <p:animMotion origin="layout" path="M 4.44444E-6 0.00023 L 0.09652 -0.54885 " pathEditMode="relative" rAng="0" ptsTypes="AA">
                                      <p:cBhvr>
                                        <p:cTn id="211" dur="1750" fill="hold"/>
                                        <p:tgtEl>
                                          <p:spTgt spid="4">
                                            <p:txEl>
                                              <p:pRg st="10" end="10"/>
                                            </p:txEl>
                                          </p:spTgt>
                                        </p:tgtEl>
                                        <p:attrNameLst>
                                          <p:attrName>ppt_x</p:attrName>
                                          <p:attrName>ppt_y</p:attrName>
                                        </p:attrNameLst>
                                      </p:cBhvr>
                                      <p:rCtr x="4826" y="-27454"/>
                                    </p:animMotion>
                                  </p:childTnLst>
                                </p:cTn>
                              </p:par>
                              <p:par>
                                <p:cTn id="212" presetID="0" presetClass="path" presetSubtype="0" accel="50000" decel="50000" fill="hold" nodeType="withEffect">
                                  <p:stCondLst>
                                    <p:cond delay="0"/>
                                  </p:stCondLst>
                                  <p:childTnLst>
                                    <p:animMotion origin="layout" path="M 2.22222E-6 0.00093 L 0.12482 -0.62535 " pathEditMode="relative" rAng="0" ptsTypes="AA">
                                      <p:cBhvr>
                                        <p:cTn id="213" dur="1750" fill="hold"/>
                                        <p:tgtEl>
                                          <p:spTgt spid="4">
                                            <p:txEl>
                                              <p:pRg st="11" end="11"/>
                                            </p:txEl>
                                          </p:spTgt>
                                        </p:tgtEl>
                                        <p:attrNameLst>
                                          <p:attrName>ppt_x</p:attrName>
                                          <p:attrName>ppt_y</p:attrName>
                                        </p:attrNameLst>
                                      </p:cBhvr>
                                      <p:rCtr x="6233" y="-31314"/>
                                    </p:animMotion>
                                  </p:childTnLst>
                                </p:cTn>
                              </p:par>
                              <p:par>
                                <p:cTn id="214" presetID="0" presetClass="path" presetSubtype="0" accel="50000" decel="50000" fill="hold" nodeType="withEffect">
                                  <p:stCondLst>
                                    <p:cond delay="0"/>
                                  </p:stCondLst>
                                  <p:childTnLst>
                                    <p:animMotion origin="layout" path="M -4.72222E-6 0.00092 L 0.03421 -0.69491 " pathEditMode="relative" rAng="0" ptsTypes="AA">
                                      <p:cBhvr>
                                        <p:cTn id="215" dur="1750" fill="hold"/>
                                        <p:tgtEl>
                                          <p:spTgt spid="4">
                                            <p:txEl>
                                              <p:pRg st="12" end="12"/>
                                            </p:txEl>
                                          </p:spTgt>
                                        </p:tgtEl>
                                        <p:attrNameLst>
                                          <p:attrName>ppt_x</p:attrName>
                                          <p:attrName>ppt_y</p:attrName>
                                        </p:attrNameLst>
                                      </p:cBhvr>
                                      <p:rCtr x="1701" y="-34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95"/>
          <a:stretch/>
        </p:blipFill>
        <p:spPr>
          <a:xfrm>
            <a:off x="0" y="0"/>
            <a:ext cx="9154886" cy="6858000"/>
          </a:xfrm>
          <a:prstGeom prst="rect">
            <a:avLst/>
          </a:prstGeom>
        </p:spPr>
      </p:pic>
      <p:sp>
        <p:nvSpPr>
          <p:cNvPr id="4" name="Rectangle 2"/>
          <p:cNvSpPr txBox="1">
            <a:spLocks noChangeArrowheads="1"/>
          </p:cNvSpPr>
          <p:nvPr/>
        </p:nvSpPr>
        <p:spPr bwMode="auto">
          <a:xfrm>
            <a:off x="4038600" y="1219200"/>
            <a:ext cx="441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 to 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1349553" y="3264408"/>
            <a:ext cx="4746447"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forgiveness of sins</a:t>
            </a:r>
          </a:p>
        </p:txBody>
      </p:sp>
      <p:sp>
        <p:nvSpPr>
          <p:cNvPr id="8" name="Title 1"/>
          <p:cNvSpPr txBox="1">
            <a:spLocks/>
          </p:cNvSpPr>
          <p:nvPr/>
        </p:nvSpPr>
        <p:spPr>
          <a:xfrm>
            <a:off x="1828800" y="4562856"/>
            <a:ext cx="4648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sanctified by faith</a:t>
            </a:r>
          </a:p>
        </p:txBody>
      </p:sp>
      <p:sp>
        <p:nvSpPr>
          <p:cNvPr id="3074" name="Rectangle 2"/>
          <p:cNvSpPr>
            <a:spLocks noGrp="1" noChangeArrowheads="1"/>
          </p:cNvSpPr>
          <p:nvPr>
            <p:ph type="title"/>
          </p:nvPr>
        </p:nvSpPr>
        <p:spPr>
          <a:xfrm>
            <a:off x="457200" y="655638"/>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 open their eyes, in order to turn them from darkness to light, and from the power of Satan       to God, that they may receive forgiveness of sins and an inheritance among those who   are sanctified by faith in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26:18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3962400" y="1219200"/>
            <a:ext cx="274864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1753645" y="673274"/>
            <a:ext cx="176368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C00000"/>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open</a:t>
            </a:r>
          </a:p>
        </p:txBody>
      </p:sp>
      <p:sp>
        <p:nvSpPr>
          <p:cNvPr id="11" name="Title 1"/>
          <p:cNvSpPr txBox="1">
            <a:spLocks/>
          </p:cNvSpPr>
          <p:nvPr/>
        </p:nvSpPr>
        <p:spPr>
          <a:xfrm>
            <a:off x="4361147" y="662836"/>
            <a:ext cx="150103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C00000"/>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eyes</a:t>
            </a:r>
          </a:p>
        </p:txBody>
      </p:sp>
      <p:sp>
        <p:nvSpPr>
          <p:cNvPr id="12" name="Title 1"/>
          <p:cNvSpPr txBox="1">
            <a:spLocks/>
          </p:cNvSpPr>
          <p:nvPr/>
        </p:nvSpPr>
        <p:spPr>
          <a:xfrm>
            <a:off x="438409" y="1339241"/>
            <a:ext cx="1502727"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C00000"/>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turn</a:t>
            </a:r>
          </a:p>
        </p:txBody>
      </p:sp>
      <p:sp>
        <p:nvSpPr>
          <p:cNvPr id="13" name="Title 1"/>
          <p:cNvSpPr txBox="1">
            <a:spLocks/>
          </p:cNvSpPr>
          <p:nvPr/>
        </p:nvSpPr>
        <p:spPr>
          <a:xfrm>
            <a:off x="828806" y="2692053"/>
            <a:ext cx="2152388"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C00000"/>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to God</a:t>
            </a:r>
          </a:p>
        </p:txBody>
      </p:sp>
      <p:sp>
        <p:nvSpPr>
          <p:cNvPr id="14" name="Rectangle 2"/>
          <p:cNvSpPr txBox="1">
            <a:spLocks noChangeArrowheads="1"/>
          </p:cNvSpPr>
          <p:nvPr/>
        </p:nvSpPr>
        <p:spPr bwMode="auto">
          <a:xfrm>
            <a:off x="7011862" y="1359621"/>
            <a:ext cx="1527355" cy="81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8EF00DF-301C-4F53-BBBA-C9A366D8A799}"/>
              </a:ext>
            </a:extLst>
          </p:cNvPr>
          <p:cNvSpPr txBox="1">
            <a:spLocks noChangeArrowheads="1"/>
          </p:cNvSpPr>
          <p:nvPr/>
        </p:nvSpPr>
        <p:spPr bwMode="auto">
          <a:xfrm>
            <a:off x="1288472" y="3414712"/>
            <a:ext cx="4862945" cy="73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forgiveness of sins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5B448244-0A8E-4DB6-8E5B-01D411C72D0D}"/>
              </a:ext>
            </a:extLst>
          </p:cNvPr>
          <p:cNvSpPr txBox="1">
            <a:spLocks noChangeArrowheads="1"/>
          </p:cNvSpPr>
          <p:nvPr/>
        </p:nvSpPr>
        <p:spPr bwMode="auto">
          <a:xfrm>
            <a:off x="1773381" y="4750594"/>
            <a:ext cx="4741719" cy="7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sanctified by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8"/>
          <p:cNvSpPr>
            <a:spLocks noChangeArrowheads="1"/>
          </p:cNvSpPr>
          <p:nvPr/>
        </p:nvSpPr>
        <p:spPr bwMode="auto">
          <a:xfrm>
            <a:off x="6172200" y="461411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66FF33"/>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9" name="Rectangle 12">
            <a:extLst>
              <a:ext uri="{FF2B5EF4-FFF2-40B4-BE49-F238E27FC236}">
                <a16:creationId xmlns:a16="http://schemas.microsoft.com/office/drawing/2014/main" id="{6906461B-70AB-4F47-A337-4FF4A7CADEF4}"/>
              </a:ext>
            </a:extLst>
          </p:cNvPr>
          <p:cNvSpPr>
            <a:spLocks noChangeArrowheads="1"/>
          </p:cNvSpPr>
          <p:nvPr/>
        </p:nvSpPr>
        <p:spPr bwMode="auto">
          <a:xfrm>
            <a:off x="6512703" y="4645321"/>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b="1" dirty="0">
                <a:solidFill>
                  <a:srgbClr val="CC9900"/>
                </a:solidFill>
                <a:effectLst>
                  <a:glow rad="127000">
                    <a:schemeClr val="tx1"/>
                  </a:glow>
                </a:effectLst>
                <a:latin typeface="Calibri" panose="020F0502020204030204" pitchFamily="34" charset="0"/>
                <a:cs typeface="Calibri" panose="020F0502020204030204" pitchFamily="34" charset="0"/>
              </a:rPr>
              <a:t>Jesus</a:t>
            </a:r>
          </a:p>
        </p:txBody>
      </p:sp>
      <p:sp>
        <p:nvSpPr>
          <p:cNvPr id="15" name="Rectangle 2" hidden="1"/>
          <p:cNvSpPr txBox="1">
            <a:spLocks noChangeArrowheads="1"/>
          </p:cNvSpPr>
          <p:nvPr/>
        </p:nvSpPr>
        <p:spPr bwMode="auto">
          <a:xfrm>
            <a:off x="5676900" y="440803"/>
            <a:ext cx="1638300" cy="100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89683E-7 L 0.15 -0.14203 " pathEditMode="relative" rAng="0" ptsTypes="AA">
                                      <p:cBhvr>
                                        <p:cTn id="10" dur="750" spd="-100000" fill="hold"/>
                                        <p:tgtEl>
                                          <p:spTgt spid="3074"/>
                                        </p:tgtEl>
                                        <p:attrNameLst>
                                          <p:attrName>ppt_x</p:attrName>
                                          <p:attrName>ppt_y</p:attrName>
                                        </p:attrNameLst>
                                      </p:cBhvr>
                                      <p:rCtr x="7500" y="-7102"/>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8" presetClass="emph" presetSubtype="0" fill="hold" grpId="1" nodeType="withEffect">
                                  <p:stCondLst>
                                    <p:cond delay="0"/>
                                  </p:stCondLst>
                                  <p:childTnLst>
                                    <p:set>
                                      <p:cBhvr override="childStyle">
                                        <p:cTn id="38" dur="500" fill="hold"/>
                                        <p:tgtEl>
                                          <p:spTgt spid="7"/>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par>
                                <p:cTn id="47" presetID="18" presetClass="emph" presetSubtype="0" fill="hold" grpId="1" nodeType="withEffect">
                                  <p:stCondLst>
                                    <p:cond delay="0"/>
                                  </p:stCondLst>
                                  <p:childTnLst>
                                    <p:set>
                                      <p:cBhvr override="childStyle">
                                        <p:cTn id="48" dur="500" fill="hold"/>
                                        <p:tgtEl>
                                          <p:spTgt spid="8"/>
                                        </p:tgtEl>
                                        <p:attrNameLst>
                                          <p:attrName>style.textDecorationUnderline</p:attrName>
                                        </p:attrNameLst>
                                      </p:cBhvr>
                                      <p:to>
                                        <p:strVal val="true"/>
                                      </p:to>
                                    </p:se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stCondLst>
                                            <p:cond delay="0"/>
                                          </p:stCondLst>
                                        </p:cTn>
                                        <p:tgtEl>
                                          <p:spTgt spid="9"/>
                                        </p:tgtEl>
                                      </p:cBhvr>
                                    </p:animEffect>
                                    <p:anim to="" calcmode="lin" valueType="num">
                                      <p:cBhvr>
                                        <p:cTn id="5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25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50"/>
                                        <p:tgtEl>
                                          <p:spTgt spid="14"/>
                                        </p:tgtEl>
                                      </p:cBhvr>
                                    </p:animEffect>
                                  </p:childTnLst>
                                </p:cTn>
                              </p:par>
                              <p:par>
                                <p:cTn id="73" presetID="6" presetClass="emph" presetSubtype="0" fill="hold" grpId="1" nodeType="withEffect">
                                  <p:stCondLst>
                                    <p:cond delay="0"/>
                                  </p:stCondLst>
                                  <p:childTnLst>
                                    <p:animScale>
                                      <p:cBhvr>
                                        <p:cTn id="74" dur="2000" fill="hold"/>
                                        <p:tgtEl>
                                          <p:spTgt spid="5"/>
                                        </p:tgtEl>
                                      </p:cBhvr>
                                      <p:by x="91000" y="91000"/>
                                    </p:animScale>
                                  </p:childTnLst>
                                </p:cTn>
                              </p:par>
                              <p:par>
                                <p:cTn id="75" presetID="6" presetClass="emph" presetSubtype="0" fill="hold" grpId="1" nodeType="withEffect">
                                  <p:stCondLst>
                                    <p:cond delay="0"/>
                                  </p:stCondLst>
                                  <p:childTnLst>
                                    <p:animScale>
                                      <p:cBhvr>
                                        <p:cTn id="76" dur="2000" fill="hold"/>
                                        <p:tgtEl>
                                          <p:spTgt spid="14"/>
                                        </p:tgtEl>
                                      </p:cBhvr>
                                      <p:by x="91000" y="91000"/>
                                    </p:animScale>
                                  </p:childTnLst>
                                </p:cTn>
                              </p:par>
                              <p:par>
                                <p:cTn id="77" presetID="0" presetClass="path" presetSubtype="0" accel="50000" decel="50000" fill="hold" grpId="2" nodeType="withEffect">
                                  <p:stCondLst>
                                    <p:cond delay="0"/>
                                  </p:stCondLst>
                                  <p:childTnLst>
                                    <p:animMotion origin="layout" path="M 0.00017 4.44444E-6 L -0.41233 0.42083 " pathEditMode="relative" rAng="0" ptsTypes="AA">
                                      <p:cBhvr>
                                        <p:cTn id="78" dur="2000" fill="hold"/>
                                        <p:tgtEl>
                                          <p:spTgt spid="5"/>
                                        </p:tgtEl>
                                        <p:attrNameLst>
                                          <p:attrName>ppt_x</p:attrName>
                                          <p:attrName>ppt_y</p:attrName>
                                        </p:attrNameLst>
                                      </p:cBhvr>
                                      <p:rCtr x="-20625" y="21042"/>
                                    </p:animMotion>
                                  </p:childTnLst>
                                </p:cTn>
                              </p:par>
                              <p:par>
                                <p:cTn id="79" presetID="0" presetClass="path" presetSubtype="0" accel="50000" decel="50000" fill="hold" grpId="2" nodeType="withEffect">
                                  <p:stCondLst>
                                    <p:cond delay="0"/>
                                  </p:stCondLst>
                                  <p:childTnLst>
                                    <p:animMotion origin="layout" path="M -4.72222E-6 -1.48148E-6 C 0.01077 -0.00139 0.03577 -0.00602 0.0665 -0.00787 C 0.09688 -0.00972 0.1448 -0.01134 0.18351 -0.01088 C 0.22205 -0.01042 0.25608 -0.01273 0.2981 -0.00486 C 0.33994 0.00301 0.39862 0.02153 0.43507 0.03704 C 0.47136 0.05255 0.50105 0.07755 0.51476 0.09468 " pathEditMode="relative" rAng="0" ptsTypes="AAAAAA">
                                      <p:cBhvr>
                                        <p:cTn id="80" dur="2000" fill="hold"/>
                                        <p:tgtEl>
                                          <p:spTgt spid="12"/>
                                        </p:tgtEl>
                                        <p:attrNameLst>
                                          <p:attrName>ppt_x</p:attrName>
                                          <p:attrName>ppt_y</p:attrName>
                                        </p:attrNameLst>
                                      </p:cBhvr>
                                      <p:rCtr x="25729" y="4190"/>
                                    </p:animMotion>
                                  </p:childTnLst>
                                </p:cTn>
                              </p:par>
                              <p:par>
                                <p:cTn id="81" presetID="0" presetClass="path" presetSubtype="0" accel="50000" decel="50000" fill="hold" grpId="2" nodeType="withEffect">
                                  <p:stCondLst>
                                    <p:cond delay="0"/>
                                  </p:stCondLst>
                                  <p:childTnLst>
                                    <p:animMotion origin="layout" path="M 0.00017 1.11111E-6 L -0.125 -0.1132 " pathEditMode="relative" rAng="0" ptsTypes="AA">
                                      <p:cBhvr>
                                        <p:cTn id="82" dur="2000" fill="hold"/>
                                        <p:tgtEl>
                                          <p:spTgt spid="14"/>
                                        </p:tgtEl>
                                        <p:attrNameLst>
                                          <p:attrName>ppt_x</p:attrName>
                                          <p:attrName>ppt_y</p:attrName>
                                        </p:attrNameLst>
                                      </p:cBhvr>
                                      <p:rCtr x="-6267" y="-5671"/>
                                    </p:animMotion>
                                  </p:childTnLst>
                                </p:cTn>
                              </p:par>
                              <p:par>
                                <p:cTn id="83" presetID="10" presetClass="exit" presetSubtype="0" fill="hold" grpId="1" nodeType="withEffect">
                                  <p:stCondLst>
                                    <p:cond delay="0"/>
                                  </p:stCondLst>
                                  <p:childTnLst>
                                    <p:animEffect transition="out" filter="fade">
                                      <p:cBhvr>
                                        <p:cTn id="84" dur="1500"/>
                                        <p:tgtEl>
                                          <p:spTgt spid="3074"/>
                                        </p:tgtEl>
                                      </p:cBhvr>
                                    </p:animEffect>
                                    <p:set>
                                      <p:cBhvr>
                                        <p:cTn id="85" dur="1" fill="hold">
                                          <p:stCondLst>
                                            <p:cond delay="1499"/>
                                          </p:stCondLst>
                                        </p:cTn>
                                        <p:tgtEl>
                                          <p:spTgt spid="307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par>
                                <p:cTn id="110" presetID="23" presetClass="exit" presetSubtype="32" fill="hold" grpId="1" nodeType="withEffect">
                                  <p:stCondLst>
                                    <p:cond delay="0"/>
                                  </p:stCondLst>
                                  <p:childTnLst>
                                    <p:anim calcmode="lin" valueType="num">
                                      <p:cBhvr>
                                        <p:cTn id="111" dur="2000"/>
                                        <p:tgtEl>
                                          <p:spTgt spid="19"/>
                                        </p:tgtEl>
                                        <p:attrNameLst>
                                          <p:attrName>ppt_w</p:attrName>
                                        </p:attrNameLst>
                                      </p:cBhvr>
                                      <p:tavLst>
                                        <p:tav tm="0">
                                          <p:val>
                                            <p:strVal val="ppt_w"/>
                                          </p:val>
                                        </p:tav>
                                        <p:tav tm="100000">
                                          <p:val>
                                            <p:fltVal val="0"/>
                                          </p:val>
                                        </p:tav>
                                      </p:tavLst>
                                    </p:anim>
                                    <p:anim calcmode="lin" valueType="num">
                                      <p:cBhvr>
                                        <p:cTn id="112" dur="2000"/>
                                        <p:tgtEl>
                                          <p:spTgt spid="19"/>
                                        </p:tgtEl>
                                        <p:attrNameLst>
                                          <p:attrName>ppt_h</p:attrName>
                                        </p:attrNameLst>
                                      </p:cBhvr>
                                      <p:tavLst>
                                        <p:tav tm="0">
                                          <p:val>
                                            <p:strVal val="ppt_h"/>
                                          </p:val>
                                        </p:tav>
                                        <p:tav tm="100000">
                                          <p:val>
                                            <p:fltVal val="0"/>
                                          </p:val>
                                        </p:tav>
                                      </p:tavLst>
                                    </p:anim>
                                    <p:set>
                                      <p:cBhvr>
                                        <p:cTn id="113" dur="1" fill="hold">
                                          <p:stCondLst>
                                            <p:cond delay="1999"/>
                                          </p:stCondLst>
                                        </p:cTn>
                                        <p:tgtEl>
                                          <p:spTgt spid="19"/>
                                        </p:tgtEl>
                                        <p:attrNameLst>
                                          <p:attrName>style.visibility</p:attrName>
                                        </p:attrNameLst>
                                      </p:cBhvr>
                                      <p:to>
                                        <p:strVal val="hidden"/>
                                      </p:to>
                                    </p:set>
                                  </p:childTnLst>
                                </p:cTn>
                              </p:par>
                              <p:par>
                                <p:cTn id="114" presetID="42" presetClass="path" presetSubtype="0" accel="50000" decel="50000" fill="hold" grpId="2" nodeType="withEffect">
                                  <p:stCondLst>
                                    <p:cond delay="0"/>
                                  </p:stCondLst>
                                  <p:childTnLst>
                                    <p:animMotion origin="layout" path="M 1.11111E-6 7.40741E-7 L -0.1809 -0.39306 " pathEditMode="relative" rAng="0" ptsTypes="AA">
                                      <p:cBhvr>
                                        <p:cTn id="115" dur="2000" fill="hold"/>
                                        <p:tgtEl>
                                          <p:spTgt spid="19"/>
                                        </p:tgtEl>
                                        <p:attrNameLst>
                                          <p:attrName>ppt_x</p:attrName>
                                          <p:attrName>ppt_y</p:attrName>
                                        </p:attrNameLst>
                                      </p:cBhvr>
                                      <p:rCtr x="-9045" y="-19653"/>
                                    </p:animMotion>
                                  </p:childTnLst>
                                </p:cTn>
                              </p:par>
                              <p:par>
                                <p:cTn id="116" presetID="23" presetClass="exit" presetSubtype="32" fill="hold" grpId="1" nodeType="withEffect">
                                  <p:stCondLst>
                                    <p:cond delay="250"/>
                                  </p:stCondLst>
                                  <p:childTnLst>
                                    <p:anim calcmode="lin" valueType="num">
                                      <p:cBhvr>
                                        <p:cTn id="117" dur="1750"/>
                                        <p:tgtEl>
                                          <p:spTgt spid="12"/>
                                        </p:tgtEl>
                                        <p:attrNameLst>
                                          <p:attrName>ppt_w</p:attrName>
                                        </p:attrNameLst>
                                      </p:cBhvr>
                                      <p:tavLst>
                                        <p:tav tm="0">
                                          <p:val>
                                            <p:strVal val="ppt_w"/>
                                          </p:val>
                                        </p:tav>
                                        <p:tav tm="100000">
                                          <p:val>
                                            <p:fltVal val="0"/>
                                          </p:val>
                                        </p:tav>
                                      </p:tavLst>
                                    </p:anim>
                                    <p:anim calcmode="lin" valueType="num">
                                      <p:cBhvr>
                                        <p:cTn id="118" dur="1750"/>
                                        <p:tgtEl>
                                          <p:spTgt spid="12"/>
                                        </p:tgtEl>
                                        <p:attrNameLst>
                                          <p:attrName>ppt_h</p:attrName>
                                        </p:attrNameLst>
                                      </p:cBhvr>
                                      <p:tavLst>
                                        <p:tav tm="0">
                                          <p:val>
                                            <p:strVal val="ppt_h"/>
                                          </p:val>
                                        </p:tav>
                                        <p:tav tm="100000">
                                          <p:val>
                                            <p:fltVal val="0"/>
                                          </p:val>
                                        </p:tav>
                                      </p:tavLst>
                                    </p:anim>
                                    <p:set>
                                      <p:cBhvr>
                                        <p:cTn id="119" dur="1" fill="hold">
                                          <p:stCondLst>
                                            <p:cond delay="1749"/>
                                          </p:stCondLst>
                                        </p:cTn>
                                        <p:tgtEl>
                                          <p:spTgt spid="12"/>
                                        </p:tgtEl>
                                        <p:attrNameLst>
                                          <p:attrName>style.visibility</p:attrName>
                                        </p:attrNameLst>
                                      </p:cBhvr>
                                      <p:to>
                                        <p:strVal val="hidden"/>
                                      </p:to>
                                    </p:set>
                                  </p:childTnLst>
                                </p:cTn>
                              </p:par>
                              <p:par>
                                <p:cTn id="120" presetID="8" presetClass="emph" presetSubtype="0" fill="hold" grpId="3" nodeType="withEffect">
                                  <p:stCondLst>
                                    <p:cond delay="250"/>
                                  </p:stCondLst>
                                  <p:childTnLst>
                                    <p:animRot by="43200000">
                                      <p:cBhvr>
                                        <p:cTn id="121" dur="175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7" grpId="2"/>
      <p:bldP spid="8" grpId="0"/>
      <p:bldP spid="8" grpId="1"/>
      <p:bldP spid="8" grpId="2"/>
      <p:bldP spid="3074" grpId="0"/>
      <p:bldP spid="3074" grpId="1"/>
      <p:bldP spid="3074" grpId="2"/>
      <p:bldP spid="5" grpId="0"/>
      <p:bldP spid="5" grpId="1"/>
      <p:bldP spid="5" grpId="2"/>
      <p:bldP spid="10" grpId="0"/>
      <p:bldP spid="10" grpId="1"/>
      <p:bldP spid="11" grpId="0"/>
      <p:bldP spid="11" grpId="1"/>
      <p:bldP spid="12" grpId="0"/>
      <p:bldP spid="12" grpId="1"/>
      <p:bldP spid="12" grpId="2"/>
      <p:bldP spid="12" grpId="3"/>
      <p:bldP spid="13" grpId="0"/>
      <p:bldP spid="13" grpId="1"/>
      <p:bldP spid="14" grpId="0"/>
      <p:bldP spid="14" grpId="1"/>
      <p:bldP spid="14" grpId="2"/>
      <p:bldP spid="17" grpId="0"/>
      <p:bldP spid="17" grpId="1"/>
      <p:bldP spid="18" grpId="0"/>
      <p:bldP spid="18" grpId="1"/>
      <p:bldP spid="9" grpId="0"/>
      <p:bldP spid="9" grpId="1"/>
      <p:bldP spid="19" grpId="0"/>
      <p:bldP spid="19" grpId="1"/>
      <p:bldP spid="19" grpId="2"/>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1907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2556459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72" r="7971"/>
          <a:stretch/>
        </p:blipFill>
        <p:spPr>
          <a:xfrm>
            <a:off x="0" y="0"/>
            <a:ext cx="9144000" cy="6858000"/>
          </a:xfrm>
          <a:prstGeom prst="rect">
            <a:avLst/>
          </a:prstGeom>
        </p:spPr>
      </p:pic>
      <p:sp>
        <p:nvSpPr>
          <p:cNvPr id="6" name="Title 1"/>
          <p:cNvSpPr txBox="1">
            <a:spLocks/>
          </p:cNvSpPr>
          <p:nvPr/>
        </p:nvSpPr>
        <p:spPr>
          <a:xfrm>
            <a:off x="3557237" y="3599532"/>
            <a:ext cx="2685327" cy="960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darkness</a:t>
            </a:r>
          </a:p>
        </p:txBody>
      </p:sp>
      <p:sp>
        <p:nvSpPr>
          <p:cNvPr id="7" name="Title 1"/>
          <p:cNvSpPr txBox="1">
            <a:spLocks/>
          </p:cNvSpPr>
          <p:nvPr/>
        </p:nvSpPr>
        <p:spPr>
          <a:xfrm>
            <a:off x="3532038" y="4209180"/>
            <a:ext cx="3669175" cy="9605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does not know</a:t>
            </a:r>
          </a:p>
        </p:txBody>
      </p:sp>
      <p:sp>
        <p:nvSpPr>
          <p:cNvPr id="4" name="Rectangle 2"/>
          <p:cNvSpPr txBox="1">
            <a:spLocks noChangeArrowheads="1"/>
          </p:cNvSpPr>
          <p:nvPr/>
        </p:nvSpPr>
        <p:spPr bwMode="auto">
          <a:xfrm>
            <a:off x="381000" y="4038600"/>
            <a:ext cx="2400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1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533400"/>
            <a:ext cx="8229600" cy="58213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says he is in the light, and hates his brother, is in darkness until now. He who loves his brother abides in the light, and there is no cause for stumbling in him. But he who hates his brother is in darkness and walks in darkness, and does not know where he is going, because the darkness has blinded his eyes.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2:9-11 </a:t>
            </a:r>
          </a:p>
        </p:txBody>
      </p:sp>
      <p:sp>
        <p:nvSpPr>
          <p:cNvPr id="5" name="Rectangle 2"/>
          <p:cNvSpPr txBox="1">
            <a:spLocks noChangeArrowheads="1"/>
          </p:cNvSpPr>
          <p:nvPr/>
        </p:nvSpPr>
        <p:spPr bwMode="auto">
          <a:xfrm>
            <a:off x="5676900" y="440803"/>
            <a:ext cx="1638300" cy="1006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3242792" y="1800635"/>
            <a:ext cx="1414041"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love</a:t>
            </a:r>
            <a:endParaRPr lang="en-US" sz="40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EC776EB-E460-404A-8444-888E8A321491}"/>
              </a:ext>
            </a:extLst>
          </p:cNvPr>
          <p:cNvSpPr txBox="1">
            <a:spLocks noChangeArrowheads="1"/>
          </p:cNvSpPr>
          <p:nvPr/>
        </p:nvSpPr>
        <p:spPr bwMode="auto">
          <a:xfrm>
            <a:off x="3692066" y="3671836"/>
            <a:ext cx="2420603" cy="75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0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6867117-35AC-40CA-85AD-B8CB842F4DF7}"/>
              </a:ext>
            </a:extLst>
          </p:cNvPr>
          <p:cNvSpPr txBox="1">
            <a:spLocks noChangeArrowheads="1"/>
          </p:cNvSpPr>
          <p:nvPr/>
        </p:nvSpPr>
        <p:spPr bwMode="auto">
          <a:xfrm>
            <a:off x="3453626" y="4290787"/>
            <a:ext cx="38282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not </a:t>
            </a: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74941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00"/>
                                        <p:tgtEl>
                                          <p:spTgt spid="4"/>
                                        </p:tgtEl>
                                      </p:cBhvr>
                                    </p:animEffect>
                                    <p:set>
                                      <p:cBhvr>
                                        <p:cTn id="11" dur="1" fill="hold">
                                          <p:stCondLst>
                                            <p:cond delay="199"/>
                                          </p:stCondLst>
                                        </p:cTn>
                                        <p:tgtEl>
                                          <p:spTgt spid="4"/>
                                        </p:tgtEl>
                                        <p:attrNameLst>
                                          <p:attrName>style.visibility</p:attrName>
                                        </p:attrNameLst>
                                      </p:cBhvr>
                                      <p:to>
                                        <p:strVal val="hidden"/>
                                      </p:to>
                                    </p:set>
                                  </p:childTnLst>
                                </p:cTn>
                              </p:par>
                              <p:par>
                                <p:cTn id="12" presetID="10" presetClass="exit" presetSubtype="0" fill="hold" grpId="3"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par>
                          <p:cTn id="38" fill="hold">
                            <p:stCondLst>
                              <p:cond delay="250"/>
                            </p:stCondLst>
                            <p:childTnLst>
                              <p:par>
                                <p:cTn id="39" presetID="0" presetClass="exit" presetSubtype="0" fill="hold" grpId="1" nodeType="afterEffect">
                                  <p:stCondLst>
                                    <p:cond delay="0"/>
                                  </p:stCondLst>
                                  <p:childTnLst>
                                    <p:set>
                                      <p:cBhvr>
                                        <p:cTn id="40" dur="1" fill="hold">
                                          <p:stCondLst>
                                            <p:cond delay="999"/>
                                          </p:stCondLst>
                                        </p:cTn>
                                        <p:tgtEl>
                                          <p:spTgt spid="8"/>
                                        </p:tgtEl>
                                        <p:attrNameLst>
                                          <p:attrName>style.visibility</p:attrName>
                                        </p:attrNameLst>
                                      </p:cBhvr>
                                      <p:to>
                                        <p:strVal val="hidden"/>
                                      </p:to>
                                    </p:set>
                                    <p:animEffect transition="out" filter="dissolve">
                                      <p:cBhvr>
                                        <p:cTn id="41" dur="1000">
                                          <p:stCondLst>
                                            <p:cond delay="0"/>
                                          </p:stCondLst>
                                        </p:cTn>
                                        <p:tgtEl>
                                          <p:spTgt spid="8"/>
                                        </p:tgtEl>
                                      </p:cBhvr>
                                    </p:animEffect>
                                    <p:anim to="" calcmode="lin" valueType="num">
                                      <p:cBhvr>
                                        <p:cTn id="42"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3"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50"/>
                                        <p:tgtEl>
                                          <p:spTgt spid="4"/>
                                        </p:tgtEl>
                                      </p:cBhvr>
                                    </p:animEffect>
                                  </p:childTnLst>
                                </p:cTn>
                              </p:par>
                              <p:par>
                                <p:cTn id="52" presetID="6" presetClass="emph" presetSubtype="0" fill="hold" grpId="3" nodeType="withEffect">
                                  <p:stCondLst>
                                    <p:cond delay="0"/>
                                  </p:stCondLst>
                                  <p:childTnLst>
                                    <p:animScale>
                                      <p:cBhvr>
                                        <p:cTn id="53" dur="2000" fill="hold"/>
                                        <p:tgtEl>
                                          <p:spTgt spid="4"/>
                                        </p:tgtEl>
                                      </p:cBhvr>
                                      <p:by x="109000" y="109000"/>
                                    </p:animScale>
                                  </p:childTnLst>
                                </p:cTn>
                              </p:par>
                              <p:par>
                                <p:cTn id="54" presetID="6" presetClass="emph" presetSubtype="0" fill="hold" grpId="2" nodeType="withEffect">
                                  <p:stCondLst>
                                    <p:cond delay="0"/>
                                  </p:stCondLst>
                                  <p:childTnLst>
                                    <p:animScale>
                                      <p:cBhvr>
                                        <p:cTn id="55" dur="2000" fill="hold"/>
                                        <p:tgtEl>
                                          <p:spTgt spid="5"/>
                                        </p:tgtEl>
                                      </p:cBhvr>
                                      <p:by x="109000" y="109000"/>
                                    </p:animScale>
                                  </p:childTnLst>
                                </p:cTn>
                              </p:par>
                              <p:par>
                                <p:cTn id="56" presetID="0" presetClass="path" presetSubtype="0" accel="50000" decel="50000" fill="hold" grpId="2" nodeType="withEffect">
                                  <p:stCondLst>
                                    <p:cond delay="0"/>
                                  </p:stCondLst>
                                  <p:childTnLst>
                                    <p:animMotion origin="layout" path="M 3.33333E-6 -2.22222E-6 L 0.28159 -0.09421 " pathEditMode="relative" rAng="0" ptsTypes="AA">
                                      <p:cBhvr>
                                        <p:cTn id="57" dur="2000" fill="hold"/>
                                        <p:tgtEl>
                                          <p:spTgt spid="4"/>
                                        </p:tgtEl>
                                        <p:attrNameLst>
                                          <p:attrName>ppt_x</p:attrName>
                                          <p:attrName>ppt_y</p:attrName>
                                        </p:attrNameLst>
                                      </p:cBhvr>
                                      <p:rCtr x="14080" y="-4722"/>
                                    </p:animMotion>
                                  </p:childTnLst>
                                </p:cTn>
                              </p:par>
                              <p:par>
                                <p:cTn id="58" presetID="0" presetClass="path" presetSubtype="0" accel="50000" decel="50000" fill="hold" grpId="1" nodeType="withEffect">
                                  <p:stCondLst>
                                    <p:cond delay="0"/>
                                  </p:stCondLst>
                                  <p:childTnLst>
                                    <p:animMotion origin="layout" path="M 0.00017 -1.48148E-6 L -0.21528 0.0794 " pathEditMode="relative" rAng="0" ptsTypes="AA">
                                      <p:cBhvr>
                                        <p:cTn id="59" dur="2000" fill="hold"/>
                                        <p:tgtEl>
                                          <p:spTgt spid="5"/>
                                        </p:tgtEl>
                                        <p:attrNameLst>
                                          <p:attrName>ppt_x</p:attrName>
                                          <p:attrName>ppt_y</p:attrName>
                                        </p:attrNameLst>
                                      </p:cBhvr>
                                      <p:rCtr x="-10781" y="3958"/>
                                    </p:animMotion>
                                  </p:childTnLst>
                                </p:cTn>
                              </p:par>
                              <p:par>
                                <p:cTn id="60" presetID="10" presetClass="exit" presetSubtype="0" fill="hold" grpId="1" nodeType="withEffect">
                                  <p:stCondLst>
                                    <p:cond delay="0"/>
                                  </p:stCondLst>
                                  <p:childTnLst>
                                    <p:animEffect transition="out" filter="fade">
                                      <p:cBhvr>
                                        <p:cTn id="61" dur="1500"/>
                                        <p:tgtEl>
                                          <p:spTgt spid="3074"/>
                                        </p:tgtEl>
                                      </p:cBhvr>
                                    </p:animEffect>
                                    <p:set>
                                      <p:cBhvr>
                                        <p:cTn id="62" dur="1" fill="hold">
                                          <p:stCondLst>
                                            <p:cond delay="149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4" grpId="0"/>
      <p:bldP spid="4" grpId="1"/>
      <p:bldP spid="4" grpId="2"/>
      <p:bldP spid="4" grpId="3"/>
      <p:bldP spid="3074" grpId="0"/>
      <p:bldP spid="3074" grpId="1"/>
      <p:bldP spid="5" grpId="0"/>
      <p:bldP spid="5" grpId="1"/>
      <p:bldP spid="5" grpId="2"/>
      <p:bldP spid="5" grpId="3"/>
      <p:bldP spid="8" grpId="0"/>
      <p:bldP spid="8"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81000" y="1570038"/>
            <a:ext cx="83058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spoke to them again, saying, "I am the light of the world. He who follows Me shall not walk in darkness, but have the light of life."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8:12 </a:t>
            </a:r>
          </a:p>
        </p:txBody>
      </p:sp>
      <p:sp>
        <p:nvSpPr>
          <p:cNvPr id="4" name="Rectangle 2"/>
          <p:cNvSpPr txBox="1">
            <a:spLocks noChangeArrowheads="1"/>
          </p:cNvSpPr>
          <p:nvPr/>
        </p:nvSpPr>
        <p:spPr bwMode="auto">
          <a:xfrm>
            <a:off x="2743200" y="3429000"/>
            <a:ext cx="28575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733800" y="990600"/>
            <a:ext cx="1619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733800" y="990600"/>
            <a:ext cx="1619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581150" y="4114800"/>
            <a:ext cx="1619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743200" y="4114800"/>
            <a:ext cx="103822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of</a:t>
            </a:r>
            <a:endParaRPr lang="en-US" altLang="en-US" b="1" i="1" kern="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276600" y="4114800"/>
            <a:ext cx="141211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25400">
                    <a:schemeClr val="tx1"/>
                  </a:glow>
                  <a:outerShdw blurRad="50800" algn="tl" rotWithShape="0">
                    <a:srgbClr val="000000"/>
                  </a:outerShdw>
                </a:effectLst>
                <a:latin typeface="Calibri" panose="020F0502020204030204" pitchFamily="34" charset="0"/>
              </a:rPr>
              <a:t>life</a:t>
            </a:r>
            <a:endParaRPr lang="en-US" altLang="en-US" b="1" i="1" kern="0" dirty="0">
              <a:ln w="17780" cmpd="sng">
                <a:solidFill>
                  <a:srgbClr val="FFFFFF"/>
                </a:solidFill>
                <a:prstDash val="solid"/>
                <a:miter lim="800000"/>
              </a:ln>
              <a:solidFill>
                <a:srgbClr val="0066FF"/>
              </a:solidFill>
              <a:effectLst>
                <a:glow rad="25400">
                  <a:schemeClr val="tx1"/>
                </a:glow>
                <a:outerShdw blurRad="50800" algn="tl" rotWithShape="0">
                  <a:srgbClr val="000000"/>
                </a:outerShdw>
              </a:effectLst>
              <a:latin typeface="Calibri" panose="020F0502020204030204" pitchFamily="34" charset="0"/>
            </a:endParaRPr>
          </a:p>
        </p:txBody>
      </p:sp>
      <p:sp>
        <p:nvSpPr>
          <p:cNvPr id="10" name="Heart 9"/>
          <p:cNvSpPr/>
          <p:nvPr/>
        </p:nvSpPr>
        <p:spPr bwMode="auto">
          <a:xfrm>
            <a:off x="4548296" y="3999005"/>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pic>
        <p:nvPicPr>
          <p:cNvPr id="12" name="SpotlightShape1_rendered">
            <a:extLst>
              <a:ext uri="{FF2B5EF4-FFF2-40B4-BE49-F238E27FC236}">
                <a16:creationId xmlns:a16="http://schemas.microsoft.com/office/drawing/2014/main" id="{B2E6CF3D-E55D-4DFB-B348-4F7092CE8C4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3" name="Rectangle 2">
            <a:extLst>
              <a:ext uri="{FF2B5EF4-FFF2-40B4-BE49-F238E27FC236}">
                <a16:creationId xmlns:a16="http://schemas.microsoft.com/office/drawing/2014/main" id="{5F8D0718-1508-4F52-936C-11F93A6FB7C0}"/>
              </a:ext>
            </a:extLst>
          </p:cNvPr>
          <p:cNvSpPr txBox="1">
            <a:spLocks noChangeArrowheads="1"/>
          </p:cNvSpPr>
          <p:nvPr/>
        </p:nvSpPr>
        <p:spPr bwMode="auto">
          <a:xfrm>
            <a:off x="4164806" y="2964550"/>
            <a:ext cx="2181225" cy="74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follows</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5E-6 -2.22222E-6 L 0.12292 0.1669 " pathEditMode="relative" rAng="0" ptsTypes="AA">
                                      <p:cBhvr>
                                        <p:cTn id="14" dur="2000" fill="hold"/>
                                        <p:tgtEl>
                                          <p:spTgt spid="5"/>
                                        </p:tgtEl>
                                        <p:attrNameLst>
                                          <p:attrName>ppt_x</p:attrName>
                                          <p:attrName>ppt_y</p:attrName>
                                        </p:attrNameLst>
                                      </p:cBhvr>
                                      <p:rCtr x="6146" y="8333"/>
                                    </p:animMotion>
                                  </p:childTnLst>
                                </p:cTn>
                              </p:par>
                              <p:par>
                                <p:cTn id="15" presetID="0" presetClass="path" presetSubtype="0" accel="50000" decel="50000" fill="hold" grpId="1" nodeType="withEffect">
                                  <p:stCondLst>
                                    <p:cond delay="0"/>
                                  </p:stCondLst>
                                  <p:childTnLst>
                                    <p:animMotion origin="layout" path="M 5E-6 -2.22222E-6 L -0.23612 0.45996 " pathEditMode="relative" rAng="0" ptsTypes="AA">
                                      <p:cBhvr>
                                        <p:cTn id="16" dur="2000" fill="hold"/>
                                        <p:tgtEl>
                                          <p:spTgt spid="6"/>
                                        </p:tgtEl>
                                        <p:attrNameLst>
                                          <p:attrName>ppt_x</p:attrName>
                                          <p:attrName>ppt_y</p:attrName>
                                        </p:attrNameLst>
                                      </p:cBhvr>
                                      <p:rCtr x="-11806" y="22986"/>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xit" presetSubtype="0" fill="hold" grpId="0"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10" presetClass="exit" presetSubtype="0" fill="hold" grpId="3" nodeType="withEffect">
                                  <p:stCondLst>
                                    <p:cond delay="0"/>
                                  </p:stCondLst>
                                  <p:childTnLst>
                                    <p:animEffect transition="out" filter="fade">
                                      <p:cBhvr>
                                        <p:cTn id="28" dur="250"/>
                                        <p:tgtEl>
                                          <p:spTgt spid="5"/>
                                        </p:tgtEl>
                                      </p:cBhvr>
                                    </p:animEffect>
                                    <p:set>
                                      <p:cBhvr>
                                        <p:cTn id="29" dur="1" fill="hold">
                                          <p:stCondLst>
                                            <p:cond delay="249"/>
                                          </p:stCondLst>
                                        </p:cTn>
                                        <p:tgtEl>
                                          <p:spTgt spid="5"/>
                                        </p:tgtEl>
                                        <p:attrNameLst>
                                          <p:attrName>style.visibility</p:attrName>
                                        </p:attrNameLst>
                                      </p:cBhvr>
                                      <p:to>
                                        <p:strVal val="hidden"/>
                                      </p:to>
                                    </p:set>
                                  </p:childTnLst>
                                </p:cTn>
                              </p:par>
                              <p:par>
                                <p:cTn id="30" presetID="10" presetClass="exit" presetSubtype="0" fill="hold" grpId="3" nodeType="withEffect">
                                  <p:stCondLst>
                                    <p:cond delay="0"/>
                                  </p:stCondLst>
                                  <p:childTnLst>
                                    <p:animEffect transition="out" filter="fade">
                                      <p:cBhvr>
                                        <p:cTn id="31" dur="250"/>
                                        <p:tgtEl>
                                          <p:spTgt spid="6"/>
                                        </p:tgtEl>
                                      </p:cBhvr>
                                    </p:animEffect>
                                    <p:set>
                                      <p:cBhvr>
                                        <p:cTn id="32" dur="1" fill="hold">
                                          <p:stCondLst>
                                            <p:cond delay="24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ntr" presetSubtype="0" fill="hold" grpId="0" nodeType="withEffect">
                                  <p:stCondLst>
                                    <p:cond delay="25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50"/>
                                        <p:tgtEl>
                                          <p:spTgt spid="7"/>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50"/>
                                        <p:tgtEl>
                                          <p:spTgt spid="8"/>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50"/>
                                        <p:tgtEl>
                                          <p:spTgt spid="9"/>
                                        </p:tgtEl>
                                      </p:cBhvr>
                                    </p:animEffect>
                                  </p:childTnLst>
                                </p:cTn>
                              </p:par>
                              <p:par>
                                <p:cTn id="55" presetID="6" presetClass="emph" presetSubtype="0" fill="hold" grpId="3" nodeType="withEffect">
                                  <p:stCondLst>
                                    <p:cond delay="250"/>
                                  </p:stCondLst>
                                  <p:childTnLst>
                                    <p:animScale>
                                      <p:cBhvr>
                                        <p:cTn id="56" dur="2000" fill="hold"/>
                                        <p:tgtEl>
                                          <p:spTgt spid="8"/>
                                        </p:tgtEl>
                                      </p:cBhvr>
                                      <p:by x="125000" y="125000"/>
                                    </p:animScale>
                                  </p:childTnLst>
                                </p:cTn>
                              </p:par>
                              <p:par>
                                <p:cTn id="57" presetID="6" presetClass="emph" presetSubtype="0" fill="hold" grpId="3" nodeType="withEffect">
                                  <p:stCondLst>
                                    <p:cond delay="250"/>
                                  </p:stCondLst>
                                  <p:childTnLst>
                                    <p:animScale>
                                      <p:cBhvr>
                                        <p:cTn id="58" dur="2000" fill="hold"/>
                                        <p:tgtEl>
                                          <p:spTgt spid="9"/>
                                        </p:tgtEl>
                                      </p:cBhvr>
                                      <p:by x="150000" y="150000"/>
                                    </p:animScale>
                                  </p:childTnLst>
                                </p:cTn>
                              </p:par>
                              <p:par>
                                <p:cTn id="59" presetID="0" presetClass="path" presetSubtype="0" accel="50000" decel="50000" fill="hold" grpId="4" nodeType="withEffect">
                                  <p:stCondLst>
                                    <p:cond delay="250"/>
                                  </p:stCondLst>
                                  <p:childTnLst>
                                    <p:animMotion origin="layout" path="M 1.66667E-6 2.22222E-6 C -0.00208 -0.00394 -0.00938 -0.00857 -0.01233 -0.02338 C -0.01528 -0.0382 -0.01962 -0.06759 -0.01771 -0.08843 C -0.0158 -0.10926 -0.01285 -0.12454 -0.00104 -0.14838 C 0.01076 -0.17222 0.02986 -0.21204 0.05347 -0.23172 C 0.07708 -0.25139 0.10885 -0.26065 0.14062 -0.26713 C 0.17239 -0.27361 0.22239 -0.27014 0.24392 -0.27107 " pathEditMode="relative" rAng="0" ptsTypes="aaaaaaa">
                                      <p:cBhvr>
                                        <p:cTn id="60" dur="2000" fill="hold"/>
                                        <p:tgtEl>
                                          <p:spTgt spid="7"/>
                                        </p:tgtEl>
                                        <p:attrNameLst>
                                          <p:attrName>ppt_x</p:attrName>
                                          <p:attrName>ppt_y</p:attrName>
                                        </p:attrNameLst>
                                      </p:cBhvr>
                                      <p:rCtr x="11215" y="-13681"/>
                                    </p:animMotion>
                                  </p:childTnLst>
                                </p:cTn>
                              </p:par>
                              <p:par>
                                <p:cTn id="61" presetID="0" presetClass="path" presetSubtype="0" accel="58000" decel="42000" fill="hold" grpId="2" nodeType="withEffect">
                                  <p:stCondLst>
                                    <p:cond delay="250"/>
                                  </p:stCondLst>
                                  <p:childTnLst>
                                    <p:animMotion origin="layout" path="M -8.33333E-7 2.22222E-6 C -0.00503 0.0044 -0.01285 0.02291 -0.03003 0.02662 C -0.04722 0.03032 -0.08229 0.0368 -0.10364 0.02268 C -0.125 0.00856 -0.15 -0.02084 -0.15799 -0.05834 C -0.16597 -0.09584 -0.16528 -0.15695 -0.15174 -0.20162 C -0.13819 -0.2463 -0.10434 -0.29398 -0.07708 -0.32639 C -0.04983 -0.3588 -0.01285 -0.38056 0.01163 -0.39537 C 0.03611 -0.41019 0.0474 -0.41042 0.06979 -0.41574 C 0.09219 -0.42107 0.13056 -0.42523 0.14653 -0.42778 " pathEditMode="relative" rAng="0" ptsTypes="AAAAAAAAA">
                                      <p:cBhvr>
                                        <p:cTn id="62" dur="2000" fill="hold"/>
                                        <p:tgtEl>
                                          <p:spTgt spid="8"/>
                                        </p:tgtEl>
                                        <p:attrNameLst>
                                          <p:attrName>ppt_x</p:attrName>
                                          <p:attrName>ppt_y</p:attrName>
                                        </p:attrNameLst>
                                      </p:cBhvr>
                                      <p:rCtr x="-833" y="-19838"/>
                                    </p:animMotion>
                                  </p:childTnLst>
                                </p:cTn>
                              </p:par>
                              <p:par>
                                <p:cTn id="63" presetID="0" presetClass="path" presetSubtype="0" accel="60000" decel="40000" fill="hold" grpId="2" nodeType="withEffect">
                                  <p:stCondLst>
                                    <p:cond delay="250"/>
                                  </p:stCondLst>
                                  <p:childTnLst>
                                    <p:animMotion origin="layout" path="M -2.77778E-7 2.22222E-6 C -0.00955 0.01366 -0.02604 0.06759 -0.05712 0.08333 C -0.08819 0.09907 -0.14861 0.10949 -0.18628 0.09514 C -0.22396 0.08055 -0.26476 0.04676 -0.28368 -0.00301 C -0.3026 -0.05232 -0.30625 -0.13889 -0.30017 -0.20162 C -0.2941 -0.26435 -0.27083 -0.33125 -0.24705 -0.37847 C -0.22326 -0.42593 -0.19253 -0.45764 -0.15712 -0.48658 C -0.1217 -0.51551 -0.0717 -0.53866 -0.03437 -0.55232 C 0.00295 -0.56597 0.04583 -0.56574 0.06701 -0.56922 " pathEditMode="relative" rAng="0" ptsTypes="AAAAAAAAA">
                                      <p:cBhvr>
                                        <p:cTn id="64" dur="2000" fill="hold"/>
                                        <p:tgtEl>
                                          <p:spTgt spid="9"/>
                                        </p:tgtEl>
                                        <p:attrNameLst>
                                          <p:attrName>ppt_x</p:attrName>
                                          <p:attrName>ppt_y</p:attrName>
                                        </p:attrNameLst>
                                      </p:cBhvr>
                                      <p:rCtr x="-11806" y="-23380"/>
                                    </p:animMotion>
                                  </p:childTnLst>
                                </p:cTn>
                              </p:par>
                              <p:par>
                                <p:cTn id="65" presetID="10" presetClass="exit" presetSubtype="0" fill="hold" grpId="1" nodeType="withEffect">
                                  <p:stCondLst>
                                    <p:cond delay="250"/>
                                  </p:stCondLst>
                                  <p:childTnLst>
                                    <p:animEffect transition="out" filter="fade">
                                      <p:cBhvr>
                                        <p:cTn id="66" dur="1500"/>
                                        <p:tgtEl>
                                          <p:spTgt spid="3074"/>
                                        </p:tgtEl>
                                      </p:cBhvr>
                                    </p:animEffect>
                                    <p:set>
                                      <p:cBhvr>
                                        <p:cTn id="67" dur="1" fill="hold">
                                          <p:stCondLst>
                                            <p:cond delay="1499"/>
                                          </p:stCondLst>
                                        </p:cTn>
                                        <p:tgtEl>
                                          <p:spTgt spid="307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childTnLst>
                          </p:cTn>
                        </p:par>
                        <p:par>
                          <p:cTn id="71" fill="hold">
                            <p:stCondLst>
                              <p:cond delay="2250"/>
                            </p:stCondLst>
                            <p:childTnLst>
                              <p:par>
                                <p:cTn id="72" presetID="23" presetClass="exit" presetSubtype="16" fill="hold" grpId="1" nodeType="afterEffect">
                                  <p:stCondLst>
                                    <p:cond delay="0"/>
                                  </p:stCondLst>
                                  <p:childTnLst>
                                    <p:anim calcmode="lin" valueType="num">
                                      <p:cBhvr>
                                        <p:cTn id="73" dur="750"/>
                                        <p:tgtEl>
                                          <p:spTgt spid="8"/>
                                        </p:tgtEl>
                                        <p:attrNameLst>
                                          <p:attrName>ppt_w</p:attrName>
                                        </p:attrNameLst>
                                      </p:cBhvr>
                                      <p:tavLst>
                                        <p:tav tm="0">
                                          <p:val>
                                            <p:strVal val="ppt_w"/>
                                          </p:val>
                                        </p:tav>
                                        <p:tav tm="100000">
                                          <p:val>
                                            <p:strVal val="4*ppt_w"/>
                                          </p:val>
                                        </p:tav>
                                      </p:tavLst>
                                    </p:anim>
                                    <p:anim calcmode="lin" valueType="num">
                                      <p:cBhvr>
                                        <p:cTn id="74" dur="750"/>
                                        <p:tgtEl>
                                          <p:spTgt spid="8"/>
                                        </p:tgtEl>
                                        <p:attrNameLst>
                                          <p:attrName>ppt_h</p:attrName>
                                        </p:attrNameLst>
                                      </p:cBhvr>
                                      <p:tavLst>
                                        <p:tav tm="0">
                                          <p:val>
                                            <p:strVal val="ppt_h"/>
                                          </p:val>
                                        </p:tav>
                                        <p:tav tm="100000">
                                          <p:val>
                                            <p:strVal val="4*ppt_h"/>
                                          </p:val>
                                        </p:tav>
                                      </p:tavLst>
                                    </p:anim>
                                    <p:set>
                                      <p:cBhvr>
                                        <p:cTn id="75" dur="1" fill="hold">
                                          <p:stCondLst>
                                            <p:cond delay="749"/>
                                          </p:stCondLst>
                                        </p:cTn>
                                        <p:tgtEl>
                                          <p:spTgt spid="8"/>
                                        </p:tgtEl>
                                        <p:attrNameLst>
                                          <p:attrName>style.visibility</p:attrName>
                                        </p:attrNameLst>
                                      </p:cBhvr>
                                      <p:to>
                                        <p:strVal val="hidden"/>
                                      </p:to>
                                    </p:set>
                                  </p:childTnLst>
                                </p:cTn>
                              </p:par>
                              <p:par>
                                <p:cTn id="76" presetID="10" presetClass="exit" presetSubtype="0" fill="hold" grpId="4" nodeType="withEffect">
                                  <p:stCondLst>
                                    <p:cond delay="0"/>
                                  </p:stCondLst>
                                  <p:childTnLst>
                                    <p:animEffect transition="out" filter="fade">
                                      <p:cBhvr>
                                        <p:cTn id="77" dur="750"/>
                                        <p:tgtEl>
                                          <p:spTgt spid="8"/>
                                        </p:tgtEl>
                                      </p:cBhvr>
                                    </p:animEffect>
                                    <p:set>
                                      <p:cBhvr>
                                        <p:cTn id="78" dur="1" fill="hold">
                                          <p:stCondLst>
                                            <p:cond delay="749"/>
                                          </p:stCondLst>
                                        </p:cTn>
                                        <p:tgtEl>
                                          <p:spTgt spid="8"/>
                                        </p:tgtEl>
                                        <p:attrNameLst>
                                          <p:attrName>style.visibility</p:attrName>
                                        </p:attrNameLst>
                                      </p:cBhvr>
                                      <p:to>
                                        <p:strVal val="hidden"/>
                                      </p:to>
                                    </p:set>
                                  </p:childTnLst>
                                </p:cTn>
                              </p:par>
                              <p:par>
                                <p:cTn id="79" presetID="0" presetClass="path" presetSubtype="0" accel="50000" decel="50000" fill="hold" grpId="5" nodeType="withEffect">
                                  <p:stCondLst>
                                    <p:cond delay="0"/>
                                  </p:stCondLst>
                                  <p:childTnLst>
                                    <p:animMotion origin="layout" path="M 0.1467 -0.42778 L 0.09601 -0.44491 " pathEditMode="relative" rAng="0" ptsTypes="AA">
                                      <p:cBhvr>
                                        <p:cTn id="80" dur="750" fill="hold"/>
                                        <p:tgtEl>
                                          <p:spTgt spid="8"/>
                                        </p:tgtEl>
                                        <p:attrNameLst>
                                          <p:attrName>ppt_x</p:attrName>
                                          <p:attrName>ppt_y</p:attrName>
                                        </p:attrNameLst>
                                      </p:cBhvr>
                                      <p:rCtr x="-2535" y="-856"/>
                                    </p:animMotion>
                                  </p:childTnLst>
                                </p:cTn>
                              </p:par>
                              <p:par>
                                <p:cTn id="81" presetID="23" presetClass="exit" presetSubtype="16" fill="hold" grpId="1" nodeType="withEffect">
                                  <p:stCondLst>
                                    <p:cond delay="500"/>
                                  </p:stCondLst>
                                  <p:childTnLst>
                                    <p:anim calcmode="lin" valueType="num">
                                      <p:cBhvr>
                                        <p:cTn id="82" dur="750"/>
                                        <p:tgtEl>
                                          <p:spTgt spid="9"/>
                                        </p:tgtEl>
                                        <p:attrNameLst>
                                          <p:attrName>ppt_w</p:attrName>
                                        </p:attrNameLst>
                                      </p:cBhvr>
                                      <p:tavLst>
                                        <p:tav tm="0">
                                          <p:val>
                                            <p:strVal val="ppt_w"/>
                                          </p:val>
                                        </p:tav>
                                        <p:tav tm="100000">
                                          <p:val>
                                            <p:strVal val="4*ppt_w"/>
                                          </p:val>
                                        </p:tav>
                                      </p:tavLst>
                                    </p:anim>
                                    <p:anim calcmode="lin" valueType="num">
                                      <p:cBhvr>
                                        <p:cTn id="83" dur="750"/>
                                        <p:tgtEl>
                                          <p:spTgt spid="9"/>
                                        </p:tgtEl>
                                        <p:attrNameLst>
                                          <p:attrName>ppt_h</p:attrName>
                                        </p:attrNameLst>
                                      </p:cBhvr>
                                      <p:tavLst>
                                        <p:tav tm="0">
                                          <p:val>
                                            <p:strVal val="ppt_h"/>
                                          </p:val>
                                        </p:tav>
                                        <p:tav tm="100000">
                                          <p:val>
                                            <p:strVal val="4*ppt_h"/>
                                          </p:val>
                                        </p:tav>
                                      </p:tavLst>
                                    </p:anim>
                                    <p:set>
                                      <p:cBhvr>
                                        <p:cTn id="84" dur="1" fill="hold">
                                          <p:stCondLst>
                                            <p:cond delay="749"/>
                                          </p:stCondLst>
                                        </p:cTn>
                                        <p:tgtEl>
                                          <p:spTgt spid="9"/>
                                        </p:tgtEl>
                                        <p:attrNameLst>
                                          <p:attrName>style.visibility</p:attrName>
                                        </p:attrNameLst>
                                      </p:cBhvr>
                                      <p:to>
                                        <p:strVal val="hidden"/>
                                      </p:to>
                                    </p:set>
                                  </p:childTnLst>
                                </p:cTn>
                              </p:par>
                              <p:par>
                                <p:cTn id="85" presetID="10" presetClass="exit" presetSubtype="0" fill="hold" grpId="4" nodeType="withEffect">
                                  <p:stCondLst>
                                    <p:cond delay="500"/>
                                  </p:stCondLst>
                                  <p:childTnLst>
                                    <p:animEffect transition="out" filter="fade">
                                      <p:cBhvr>
                                        <p:cTn id="86" dur="750"/>
                                        <p:tgtEl>
                                          <p:spTgt spid="9"/>
                                        </p:tgtEl>
                                      </p:cBhvr>
                                    </p:animEffect>
                                    <p:set>
                                      <p:cBhvr>
                                        <p:cTn id="87" dur="1" fill="hold">
                                          <p:stCondLst>
                                            <p:cond delay="749"/>
                                          </p:stCondLst>
                                        </p:cTn>
                                        <p:tgtEl>
                                          <p:spTgt spid="9"/>
                                        </p:tgtEl>
                                        <p:attrNameLst>
                                          <p:attrName>style.visibility</p:attrName>
                                        </p:attrNameLst>
                                      </p:cBhvr>
                                      <p:to>
                                        <p:strVal val="hidden"/>
                                      </p:to>
                                    </p:set>
                                  </p:childTnLst>
                                </p:cTn>
                              </p:par>
                              <p:par>
                                <p:cTn id="88" presetID="0" presetClass="path" presetSubtype="0" accel="50000" decel="50000" fill="hold" grpId="5" nodeType="withEffect">
                                  <p:stCondLst>
                                    <p:cond delay="500"/>
                                  </p:stCondLst>
                                  <p:childTnLst>
                                    <p:animMotion origin="layout" path="M 0.06736 -0.56968 L 0.01788 -0.46343 " pathEditMode="relative" rAng="0" ptsTypes="AA">
                                      <p:cBhvr>
                                        <p:cTn id="89" dur="750" fill="hold"/>
                                        <p:tgtEl>
                                          <p:spTgt spid="9"/>
                                        </p:tgtEl>
                                        <p:attrNameLst>
                                          <p:attrName>ppt_x</p:attrName>
                                          <p:attrName>ppt_y</p:attrName>
                                        </p:attrNameLst>
                                      </p:cBhvr>
                                      <p:rCtr x="-2483" y="5301"/>
                                    </p:animMotion>
                                  </p:childTnLst>
                                </p:cTn>
                              </p:par>
                              <p:par>
                                <p:cTn id="90" presetID="23" presetClass="entr" presetSubtype="16" fill="hold" grpId="0" nodeType="withEffect">
                                  <p:stCondLst>
                                    <p:cond delay="1000"/>
                                  </p:stCondLst>
                                  <p:childTnLst>
                                    <p:set>
                                      <p:cBhvr>
                                        <p:cTn id="91" dur="1" fill="hold">
                                          <p:stCondLst>
                                            <p:cond delay="0"/>
                                          </p:stCondLst>
                                        </p:cTn>
                                        <p:tgtEl>
                                          <p:spTgt spid="10"/>
                                        </p:tgtEl>
                                        <p:attrNameLst>
                                          <p:attrName>style.visibility</p:attrName>
                                        </p:attrNameLst>
                                      </p:cBhvr>
                                      <p:to>
                                        <p:strVal val="visible"/>
                                      </p:to>
                                    </p:set>
                                    <p:anim calcmode="lin" valueType="num">
                                      <p:cBhvr>
                                        <p:cTn id="92" dur="500" fill="hold"/>
                                        <p:tgtEl>
                                          <p:spTgt spid="10"/>
                                        </p:tgtEl>
                                        <p:attrNameLst>
                                          <p:attrName>ppt_w</p:attrName>
                                        </p:attrNameLst>
                                      </p:cBhvr>
                                      <p:tavLst>
                                        <p:tav tm="0">
                                          <p:val>
                                            <p:fltVal val="0"/>
                                          </p:val>
                                        </p:tav>
                                        <p:tav tm="100000">
                                          <p:val>
                                            <p:strVal val="#ppt_w"/>
                                          </p:val>
                                        </p:tav>
                                      </p:tavLst>
                                    </p:anim>
                                    <p:anim calcmode="lin" valueType="num">
                                      <p:cBhvr>
                                        <p:cTn id="93" dur="500" fill="hold"/>
                                        <p:tgtEl>
                                          <p:spTgt spid="10"/>
                                        </p:tgtEl>
                                        <p:attrNameLst>
                                          <p:attrName>ppt_h</p:attrName>
                                        </p:attrNameLst>
                                      </p:cBhvr>
                                      <p:tavLst>
                                        <p:tav tm="0">
                                          <p:val>
                                            <p:fltVal val="0"/>
                                          </p:val>
                                        </p:tav>
                                        <p:tav tm="100000">
                                          <p:val>
                                            <p:strVal val="#ppt_h"/>
                                          </p:val>
                                        </p:tav>
                                      </p:tavLst>
                                    </p:anim>
                                  </p:childTnLst>
                                </p:cTn>
                              </p:par>
                              <p:par>
                                <p:cTn id="94" presetID="23" presetClass="exit" presetSubtype="16" fill="hold" grpId="1" nodeType="withEffect">
                                  <p:stCondLst>
                                    <p:cond delay="1250"/>
                                  </p:stCondLst>
                                  <p:childTnLst>
                                    <p:anim calcmode="lin" valueType="num">
                                      <p:cBhvr>
                                        <p:cTn id="95" dur="500"/>
                                        <p:tgtEl>
                                          <p:spTgt spid="10"/>
                                        </p:tgtEl>
                                        <p:attrNameLst>
                                          <p:attrName>ppt_w</p:attrName>
                                        </p:attrNameLst>
                                      </p:cBhvr>
                                      <p:tavLst>
                                        <p:tav tm="0">
                                          <p:val>
                                            <p:strVal val="ppt_w"/>
                                          </p:val>
                                        </p:tav>
                                        <p:tav tm="100000">
                                          <p:val>
                                            <p:strVal val="4*ppt_w"/>
                                          </p:val>
                                        </p:tav>
                                      </p:tavLst>
                                    </p:anim>
                                    <p:anim calcmode="lin" valueType="num">
                                      <p:cBhvr>
                                        <p:cTn id="96" dur="500"/>
                                        <p:tgtEl>
                                          <p:spTgt spid="10"/>
                                        </p:tgtEl>
                                        <p:attrNameLst>
                                          <p:attrName>ppt_h</p:attrName>
                                        </p:attrNameLst>
                                      </p:cBhvr>
                                      <p:tavLst>
                                        <p:tav tm="0">
                                          <p:val>
                                            <p:strVal val="ppt_h"/>
                                          </p:val>
                                        </p:tav>
                                        <p:tav tm="100000">
                                          <p:val>
                                            <p:strVal val="4*ppt_h"/>
                                          </p:val>
                                        </p:tav>
                                      </p:tavLst>
                                    </p:anim>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2" nodeType="withEffect">
                                  <p:stCondLst>
                                    <p:cond delay="125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5" grpId="3"/>
      <p:bldP spid="6" grpId="0"/>
      <p:bldP spid="6" grpId="1"/>
      <p:bldP spid="6" grpId="2"/>
      <p:bldP spid="6" grpId="3"/>
      <p:bldP spid="7" grpId="0"/>
      <p:bldP spid="7" grpId="4"/>
      <p:bldP spid="8" grpId="0"/>
      <p:bldP spid="8" grpId="1"/>
      <p:bldP spid="8" grpId="2"/>
      <p:bldP spid="8" grpId="3"/>
      <p:bldP spid="8" grpId="4"/>
      <p:bldP spid="8" grpId="5"/>
      <p:bldP spid="9" grpId="0"/>
      <p:bldP spid="9" grpId="1"/>
      <p:bldP spid="9" grpId="2"/>
      <p:bldP spid="9" grpId="3"/>
      <p:bldP spid="9" grpId="4"/>
      <p:bldP spid="9" grpId="5"/>
      <p:bldP spid="10" grpId="0" animBg="1"/>
      <p:bldP spid="10" grpId="1" animBg="1"/>
      <p:bldP spid="10" grpId="2" animBg="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3233291" y="1647367"/>
            <a:ext cx="14121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p>
        </p:txBody>
      </p:sp>
      <p:sp>
        <p:nvSpPr>
          <p:cNvPr id="11" name="Title 1"/>
          <p:cNvSpPr txBox="1">
            <a:spLocks/>
          </p:cNvSpPr>
          <p:nvPr/>
        </p:nvSpPr>
        <p:spPr>
          <a:xfrm>
            <a:off x="1724483" y="2322653"/>
            <a:ext cx="33219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light of men</a:t>
            </a:r>
          </a:p>
        </p:txBody>
      </p:sp>
      <p:sp>
        <p:nvSpPr>
          <p:cNvPr id="12" name="Title 1"/>
          <p:cNvSpPr txBox="1">
            <a:spLocks/>
          </p:cNvSpPr>
          <p:nvPr/>
        </p:nvSpPr>
        <p:spPr>
          <a:xfrm>
            <a:off x="692528" y="2995890"/>
            <a:ext cx="57101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shines in the darkness</a:t>
            </a:r>
          </a:p>
        </p:txBody>
      </p:sp>
      <p:sp>
        <p:nvSpPr>
          <p:cNvPr id="13" name="Title 1"/>
          <p:cNvSpPr txBox="1">
            <a:spLocks/>
          </p:cNvSpPr>
          <p:nvPr/>
        </p:nvSpPr>
        <p:spPr>
          <a:xfrm>
            <a:off x="706055" y="1649272"/>
            <a:ext cx="18866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In Him</a:t>
            </a:r>
          </a:p>
        </p:txBody>
      </p:sp>
      <p:sp>
        <p:nvSpPr>
          <p:cNvPr id="3074" name="Rectangle 2"/>
          <p:cNvSpPr>
            <a:spLocks noGrp="1" noChangeArrowheads="1"/>
          </p:cNvSpPr>
          <p:nvPr>
            <p:ph type="title"/>
          </p:nvPr>
        </p:nvSpPr>
        <p:spPr>
          <a:xfrm>
            <a:off x="457200" y="1646238"/>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was life, and the life was the light of men. And the light shines in the darkness, and the darkness did not comprehend 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810000" y="2286000"/>
            <a:ext cx="1619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581400" y="28956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82905" y="3581400"/>
            <a:ext cx="2667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810000" y="2286000"/>
            <a:ext cx="16192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light</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E08E018-7219-4E4F-81D5-3F0ECF20B9CE}"/>
              </a:ext>
            </a:extLst>
          </p:cNvPr>
          <p:cNvSpPr txBox="1">
            <a:spLocks noChangeArrowheads="1"/>
          </p:cNvSpPr>
          <p:nvPr/>
        </p:nvSpPr>
        <p:spPr bwMode="auto">
          <a:xfrm>
            <a:off x="3281364" y="1726763"/>
            <a:ext cx="1319212" cy="7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63529F9-EB29-4ED6-ACCC-0C0770324C2A}"/>
              </a:ext>
            </a:extLst>
          </p:cNvPr>
          <p:cNvSpPr txBox="1">
            <a:spLocks noChangeArrowheads="1"/>
          </p:cNvSpPr>
          <p:nvPr/>
        </p:nvSpPr>
        <p:spPr bwMode="auto">
          <a:xfrm>
            <a:off x="1786718" y="2394094"/>
            <a:ext cx="31924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 of men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7B91070-6030-4C58-8D88-C1A00D9FE328}"/>
              </a:ext>
            </a:extLst>
          </p:cNvPr>
          <p:cNvSpPr txBox="1">
            <a:spLocks noChangeArrowheads="1"/>
          </p:cNvSpPr>
          <p:nvPr/>
        </p:nvSpPr>
        <p:spPr bwMode="auto">
          <a:xfrm>
            <a:off x="719569" y="3067290"/>
            <a:ext cx="5652656" cy="75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shines in the darkness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D2589CAC-1F38-45C0-82E3-7ACB19852C14}"/>
              </a:ext>
            </a:extLst>
          </p:cNvPr>
          <p:cNvSpPr txBox="1">
            <a:spLocks noChangeArrowheads="1"/>
          </p:cNvSpPr>
          <p:nvPr/>
        </p:nvSpPr>
        <p:spPr bwMode="auto">
          <a:xfrm>
            <a:off x="698986" y="1726406"/>
            <a:ext cx="1895624" cy="75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13"/>
          <p:cNvSpPr>
            <a:spLocks noChangeArrowheads="1"/>
          </p:cNvSpPr>
          <p:nvPr/>
        </p:nvSpPr>
        <p:spPr bwMode="auto">
          <a:xfrm>
            <a:off x="715123" y="16213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0" presetClass="path" presetSubtype="0" accel="50000" decel="50000" fill="hold" grpId="2" nodeType="withEffect">
                                  <p:stCondLst>
                                    <p:cond delay="0"/>
                                  </p:stCondLst>
                                  <p:childTnLst>
                                    <p:animMotion origin="layout" path="M 1.66667E-6 -1.11111E-6 L 0.30625 -0.00671 " pathEditMode="relative" rAng="0" ptsTypes="AA">
                                      <p:cBhvr>
                                        <p:cTn id="14" dur="1750" fill="hold"/>
                                        <p:tgtEl>
                                          <p:spTgt spid="4"/>
                                        </p:tgtEl>
                                        <p:attrNameLst>
                                          <p:attrName>ppt_x</p:attrName>
                                          <p:attrName>ppt_y</p:attrName>
                                        </p:attrNameLst>
                                      </p:cBhvr>
                                      <p:rCtr x="15313" y="-347"/>
                                    </p:animMotion>
                                  </p:childTnLst>
                                </p:cTn>
                              </p:par>
                              <p:par>
                                <p:cTn id="15" presetID="0" presetClass="path" presetSubtype="0" accel="50000" decel="50000" fill="hold" grpId="2" nodeType="withEffect">
                                  <p:stCondLst>
                                    <p:cond delay="0"/>
                                  </p:stCondLst>
                                  <p:childTnLst>
                                    <p:animMotion origin="layout" path="M 1.66667E-6 -1.11111E-6 L -0.24583 -0.00671 " pathEditMode="relative" rAng="0" ptsTypes="AA">
                                      <p:cBhvr>
                                        <p:cTn id="16" dur="1750" fill="hold"/>
                                        <p:tgtEl>
                                          <p:spTgt spid="9"/>
                                        </p:tgtEl>
                                        <p:attrNameLst>
                                          <p:attrName>ppt_x</p:attrName>
                                          <p:attrName>ppt_y</p:attrName>
                                        </p:attrNameLst>
                                      </p:cBhvr>
                                      <p:rCtr x="-12292" y="-347"/>
                                    </p:animMotion>
                                  </p:childTnLst>
                                </p:cTn>
                              </p:par>
                            </p:childTnLst>
                          </p:cTn>
                        </p:par>
                        <p:par>
                          <p:cTn id="17" fill="hold">
                            <p:stCondLst>
                              <p:cond delay="1750"/>
                            </p:stCondLst>
                            <p:childTnLst>
                              <p:par>
                                <p:cTn id="18" presetID="23" presetClass="entr" presetSubtype="16"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750" fill="hold"/>
                                        <p:tgtEl>
                                          <p:spTgt spid="3074"/>
                                        </p:tgtEl>
                                        <p:attrNameLst>
                                          <p:attrName>ppt_w</p:attrName>
                                        </p:attrNameLst>
                                      </p:cBhvr>
                                      <p:tavLst>
                                        <p:tav tm="0">
                                          <p:val>
                                            <p:fltVal val="0"/>
                                          </p:val>
                                        </p:tav>
                                        <p:tav tm="100000">
                                          <p:val>
                                            <p:strVal val="#ppt_w"/>
                                          </p:val>
                                        </p:tav>
                                      </p:tavLst>
                                    </p:anim>
                                    <p:anim calcmode="lin" valueType="num">
                                      <p:cBhvr>
                                        <p:cTn id="21" dur="750" fill="hold"/>
                                        <p:tgtEl>
                                          <p:spTgt spid="3074"/>
                                        </p:tgtEl>
                                        <p:attrNameLst>
                                          <p:attrName>ppt_h</p:attrName>
                                        </p:attrNameLst>
                                      </p:cBhvr>
                                      <p:tavLst>
                                        <p:tav tm="0">
                                          <p:val>
                                            <p:fltVal val="0"/>
                                          </p:val>
                                        </p:tav>
                                        <p:tav tm="100000">
                                          <p:val>
                                            <p:strVal val="#ppt_h"/>
                                          </p:val>
                                        </p:tav>
                                      </p:tavLst>
                                    </p:anim>
                                  </p:childTnLst>
                                </p:cTn>
                              </p:par>
                              <p:par>
                                <p:cTn id="22" presetID="0" presetClass="path" presetSubtype="0" accel="50000" decel="50000" fill="hold" grpId="2" nodeType="withEffect">
                                  <p:stCondLst>
                                    <p:cond delay="0"/>
                                  </p:stCondLst>
                                  <p:childTnLst>
                                    <p:animMotion origin="layout" path="M 0 0 L -0.05 -0.12214 " pathEditMode="relative" ptsTypes="AA">
                                      <p:cBhvr>
                                        <p:cTn id="23" dur="750" spd="-100000" fill="hold"/>
                                        <p:tgtEl>
                                          <p:spTgt spid="3074"/>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grpId="3" nodeType="afterEffect">
                                  <p:stCondLst>
                                    <p:cond delay="0"/>
                                  </p:stCondLst>
                                  <p:childTnLst>
                                    <p:animEffect transition="out" filter="fade">
                                      <p:cBhvr>
                                        <p:cTn id="26" dur="250"/>
                                        <p:tgtEl>
                                          <p:spTgt spid="9"/>
                                        </p:tgtEl>
                                      </p:cBhvr>
                                    </p:animEffect>
                                    <p:set>
                                      <p:cBhvr>
                                        <p:cTn id="27" dur="1" fill="hold">
                                          <p:stCondLst>
                                            <p:cond delay="249"/>
                                          </p:stCondLst>
                                        </p:cTn>
                                        <p:tgtEl>
                                          <p:spTgt spid="9"/>
                                        </p:tgtEl>
                                        <p:attrNameLst>
                                          <p:attrName>style.visibility</p:attrName>
                                        </p:attrNameLst>
                                      </p:cBhvr>
                                      <p:to>
                                        <p:strVal val="hidden"/>
                                      </p:to>
                                    </p:set>
                                  </p:childTnLst>
                                </p:cTn>
                              </p:par>
                              <p:par>
                                <p:cTn id="28" presetID="10" presetClass="exit" presetSubtype="0" fill="hold" grpId="3" nodeType="withEffect">
                                  <p:stCondLst>
                                    <p:cond delay="0"/>
                                  </p:stCondLst>
                                  <p:childTnLst>
                                    <p:animEffect transition="out" filter="fade">
                                      <p:cBhvr>
                                        <p:cTn id="29" dur="250"/>
                                        <p:tgtEl>
                                          <p:spTgt spid="4"/>
                                        </p:tgtEl>
                                      </p:cBhvr>
                                    </p:animEffect>
                                    <p:set>
                                      <p:cBhvr>
                                        <p:cTn id="30" dur="1" fill="hold">
                                          <p:stCondLst>
                                            <p:cond delay="24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8" presetClass="emph" presetSubtype="0" fill="hold" grpId="1" nodeType="withEffect">
                                  <p:stCondLst>
                                    <p:cond delay="0"/>
                                  </p:stCondLst>
                                  <p:childTnLst>
                                    <p:set>
                                      <p:cBhvr override="childStyle">
                                        <p:cTn id="37" dur="500" fill="hold"/>
                                        <p:tgtEl>
                                          <p:spTgt spid="10"/>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18" presetClass="emph" presetSubtype="0" fill="hold" grpId="1" nodeType="withEffect">
                                  <p:stCondLst>
                                    <p:cond delay="0"/>
                                  </p:stCondLst>
                                  <p:childTnLst>
                                    <p:set>
                                      <p:cBhvr override="childStyle">
                                        <p:cTn id="47" dur="500" fill="hold"/>
                                        <p:tgtEl>
                                          <p:spTgt spid="11"/>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18" presetClass="emph" presetSubtype="0" fill="hold" grpId="1" nodeType="withEffect">
                                  <p:stCondLst>
                                    <p:cond delay="0"/>
                                  </p:stCondLst>
                                  <p:childTnLst>
                                    <p:set>
                                      <p:cBhvr override="childStyle">
                                        <p:cTn id="57" dur="500" fill="hold"/>
                                        <p:tgtEl>
                                          <p:spTgt spid="12"/>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par>
                                <p:cTn id="66" presetID="18" presetClass="emph" presetSubtype="0" fill="hold" grpId="1" nodeType="withEffect">
                                  <p:stCondLst>
                                    <p:cond delay="0"/>
                                  </p:stCondLst>
                                  <p:childTnLst>
                                    <p:set>
                                      <p:cBhvr override="childStyle">
                                        <p:cTn id="67" dur="500" fill="hold"/>
                                        <p:tgtEl>
                                          <p:spTgt spid="13"/>
                                        </p:tgtEl>
                                        <p:attrNameLst>
                                          <p:attrName>style.textDecorationUnderline</p:attrName>
                                        </p:attrNameLst>
                                      </p:cBhvr>
                                      <p:to>
                                        <p:strVal val="true"/>
                                      </p:to>
                                    </p:set>
                                  </p:childTnLst>
                                </p:cTn>
                              </p:par>
                              <p:par>
                                <p:cTn id="68" presetID="22" presetClass="entr" presetSubtype="8"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par>
                          <p:cTn id="71" fill="hold">
                            <p:stCondLst>
                              <p:cond delay="500"/>
                            </p:stCondLst>
                            <p:childTnLst>
                              <p:par>
                                <p:cTn id="72" presetID="0" presetClass="entr" presetSubtype="0"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dissolve">
                                      <p:cBhvr>
                                        <p:cTn id="74" dur="500">
                                          <p:stCondLst>
                                            <p:cond delay="0"/>
                                          </p:stCondLst>
                                        </p:cTn>
                                        <p:tgtEl>
                                          <p:spTgt spid="14"/>
                                        </p:tgtEl>
                                      </p:cBhvr>
                                    </p:animEffect>
                                    <p:anim to="" calcmode="lin" valueType="num">
                                      <p:cBhvr>
                                        <p:cTn id="7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250"/>
                                        <p:tgtEl>
                                          <p:spTgt spid="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250"/>
                                        <p:tgtEl>
                                          <p:spTgt spid="8"/>
                                        </p:tgtEl>
                                      </p:cBhvr>
                                    </p:animEffect>
                                  </p:childTnLst>
                                </p:cTn>
                              </p:par>
                              <p:par>
                                <p:cTn id="85" presetID="0" presetClass="path" presetSubtype="0" accel="50000" decel="50000" fill="hold" grpId="1" nodeType="withEffect">
                                  <p:stCondLst>
                                    <p:cond delay="0"/>
                                  </p:stCondLst>
                                  <p:childTnLst>
                                    <p:animMotion origin="layout" path="M 3.33333E-6 0 L 0.22899 -0.01574 " pathEditMode="relative" rAng="0" ptsTypes="AA">
                                      <p:cBhvr>
                                        <p:cTn id="86" dur="2000" fill="hold"/>
                                        <p:tgtEl>
                                          <p:spTgt spid="7"/>
                                        </p:tgtEl>
                                        <p:attrNameLst>
                                          <p:attrName>ppt_x</p:attrName>
                                          <p:attrName>ppt_y</p:attrName>
                                        </p:attrNameLst>
                                      </p:cBhvr>
                                      <p:rCtr x="11441" y="-787"/>
                                    </p:animMotion>
                                  </p:childTnLst>
                                </p:cTn>
                              </p:par>
                              <p:par>
                                <p:cTn id="87" presetID="0" presetClass="path" presetSubtype="0" accel="50000" decel="50000" fill="hold" grpId="1" nodeType="withEffect">
                                  <p:stCondLst>
                                    <p:cond delay="0"/>
                                  </p:stCondLst>
                                  <p:childTnLst>
                                    <p:animMotion origin="layout" path="M -3.61111E-6 1.11022E-16 L 0.58299 -0.11366 " pathEditMode="relative" rAng="0" ptsTypes="AA">
                                      <p:cBhvr>
                                        <p:cTn id="88" dur="2000" fill="hold"/>
                                        <p:tgtEl>
                                          <p:spTgt spid="8"/>
                                        </p:tgtEl>
                                        <p:attrNameLst>
                                          <p:attrName>ppt_x</p:attrName>
                                          <p:attrName>ppt_y</p:attrName>
                                        </p:attrNameLst>
                                      </p:cBhvr>
                                      <p:rCtr x="29149" y="-5694"/>
                                    </p:animMotion>
                                  </p:childTnLst>
                                </p:cTn>
                              </p:par>
                              <p:par>
                                <p:cTn id="89" presetID="10" presetClass="exit" presetSubtype="0" fill="hold" grpId="1" nodeType="withEffect">
                                  <p:stCondLst>
                                    <p:cond delay="0"/>
                                  </p:stCondLst>
                                  <p:childTnLst>
                                    <p:animEffect transition="out" filter="fade">
                                      <p:cBhvr>
                                        <p:cTn id="90" dur="1500"/>
                                        <p:tgtEl>
                                          <p:spTgt spid="3074"/>
                                        </p:tgtEl>
                                      </p:cBhvr>
                                    </p:animEffect>
                                    <p:set>
                                      <p:cBhvr>
                                        <p:cTn id="91" dur="1" fill="hold">
                                          <p:stCondLst>
                                            <p:cond delay="1499"/>
                                          </p:stCondLst>
                                        </p:cTn>
                                        <p:tgtEl>
                                          <p:spTgt spid="3074"/>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8"/>
                                        </p:tgtEl>
                                      </p:cBhvr>
                                    </p:animEffect>
                                    <p:set>
                                      <p:cBhvr>
                                        <p:cTn id="115" dur="1" fill="hold">
                                          <p:stCondLst>
                                            <p:cond delay="499"/>
                                          </p:stCondLst>
                                        </p:cTn>
                                        <p:tgtEl>
                                          <p:spTgt spid="1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14"/>
                                        </p:tgtEl>
                                      </p:cBhvr>
                                    </p:animEffect>
                                    <p:set>
                                      <p:cBhvr>
                                        <p:cTn id="118" dur="1" fill="hold">
                                          <p:stCondLst>
                                            <p:cond delay="249"/>
                                          </p:stCondLst>
                                        </p:cTn>
                                        <p:tgtEl>
                                          <p:spTgt spid="14"/>
                                        </p:tgtEl>
                                        <p:attrNameLst>
                                          <p:attrName>style.visibility</p:attrName>
                                        </p:attrNameLst>
                                      </p:cBhvr>
                                      <p:to>
                                        <p:strVal val="hidden"/>
                                      </p:to>
                                    </p:set>
                                  </p:childTnLst>
                                </p:cTn>
                              </p:par>
                            </p:childTnLst>
                          </p:cTn>
                        </p:par>
                        <p:par>
                          <p:cTn id="119" fill="hold">
                            <p:stCondLst>
                              <p:cond delay="2000"/>
                            </p:stCondLst>
                            <p:childTnLst>
                              <p:par>
                                <p:cTn id="120" presetID="10" presetClass="exit" presetSubtype="0" fill="hold" grpId="2" nodeType="afterEffect">
                                  <p:stCondLst>
                                    <p:cond delay="0"/>
                                  </p:stCondLst>
                                  <p:childTnLst>
                                    <p:animEffect transition="out" filter="fade">
                                      <p:cBhvr>
                                        <p:cTn id="121" dur="500"/>
                                        <p:tgtEl>
                                          <p:spTgt spid="7"/>
                                        </p:tgtEl>
                                      </p:cBhvr>
                                    </p:animEffect>
                                    <p:set>
                                      <p:cBhvr>
                                        <p:cTn id="1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12" grpId="0"/>
      <p:bldP spid="12" grpId="1"/>
      <p:bldP spid="12" grpId="2"/>
      <p:bldP spid="13" grpId="0"/>
      <p:bldP spid="13" grpId="1"/>
      <p:bldP spid="13" grpId="2"/>
      <p:bldP spid="3074" grpId="0"/>
      <p:bldP spid="3074" grpId="1"/>
      <p:bldP spid="3074" grpId="2"/>
      <p:bldP spid="4" grpId="0"/>
      <p:bldP spid="4" grpId="1"/>
      <p:bldP spid="4" grpId="2"/>
      <p:bldP spid="4" grpId="3"/>
      <p:bldP spid="7" grpId="0"/>
      <p:bldP spid="7" grpId="1"/>
      <p:bldP spid="7" grpId="2"/>
      <p:bldP spid="8" grpId="0"/>
      <p:bldP spid="8" grpId="1"/>
      <p:bldP spid="9" grpId="0"/>
      <p:bldP spid="9" grpId="1"/>
      <p:bldP spid="9" grpId="2"/>
      <p:bldP spid="9" grpId="3"/>
      <p:bldP spid="15" grpId="0"/>
      <p:bldP spid="15" grpId="1"/>
      <p:bldP spid="16" grpId="0"/>
      <p:bldP spid="16" grpId="1"/>
      <p:bldP spid="17" grpId="0"/>
      <p:bldP spid="17" grpId="1"/>
      <p:bldP spid="18" grpId="0"/>
      <p:bldP spid="18" grpId="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4441" r="6738"/>
          <a:stretch/>
        </p:blipFill>
        <p:spPr>
          <a:xfrm>
            <a:off x="0" y="0"/>
            <a:ext cx="9144000" cy="6858000"/>
          </a:xfrm>
          <a:prstGeom prst="rect">
            <a:avLst/>
          </a:prstGeom>
        </p:spPr>
      </p:pic>
      <p:sp>
        <p:nvSpPr>
          <p:cNvPr id="3074" name="Rectangle 2"/>
          <p:cNvSpPr>
            <a:spLocks noGrp="1" noChangeArrowheads="1"/>
          </p:cNvSpPr>
          <p:nvPr>
            <p:ph type="title"/>
          </p:nvPr>
        </p:nvSpPr>
        <p:spPr>
          <a:xfrm>
            <a:off x="457200" y="1493838"/>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"And this is the condemnation, that the light has come into the world, and men loved darkness rather than light, because their deeds were evil." </a:t>
            </a:r>
            <a:r>
              <a:rPr lang="en-US" altLang="en-US" sz="3200" b="1" i="1" dirty="0">
                <a:ln w="17780" cmpd="sng">
                  <a:solidFill>
                    <a:srgbClr val="FFFFFF"/>
                  </a:solidFill>
                  <a:prstDash val="solid"/>
                  <a:miter lim="800000"/>
                </a:ln>
                <a:solidFill>
                  <a:srgbClr val="00B050"/>
                </a:solidFill>
                <a:effectLst>
                  <a:glow rad="101600">
                    <a:schemeClr val="tx1"/>
                  </a:glow>
                  <a:outerShdw blurRad="50800" algn="tl" rotWithShape="0">
                    <a:srgbClr val="000000"/>
                  </a:outerShdw>
                </a:effectLst>
                <a:latin typeface="Calibri" panose="020F0502020204030204" pitchFamily="34" charset="0"/>
              </a:rPr>
              <a:t>— John 3:19 </a:t>
            </a:r>
          </a:p>
        </p:txBody>
      </p:sp>
      <p:sp>
        <p:nvSpPr>
          <p:cNvPr id="5" name="Rectangle 2"/>
          <p:cNvSpPr txBox="1">
            <a:spLocks noChangeArrowheads="1"/>
          </p:cNvSpPr>
          <p:nvPr/>
        </p:nvSpPr>
        <p:spPr bwMode="auto">
          <a:xfrm>
            <a:off x="5486400" y="2819400"/>
            <a:ext cx="3124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5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352800" y="3505200"/>
            <a:ext cx="15621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B050"/>
                </a:solidFill>
                <a:effectLst>
                  <a:glow rad="889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B050"/>
              </a:solidFill>
              <a:effectLst>
                <a:glow rad="88900">
                  <a:schemeClr val="tx1"/>
                </a:glow>
                <a:outerShdw blurRad="50800" algn="tl" rotWithShape="0">
                  <a:srgbClr val="000000"/>
                </a:outerShdw>
              </a:effectLst>
              <a:latin typeface="Calibri" panose="020F0502020204030204" pitchFamily="34" charset="0"/>
            </a:endParaRPr>
          </a:p>
        </p:txBody>
      </p:sp>
      <p:sp>
        <p:nvSpPr>
          <p:cNvPr id="3" name="Down Arrow 2"/>
          <p:cNvSpPr/>
          <p:nvPr/>
        </p:nvSpPr>
        <p:spPr>
          <a:xfrm rot="271369">
            <a:off x="1940332" y="3369286"/>
            <a:ext cx="250521" cy="428724"/>
          </a:xfrm>
          <a:prstGeom prst="downArrow">
            <a:avLst/>
          </a:prstGeom>
          <a:solidFill>
            <a:srgbClr val="00B050"/>
          </a:solidFill>
          <a:effectLst>
            <a:glow rad="63500">
              <a:schemeClr val="tx1"/>
            </a:glow>
          </a:effectLst>
          <a:scene3d>
            <a:camera prst="orthographicFront"/>
            <a:lightRig rig="fla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prstMaterial="plastic"/>
          </a:bodyPr>
          <a:lstStyle/>
          <a:p>
            <a:pPr algn="ctr"/>
            <a:endParaRPr lang="en-US">
              <a:solidFill>
                <a:srgbClr val="00B050"/>
              </a:solidFill>
            </a:endParaRPr>
          </a:p>
        </p:txBody>
      </p:sp>
    </p:spTree>
    <p:extLst>
      <p:ext uri="{BB962C8B-B14F-4D97-AF65-F5344CB8AC3E}">
        <p14:creationId xmlns:p14="http://schemas.microsoft.com/office/powerpoint/2010/main" val="3117494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 presetClass="emph" presetSubtype="2" fill="hold" grpId="3" nodeType="withEffect">
                                  <p:stCondLst>
                                    <p:cond delay="0"/>
                                  </p:stCondLst>
                                  <p:childTnLst>
                                    <p:animClr clrSpc="rgb" dir="cw">
                                      <p:cBhvr override="childStyle">
                                        <p:cTn id="10" dur="1750" fill="hold"/>
                                        <p:tgtEl>
                                          <p:spTgt spid="5"/>
                                        </p:tgtEl>
                                        <p:attrNameLst>
                                          <p:attrName>style.color</p:attrName>
                                        </p:attrNameLst>
                                      </p:cBhvr>
                                      <p:to>
                                        <a:srgbClr val="00B050"/>
                                      </p:to>
                                    </p:animClr>
                                  </p:childTnLst>
                                </p:cTn>
                              </p:par>
                              <p:par>
                                <p:cTn id="11" presetID="45" presetClass="entr" presetSubtype="0" fill="hold" grpId="0"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2000"/>
                                        <p:tgtEl>
                                          <p:spTgt spid="3074"/>
                                        </p:tgtEl>
                                      </p:cBhvr>
                                    </p:animEffect>
                                    <p:anim calcmode="lin" valueType="num">
                                      <p:cBhvr>
                                        <p:cTn id="14" dur="2000" fill="hold"/>
                                        <p:tgtEl>
                                          <p:spTgt spid="3074"/>
                                        </p:tgtEl>
                                        <p:attrNameLst>
                                          <p:attrName>ppt_w</p:attrName>
                                        </p:attrNameLst>
                                      </p:cBhvr>
                                      <p:tavLst>
                                        <p:tav tm="0" fmla="#ppt_w*sin(2.5*pi*$)">
                                          <p:val>
                                            <p:fltVal val="0"/>
                                          </p:val>
                                        </p:tav>
                                        <p:tav tm="100000">
                                          <p:val>
                                            <p:fltVal val="1"/>
                                          </p:val>
                                        </p:tav>
                                      </p:tavLst>
                                    </p:anim>
                                    <p:anim calcmode="lin" valueType="num">
                                      <p:cBhvr>
                                        <p:cTn id="15" dur="2000" fill="hold"/>
                                        <p:tgtEl>
                                          <p:spTgt spid="3074"/>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0" presetClass="exit" presetSubtype="0" fill="hold" grpId="2" nodeType="afterEffect">
                                  <p:stCondLst>
                                    <p:cond delay="0"/>
                                  </p:stCondLst>
                                  <p:childTnLst>
                                    <p:animEffect transition="out" filter="fade">
                                      <p:cBhvr>
                                        <p:cTn id="18" dur="250"/>
                                        <p:tgtEl>
                                          <p:spTgt spid="5"/>
                                        </p:tgtEl>
                                      </p:cBhvr>
                                    </p:animEffect>
                                    <p:set>
                                      <p:cBhvr>
                                        <p:cTn id="19" dur="1" fill="hold">
                                          <p:stCondLst>
                                            <p:cond delay="24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5"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6" presetClass="emph" presetSubtype="0" fill="hold" grpId="4" nodeType="withEffect">
                                  <p:stCondLst>
                                    <p:cond delay="0"/>
                                  </p:stCondLst>
                                  <p:childTnLst>
                                    <p:animScale>
                                      <p:cBhvr>
                                        <p:cTn id="29" dur="2000" fill="hold"/>
                                        <p:tgtEl>
                                          <p:spTgt spid="5"/>
                                        </p:tgtEl>
                                      </p:cBhvr>
                                      <p:by x="91000" y="91000"/>
                                    </p:animScale>
                                  </p:childTnLst>
                                </p:cTn>
                              </p:par>
                              <p:par>
                                <p:cTn id="30" presetID="6" presetClass="emph" presetSubtype="0" fill="hold" grpId="4" nodeType="withEffect">
                                  <p:stCondLst>
                                    <p:cond delay="0"/>
                                  </p:stCondLst>
                                  <p:childTnLst>
                                    <p:animScale>
                                      <p:cBhvr>
                                        <p:cTn id="31" dur="2000" fill="hold"/>
                                        <p:tgtEl>
                                          <p:spTgt spid="8"/>
                                        </p:tgtEl>
                                      </p:cBhvr>
                                      <p:by x="91000" y="91000"/>
                                    </p:animScale>
                                  </p:childTnLst>
                                </p:cTn>
                              </p:par>
                              <p:par>
                                <p:cTn id="32" presetID="0" presetClass="path" presetSubtype="0" accel="50000" decel="50000" fill="hold" grpId="5" nodeType="withEffect">
                                  <p:stCondLst>
                                    <p:cond delay="0"/>
                                  </p:stCondLst>
                                  <p:childTnLst>
                                    <p:animMotion origin="layout" path="M -3.33333E-6 -3.33333E-6 L 0.03039 0.04584 " pathEditMode="relative" rAng="0" ptsTypes="AA">
                                      <p:cBhvr>
                                        <p:cTn id="33" dur="2000" fill="hold"/>
                                        <p:tgtEl>
                                          <p:spTgt spid="8"/>
                                        </p:tgtEl>
                                        <p:attrNameLst>
                                          <p:attrName>ppt_x</p:attrName>
                                          <p:attrName>ppt_y</p:attrName>
                                        </p:attrNameLst>
                                      </p:cBhvr>
                                      <p:rCtr x="1510" y="2292"/>
                                    </p:animMotion>
                                  </p:childTnLst>
                                </p:cTn>
                              </p:par>
                              <p:par>
                                <p:cTn id="34" presetID="0" presetClass="path" presetSubtype="0" accel="50000" decel="50000" fill="hold" grpId="6" nodeType="withEffect">
                                  <p:stCondLst>
                                    <p:cond delay="0"/>
                                  </p:stCondLst>
                                  <p:childTnLst>
                                    <p:animMotion origin="layout" path="M -3.33333E-6 -3.33333E-6 L -0.54791 -0.03564 " pathEditMode="relative" rAng="0" ptsTypes="AA">
                                      <p:cBhvr>
                                        <p:cTn id="35" dur="2000" fill="hold"/>
                                        <p:tgtEl>
                                          <p:spTgt spid="5"/>
                                        </p:tgtEl>
                                        <p:attrNameLst>
                                          <p:attrName>ppt_x</p:attrName>
                                          <p:attrName>ppt_y</p:attrName>
                                        </p:attrNameLst>
                                      </p:cBhvr>
                                      <p:rCtr x="-27396" y="-1782"/>
                                    </p:animMotion>
                                  </p:childTnLst>
                                </p:cTn>
                              </p:par>
                              <p:par>
                                <p:cTn id="36" presetID="10" presetClass="exit" presetSubtype="0" fill="hold" grpId="1" nodeType="withEffect">
                                  <p:stCondLst>
                                    <p:cond delay="0"/>
                                  </p:stCondLst>
                                  <p:childTnLst>
                                    <p:animEffect transition="out" filter="fade">
                                      <p:cBhvr>
                                        <p:cTn id="37" dur="1500"/>
                                        <p:tgtEl>
                                          <p:spTgt spid="3074"/>
                                        </p:tgtEl>
                                      </p:cBhvr>
                                    </p:animEffect>
                                    <p:set>
                                      <p:cBhvr>
                                        <p:cTn id="38" dur="1" fill="hold">
                                          <p:stCondLst>
                                            <p:cond delay="1499"/>
                                          </p:stCondLst>
                                        </p:cTn>
                                        <p:tgtEl>
                                          <p:spTgt spid="307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5" grpId="3"/>
      <p:bldP spid="5" grpId="4"/>
      <p:bldP spid="5" grpId="5"/>
      <p:bldP spid="5" grpId="6"/>
      <p:bldP spid="8" grpId="0"/>
      <p:bldP spid="8" grpId="4"/>
      <p:bldP spid="8" grpId="5"/>
      <p:bldP spid="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7496</TotalTime>
  <Words>6363</Words>
  <Application>Microsoft Office PowerPoint</Application>
  <PresentationFormat>On-screen Show (4:3)</PresentationFormat>
  <Paragraphs>610</Paragraphs>
  <Slides>51</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Calibri</vt:lpstr>
      <vt:lpstr>Aharoni</vt:lpstr>
      <vt:lpstr>Arial</vt:lpstr>
      <vt:lpstr>Default Design</vt:lpstr>
      <vt:lpstr>PowerPoint Presentation</vt:lpstr>
      <vt:lpstr>PowerPoint Presentation</vt:lpstr>
      <vt:lpstr>For You will light my lamp;     The LORD my God will enlighten my darkness. — Psalms 18:28 </vt:lpstr>
      <vt:lpstr>"The lamp of the body is the eye. Therefore, when your eye is good, your whole body also is full of light. But when your eye is bad, your body also is full of darkness. Therefore take heed that the light which is in you is not darkness. If then your whole body is full of light, having no part dark, the whole body will be full of light, as when the bright shining of a lamp gives you light."            — Luke 11:34-36 </vt:lpstr>
      <vt:lpstr>… 'to open their eyes, in order to turn them from darkness to light, and from the power of Satan       to God, that they may receive forgiveness of sins and an inheritance among those who   are sanctified by faith in Me.'        — Acts 26:18  </vt:lpstr>
      <vt:lpstr>He who says he is in the light, and hates his brother, is in darkness until now. He who loves his brother abides in the light, and there is no cause for stumbling in him. But he who hates his brother is in darkness and walks in darkness, and does not know where he is going, because the darkness has blinded his eyes. — 1st John 2:9-11 </vt:lpstr>
      <vt:lpstr>Then Jesus spoke to them again, saying, "I am the light of the world. He who follows Me shall not walk in darkness, but have the light of life." — John 8:12 </vt:lpstr>
      <vt:lpstr>In Him was life, and the life was the light of men. And the light shines in the darkness, and the darkness did not comprehend it.  — John 1:4-5  </vt:lpstr>
      <vt:lpstr>"And this is the condemnation, that the light has come into the world, and men loved darkness rather than light, because their deeds were evil." — John 3:19 </vt:lpstr>
      <vt:lpstr>Then Jesus said to them, "A little while longer the light is with you. Walk while you have the light, lest darkness overtake you; he who walks in darkness does not know where he is going. While you have the light, believe in the light, that you may become sons of light." These things Jesus spoke, and departed, and was hidden from them. — John 12:35-36 </vt:lpstr>
      <vt:lpstr>"I have come as a light into the world, that whoever believes  in Me should not abide in darkness." — John 12:46 </vt:lpstr>
      <vt:lpstr>For you were once darkness,     but now you are light in the Lord. Walk as children of light              (for the fruit of the Spirit is in      all goodness, righteousness,      and truth), finding out what           is acceptable to the Lord.                — Ephesians 5:8-10   </vt:lpstr>
      <vt:lpstr>And have no fellowship with the unfruitful works of darkness, but rather expose them. For it is shameful even to speak of those things which are done by them    in secret. But all things that are exposed are made manifest by  the light, for whatever makes manifest is light. — Ephesians 5:11-13 </vt:lpstr>
      <vt:lpstr>This is the message which we have heard from Him and declare to you, that God is light and in Him is no darkness at all. If we say that we have fellowship with Him, and walk in darkness, we lie and do not practice the truth. — 1st John 1:5</vt:lpstr>
      <vt:lpstr>Therefore He says: "Awake, you who sleep, Arise from the dead, And Christ will give you light." See then that you walk circumspectly, not as fools but as wise, redeeming the time, because the days are evil. — Ephesians 5:14-16 </vt:lpstr>
      <vt:lpstr>For we do not wrestle against flesh and blood, but against principalities, against powers, against the rulers of the darkness of this age, against spiritual hosts of wickedness in the heavenly places. — Ephesians 6:12 </vt:lpstr>
      <vt:lpstr>Do not be unequally yoked together with unbelievers. For what fellowship has righteousness with lawlessness? And what communion has light with darkness? — 2nd Corinthians 6:14 </vt:lpstr>
      <vt:lpstr>But you are a chosen generation, a royal priesthood, a holy nation, His own special people, that you may proclaim the praises of Him who called you out of darkness into His marvelous light;                   — 1st  Peter 2:9  </vt:lpstr>
      <vt:lpstr>He has delivered us from the power of darkness and conveyed us into the kingdom of the Son    of His love, in whom we have redemption through His blood, the forgiveness of sins.                      — Colossians 1:13-14 </vt:lpstr>
      <vt:lpstr>But you, brethren, are not in darkness, so that this Day should overtake you as a thief. You are all sons of light and sons of the day. We are not of the night nor of darkness. — 1st Thessalonians 5:4-5 </vt:lpstr>
      <vt:lpstr>Therefore let us not sleep, as others do, but let us watch and be sober. For those who sleep, sleep at night, and those who get drunk are drunk at night. But let us who are of the day be sober, putting on the breastplate of faith and love, and as a helmet the hope of salvation. — 1st Thessalonians 5:6-8 </vt:lpstr>
      <vt:lpstr>"The people who sat in darkness have seen a great light, And upon those who sat in the region and shadow of death Light has dawned." — Matthew 4:16 </vt:lpstr>
      <vt:lpstr>Therefore judge nothing before the time, until the Lord comes, who will both bring to light the hidden things of darkness and reveal the counsels of the hearts. Then each one's praise will come from God. — 1st Corinthians 4:5 </vt:lpstr>
      <vt:lpstr>PowerPoint Presentation</vt:lpstr>
      <vt:lpstr>PowerPoint Presentation</vt:lpstr>
      <vt:lpstr>PowerPoint Presentation</vt:lpstr>
      <vt:lpstr>PowerPoint Presentation</vt:lpstr>
      <vt:lpstr>PowerPoint Presentation</vt:lpstr>
      <vt:lpstr>PowerPoint Presentation</vt:lpstr>
      <vt:lpstr>And the angels who did not keep their proper domain, but left their own abode, He has reserved in everlasting chains under darkness for the judgment of the great day; — Jude 1:6   </vt:lpstr>
      <vt:lpstr>For if God did not spare the angels who sinned, but cast them down to hell and delivered them into chains of darkness, to be reserved for judgment; — 2nd Peter 2:4 </vt:lpstr>
      <vt:lpstr>… then the Lord knows how to deliver the godly out of temptations and to reserve   the unjust under punishment for the day     of judgment, and especially those who    walk according to the flesh in the lust of uncleanness and despise authority. They are presumptuous, self-willed. They are not afraid to speak evil of dignitaries, whereas angels, who are greater in power and might, do not bring a reviling accusation against them before the Lord. — 2nd Peter 2:9-11 </vt:lpstr>
      <vt:lpstr>'And cast the unprofitable servant into the outer darkness. There will be weeping and gnashing of teeth.' — Matthew 25:30 </vt:lpstr>
      <vt:lpstr>Behold, the LORD'S hand is not shortened, That it cannot save; Nor His ear heavy, That it cannot hear. But your iniquities have separated you from your God; And your sins have hidden His face from you, So that He will    not hear. — Isaiah 59:1-2 </vt:lpstr>
      <vt:lpstr>For your hands are defiled with blood, And your fingers with iniquity; Your lips have spoken lies, Your tongue has muttered perversity. No one calls for justice, Nor does any plead for truth. They trust in empty words and speak lies; They conceive evil and bring forth iniquity. — Isaiah 59:3-4 </vt:lpstr>
      <vt:lpstr>They hatch vipers' eggs and weave the spider's web; He who eats of their eggs dies, And from that which is crushed a viper breaks out. Their webs will not become garments, Nor will they cover themselves with their works; Their works are works of iniquity, And the act of violence is in their hands. — Isaiah 59:5-6 </vt:lpstr>
      <vt:lpstr>Their feet run to evil, And they make haste to shed innocent blood; Their thoughts are thoughts of iniquity; Wasting and destruction are in their paths. The way of peace they have not known, And there is no justice in their ways; They have made themselves crooked paths; Whoever takes that way shall         not know peace. — Isaiah 59:7-8 </vt:lpstr>
      <vt:lpstr>Therefore justice is far from us, Nor does righteousness overtake us; We look for light, but there is darkness! For brightness, but we walk in blackness! We grope for the wall like the blind, And we grope as if we had no eyes; We stumble at noonday as at twilight; We are as dead men in desolate places. — Isaiah 59:9-10 </vt:lpstr>
      <vt:lpstr>We all growl like bears, And moan sadly like doves; We look for justice, but there is none; For salvation,    but it is far from us. For our transgressions are multiplied before You, And our sins testify against us; For our transgressions are with us, And as for our iniquities, we know them: — Isaiah 59:11-12 </vt:lpstr>
      <vt:lpstr>In transgressing and lying against the LORD, And departing from our God, Speaking oppression and revolt, Conceiving and uttering from the heart words of falsehood.  Justice is turned back, And righteousness stands afar off; For truth is fallen in the street, And equity cannot enter. — Isaiah 59:13-14 </vt:lpstr>
      <vt:lpstr>So truth fails, And he who departs from evil makes himself a prey. Then the LORD saw it, and it displeased Him That there was no justice. He saw that there was no man, And wondered that there was no intercessor; Therefore His own arm brought salvation for Him;  And His own righteousness, it sustained Him. — Isaiah 59:15-16 </vt:lpstr>
      <vt:lpstr>For He put on righteousness as a breastplate, And a helmet of salvation on His head; He put on the garments of vengeance for clothing, And was clad with zeal as a cloak.  According to their deeds, accordingly He will repay, Fury to His adversaries, Recompense to His enemies; The coastlands He will fully repay. — Isaiah 59:17-18 </vt:lpstr>
      <vt:lpstr>So shall they fear The name of the LORD from the west, And His glory from the rising of the sun; When the enemy comes in like a flood, The Spirit of the LORD will lift up a standard against him. "The Redeemer will come to Zion, And to those who turn from transgression in Jacob," Says the LORD. — Isaiah 59:19-20 </vt:lpstr>
      <vt:lpstr>"As for Me," says the LORD, "this is My covenant with them: My Spirit who is upon you, and My words which I have put in your mouth, shall not depart from your mouth, nor from the mouth of your descendants, nor from the mouth of your descendants' descendants," says the LORD, "from this time and forevermore." — Isaiah 59:21 </vt:lpstr>
      <vt:lpstr>And so all Israel will be saved,     as it is written: "The Deliverer will come out of Zion, And He will turn away ungodliness from Jacob; For this is My covenant with them, When I take away their sins."          — Romans 11:26 -27 </vt:lpstr>
      <vt:lpstr>But the path of the just is like     the shining sun, That shines ever brighter unto the perfect day. The way of the wicked is like darkness; They do not know what makes them stumble. — Proverbs 4:18-19 </vt:lpstr>
      <vt:lpstr>"For this is the covenant that I  will make with the house of Israel after those days, says the LORD:    I will put My laws in their mind and write them on their hearts; and I will be their God, and they shall be My people."  — Hebrews 8:10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722</cp:revision>
  <dcterms:created xsi:type="dcterms:W3CDTF">2014-04-12T23:55:49Z</dcterms:created>
  <dcterms:modified xsi:type="dcterms:W3CDTF">2020-12-16T22:48:52Z</dcterms:modified>
</cp:coreProperties>
</file>